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1129" r:id="rId3"/>
    <p:sldId id="973" r:id="rId4"/>
    <p:sldId id="1233" r:id="rId5"/>
    <p:sldId id="1234" r:id="rId6"/>
    <p:sldId id="1130" r:id="rId7"/>
    <p:sldId id="1131" r:id="rId8"/>
    <p:sldId id="1132" r:id="rId9"/>
    <p:sldId id="1133" r:id="rId10"/>
    <p:sldId id="1134" r:id="rId11"/>
    <p:sldId id="1236" r:id="rId12"/>
    <p:sldId id="1173" r:id="rId13"/>
    <p:sldId id="1174" r:id="rId14"/>
    <p:sldId id="1269" r:id="rId15"/>
    <p:sldId id="1198" r:id="rId16"/>
    <p:sldId id="1199" r:id="rId17"/>
    <p:sldId id="1200" r:id="rId18"/>
    <p:sldId id="1201" r:id="rId19"/>
    <p:sldId id="1202" r:id="rId20"/>
    <p:sldId id="1203" r:id="rId21"/>
    <p:sldId id="1204" r:id="rId22"/>
    <p:sldId id="1205" r:id="rId23"/>
    <p:sldId id="1208" r:id="rId24"/>
    <p:sldId id="1211" r:id="rId25"/>
    <p:sldId id="1210" r:id="rId26"/>
    <p:sldId id="1212" r:id="rId27"/>
    <p:sldId id="1213" r:id="rId28"/>
    <p:sldId id="1270" r:id="rId29"/>
    <p:sldId id="1215" r:id="rId30"/>
    <p:sldId id="1216" r:id="rId31"/>
    <p:sldId id="1217" r:id="rId32"/>
    <p:sldId id="1218" r:id="rId33"/>
    <p:sldId id="1219" r:id="rId34"/>
    <p:sldId id="1220" r:id="rId35"/>
    <p:sldId id="1271" r:id="rId36"/>
    <p:sldId id="1257" r:id="rId37"/>
    <p:sldId id="1261" r:id="rId38"/>
    <p:sldId id="1262" r:id="rId39"/>
    <p:sldId id="1263" r:id="rId40"/>
    <p:sldId id="1264" r:id="rId41"/>
    <p:sldId id="1265" r:id="rId42"/>
    <p:sldId id="1266" r:id="rId43"/>
    <p:sldId id="1268" r:id="rId44"/>
    <p:sldId id="962" r:id="rId45"/>
  </p:sldIdLst>
  <p:sldSz cx="12192000" cy="6858000"/>
  <p:notesSz cx="6858000" cy="9144000"/>
  <p:defaultTextStyle>
    <a:defPPr>
      <a:defRPr lang="en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CCF"/>
    <a:srgbClr val="1E6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3E1E3-3462-FE41-B906-7E33E7C98C8B}" v="2945" dt="2022-10-23T18:37:02.7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90"/>
    <p:restoredTop sz="66409"/>
  </p:normalViewPr>
  <p:slideViewPr>
    <p:cSldViewPr snapToGrid="0">
      <p:cViewPr varScale="1">
        <p:scale>
          <a:sx n="72" d="100"/>
          <a:sy n="72" d="100"/>
        </p:scale>
        <p:origin x="17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zhan Kassymova" userId="116eda05-19b7-4ab1-b111-75ad639c04ed" providerId="ADAL" clId="{FF919DDD-87BC-2C46-9B38-A82B1C749C83}"/>
    <pc:docChg chg="undo custSel addSld delSld modSld">
      <pc:chgData name="Aizhan Kassymova" userId="116eda05-19b7-4ab1-b111-75ad639c04ed" providerId="ADAL" clId="{FF919DDD-87BC-2C46-9B38-A82B1C749C83}" dt="2022-08-19T10:33:33.994" v="9952" actId="20577"/>
      <pc:docMkLst>
        <pc:docMk/>
      </pc:docMkLst>
      <pc:sldChg chg="modSp mod">
        <pc:chgData name="Aizhan Kassymova" userId="116eda05-19b7-4ab1-b111-75ad639c04ed" providerId="ADAL" clId="{FF919DDD-87BC-2C46-9B38-A82B1C749C83}" dt="2022-08-02T17:12:50.505" v="45" actId="5793"/>
        <pc:sldMkLst>
          <pc:docMk/>
          <pc:sldMk cId="618695574" sldId="256"/>
        </pc:sldMkLst>
        <pc:spChg chg="mod">
          <ac:chgData name="Aizhan Kassymova" userId="116eda05-19b7-4ab1-b111-75ad639c04ed" providerId="ADAL" clId="{FF919DDD-87BC-2C46-9B38-A82B1C749C83}" dt="2022-08-02T17:12:50.505" v="45" actId="5793"/>
          <ac:spMkLst>
            <pc:docMk/>
            <pc:sldMk cId="618695574" sldId="256"/>
            <ac:spMk id="2" creationId="{DE9F32F8-75B0-5A0E-5B02-750E4F25B5F1}"/>
          </ac:spMkLst>
        </pc:spChg>
      </pc:sldChg>
      <pc:sldChg chg="modSp mod modNotesTx">
        <pc:chgData name="Aizhan Kassymova" userId="116eda05-19b7-4ab1-b111-75ad639c04ed" providerId="ADAL" clId="{FF919DDD-87BC-2C46-9B38-A82B1C749C83}" dt="2022-08-19T06:09:59.504" v="9256" actId="20577"/>
        <pc:sldMkLst>
          <pc:docMk/>
          <pc:sldMk cId="3896205319" sldId="973"/>
        </pc:sldMkLst>
        <pc:spChg chg="mod">
          <ac:chgData name="Aizhan Kassymova" userId="116eda05-19b7-4ab1-b111-75ad639c04ed" providerId="ADAL" clId="{FF919DDD-87BC-2C46-9B38-A82B1C749C83}" dt="2022-08-02T17:16:17.472" v="143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add del">
        <pc:chgData name="Aizhan Kassymova" userId="116eda05-19b7-4ab1-b111-75ad639c04ed" providerId="ADAL" clId="{FF919DDD-87BC-2C46-9B38-A82B1C749C83}" dt="2022-08-02T17:16:20.501" v="144" actId="2696"/>
        <pc:sldMkLst>
          <pc:docMk/>
          <pc:sldMk cId="821324540" sldId="1043"/>
        </pc:sldMkLst>
      </pc:sldChg>
      <pc:sldChg chg="add del">
        <pc:chgData name="Aizhan Kassymova" userId="116eda05-19b7-4ab1-b111-75ad639c04ed" providerId="ADAL" clId="{FF919DDD-87BC-2C46-9B38-A82B1C749C83}" dt="2022-08-18T17:38:59.490" v="4071" actId="2696"/>
        <pc:sldMkLst>
          <pc:docMk/>
          <pc:sldMk cId="1327162741" sldId="1044"/>
        </pc:sldMkLst>
      </pc:sldChg>
      <pc:sldChg chg="add del">
        <pc:chgData name="Aizhan Kassymova" userId="116eda05-19b7-4ab1-b111-75ad639c04ed" providerId="ADAL" clId="{FF919DDD-87BC-2C46-9B38-A82B1C749C83}" dt="2022-08-02T17:30:31.275" v="150" actId="2696"/>
        <pc:sldMkLst>
          <pc:docMk/>
          <pc:sldMk cId="3177238004" sldId="1061"/>
        </pc:sldMkLst>
      </pc:sldChg>
      <pc:sldChg chg="addSp delSp modSp add mod modNotesTx">
        <pc:chgData name="Aizhan Kassymova" userId="116eda05-19b7-4ab1-b111-75ad639c04ed" providerId="ADAL" clId="{FF919DDD-87BC-2C46-9B38-A82B1C749C83}" dt="2022-08-19T06:23:46.639" v="9296" actId="20577"/>
        <pc:sldMkLst>
          <pc:docMk/>
          <pc:sldMk cId="872649241" sldId="1062"/>
        </pc:sldMkLst>
        <pc:spChg chg="mod">
          <ac:chgData name="Aizhan Kassymova" userId="116eda05-19b7-4ab1-b111-75ad639c04ed" providerId="ADAL" clId="{FF919DDD-87BC-2C46-9B38-A82B1C749C83}" dt="2022-08-02T17:33:48.398" v="182" actId="20577"/>
          <ac:spMkLst>
            <pc:docMk/>
            <pc:sldMk cId="872649241" sldId="1062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9" creationId="{C2F0730B-D0ED-F641-98C5-78E791D1F90B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17" creationId="{508C64E2-5C75-8B42-912F-0F4DAB5E11F5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18" creationId="{1F2031F6-89EC-AD4C-B442-1E0A3C270EA7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19" creationId="{0BA0DD87-2FD6-244B-82C8-88C2D0A5833C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20" creationId="{7207167F-9D03-3F47-8166-127D9E26F058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21" creationId="{D8ACE697-B009-5441-8959-DAC8BF3B1CB8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23" creationId="{F82DB15E-18D1-4A4D-80D4-EAB41BA5033C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25" creationId="{CC1F5612-3C85-EF42-8C7F-34C5C7ED07E7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26" creationId="{608F68F9-0FC6-8540-8955-44F7FC3BA2D3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28" creationId="{3AFA0A16-38BD-F347-95DC-13669F1BC291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0" creationId="{46F63067-A332-D94A-A7BC-02C7CEAE0C38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1" creationId="{359C02C4-AE3C-424E-88A6-A84CCF30229C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2" creationId="{1CC2B8AD-B212-0745-A970-E79786EB0CD2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3" creationId="{5D94AEF0-68E4-7046-B0ED-DCCE63C2396F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4" creationId="{C6292415-0292-8D4A-AB56-DF120D9C1935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5" creationId="{412209D6-3554-F94F-B517-9F6DB7F4931D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6" creationId="{C870F13A-A9EC-F445-8D64-37F050C0AC07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7" creationId="{A39E8A5C-F61E-744E-836D-41A7361D6DC4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8" creationId="{9B90C8D9-94E0-5945-8363-EDFE59BB315C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39" creationId="{DE44202E-E28C-0E4D-8741-6A031871E8ED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0" creationId="{D8BFBA71-4557-6B46-A05C-92CAEC49ECC1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1" creationId="{89FB1F6B-6C98-F24F-A895-DC97628788D2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2" creationId="{A55EACC1-1331-7842-9049-9FB02F3B1F27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3" creationId="{9748E381-A81E-B241-A522-B9A17C2A8B39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4" creationId="{3E8CC9C2-8373-D54C-873D-9F47F61D751A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5" creationId="{7DD2F60B-01B7-A848-9111-DBA2C17DC6C0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6" creationId="{399E173F-3471-434E-8657-60AF028897C5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7" creationId="{6617210C-BFB6-0D4D-B38A-5E9106661AF0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8" creationId="{5EE6018A-C9AA-184F-B7ED-42AFC16D772E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49" creationId="{87AF5445-F895-274D-B4CA-4B559C14920A}"/>
          </ac:spMkLst>
        </pc:spChg>
        <pc:spChg chg="del">
          <ac:chgData name="Aizhan Kassymova" userId="116eda05-19b7-4ab1-b111-75ad639c04ed" providerId="ADAL" clId="{FF919DDD-87BC-2C46-9B38-A82B1C749C83}" dt="2022-08-02T17:37:18.951" v="241" actId="478"/>
          <ac:spMkLst>
            <pc:docMk/>
            <pc:sldMk cId="872649241" sldId="1062"/>
            <ac:spMk id="150" creationId="{405D7A89-0963-7D45-9872-8A6C26AFF4EB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51" creationId="{65C8DA48-6ECB-6D4D-80B9-2E7231D021E7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52" creationId="{F98362D2-A31F-1547-A061-D0BD0AD53B62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54" creationId="{5E936CF8-605C-F948-973D-474011FE90EA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55" creationId="{0D3BE65A-11E7-ED41-B532-DDED3A87485C}"/>
          </ac:spMkLst>
        </pc:spChg>
        <pc:spChg chg="del">
          <ac:chgData name="Aizhan Kassymova" userId="116eda05-19b7-4ab1-b111-75ad639c04ed" providerId="ADAL" clId="{FF919DDD-87BC-2C46-9B38-A82B1C749C83}" dt="2022-08-02T17:36:40.635" v="229" actId="478"/>
          <ac:spMkLst>
            <pc:docMk/>
            <pc:sldMk cId="872649241" sldId="1062"/>
            <ac:spMk id="156" creationId="{05315891-C43B-4E47-AA7C-98881DCEDB55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57" creationId="{056D9101-B295-BE4A-9002-B9C75319D4B3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58" creationId="{B98075D5-1094-EA42-8C93-9C2D954BC121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60" creationId="{5F274F00-C43B-6D4C-8305-49C2887DFDB8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61" creationId="{8360D8A8-FCEB-0748-86B2-6367F0490699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62" creationId="{D4C97A67-5BFF-1F4C-BB10-0037874E0FBC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64" creationId="{57D8AC92-EC61-6A41-96EB-9AC393F717F1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65" creationId="{F1637E6F-EFC0-D84A-BD43-1DD363CF3717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68" creationId="{04B6CB81-4155-2746-910F-3F3A2CCC25D4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69" creationId="{6539C471-3169-F34C-99B5-F3105A964D11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73" creationId="{570E072F-7451-6049-8AE4-47E446A3608F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74" creationId="{FC86A8E8-F3DF-0C45-B9B7-56C26EB61CCB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75" creationId="{86365D49-EBCD-6849-85B0-2CEB5230224A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176" creationId="{595BF0A2-D091-7845-BCE5-75F48AA8E23A}"/>
          </ac:spMkLst>
        </pc:spChg>
        <pc:spChg chg="del">
          <ac:chgData name="Aizhan Kassymova" userId="116eda05-19b7-4ab1-b111-75ad639c04ed" providerId="ADAL" clId="{FF919DDD-87BC-2C46-9B38-A82B1C749C83}" dt="2022-08-02T17:40:45.677" v="295" actId="478"/>
          <ac:spMkLst>
            <pc:docMk/>
            <pc:sldMk cId="872649241" sldId="1062"/>
            <ac:spMk id="177" creationId="{6DBFA797-FCF1-D64C-B202-129E2249C30F}"/>
          </ac:spMkLst>
        </pc:spChg>
        <pc:spChg chg="add del mod">
          <ac:chgData name="Aizhan Kassymova" userId="116eda05-19b7-4ab1-b111-75ad639c04ed" providerId="ADAL" clId="{FF919DDD-87BC-2C46-9B38-A82B1C749C83}" dt="2022-08-02T17:37:42.405" v="246" actId="478"/>
          <ac:spMkLst>
            <pc:docMk/>
            <pc:sldMk cId="872649241" sldId="1062"/>
            <ac:spMk id="178" creationId="{50EBA95E-66BF-FA1D-9567-7955E1C81269}"/>
          </ac:spMkLst>
        </pc:spChg>
        <pc:spChg chg="add mod">
          <ac:chgData name="Aizhan Kassymova" userId="116eda05-19b7-4ab1-b111-75ad639c04ed" providerId="ADAL" clId="{FF919DDD-87BC-2C46-9B38-A82B1C749C83}" dt="2022-08-02T17:38:03.623" v="251" actId="1076"/>
          <ac:spMkLst>
            <pc:docMk/>
            <pc:sldMk cId="872649241" sldId="1062"/>
            <ac:spMk id="179" creationId="{B931C1F4-2F87-F19C-30A6-EC34C3C2C008}"/>
          </ac:spMkLst>
        </pc:spChg>
        <pc:spChg chg="add mod">
          <ac:chgData name="Aizhan Kassymova" userId="116eda05-19b7-4ab1-b111-75ad639c04ed" providerId="ADAL" clId="{FF919DDD-87BC-2C46-9B38-A82B1C749C83}" dt="2022-08-02T17:37:59.127" v="250" actId="1076"/>
          <ac:spMkLst>
            <pc:docMk/>
            <pc:sldMk cId="872649241" sldId="1062"/>
            <ac:spMk id="180" creationId="{AD178B29-0596-5683-4FA4-0FF3683F596A}"/>
          </ac:spMkLst>
        </pc:spChg>
        <pc:spChg chg="add mod">
          <ac:chgData name="Aizhan Kassymova" userId="116eda05-19b7-4ab1-b111-75ad639c04ed" providerId="ADAL" clId="{FF919DDD-87BC-2C46-9B38-A82B1C749C83}" dt="2022-08-02T17:40:46.111" v="296"/>
          <ac:spMkLst>
            <pc:docMk/>
            <pc:sldMk cId="872649241" sldId="1062"/>
            <ac:spMk id="181" creationId="{049C0885-8627-565E-6F45-8BBD2594FB5F}"/>
          </ac:spMkLst>
        </pc:spChg>
        <pc:spChg chg="mod">
          <ac:chgData name="Aizhan Kassymova" userId="116eda05-19b7-4ab1-b111-75ad639c04ed" providerId="ADAL" clId="{FF919DDD-87BC-2C46-9B38-A82B1C749C83}" dt="2022-08-02T17:34:55.657" v="187" actId="1076"/>
          <ac:spMkLst>
            <pc:docMk/>
            <pc:sldMk cId="872649241" sldId="1062"/>
            <ac:spMk id="198" creationId="{B992066A-2018-C94C-AFAF-EE19612D0A94}"/>
          </ac:spMkLst>
        </pc:spChg>
        <pc:spChg chg="mod">
          <ac:chgData name="Aizhan Kassymova" userId="116eda05-19b7-4ab1-b111-75ad639c04ed" providerId="ADAL" clId="{FF919DDD-87BC-2C46-9B38-A82B1C749C83}" dt="2022-08-02T17:34:34.743" v="183"/>
          <ac:spMkLst>
            <pc:docMk/>
            <pc:sldMk cId="872649241" sldId="1062"/>
            <ac:spMk id="200" creationId="{D59558C8-6B42-C945-B92F-70A2CBF157D5}"/>
          </ac:spMkLst>
        </pc:spChg>
        <pc:spChg chg="mod">
          <ac:chgData name="Aizhan Kassymova" userId="116eda05-19b7-4ab1-b111-75ad639c04ed" providerId="ADAL" clId="{FF919DDD-87BC-2C46-9B38-A82B1C749C83}" dt="2022-08-02T17:34:34.743" v="183"/>
          <ac:spMkLst>
            <pc:docMk/>
            <pc:sldMk cId="872649241" sldId="1062"/>
            <ac:spMk id="201" creationId="{686FEA1A-00FC-FD44-B59F-41229CD93A2C}"/>
          </ac:spMkLst>
        </pc:spChg>
        <pc:spChg chg="mod">
          <ac:chgData name="Aizhan Kassymova" userId="116eda05-19b7-4ab1-b111-75ad639c04ed" providerId="ADAL" clId="{FF919DDD-87BC-2C46-9B38-A82B1C749C83}" dt="2022-08-02T17:40:04.224" v="292" actId="255"/>
          <ac:spMkLst>
            <pc:docMk/>
            <pc:sldMk cId="872649241" sldId="1062"/>
            <ac:spMk id="203" creationId="{3112DCC3-CE7F-0946-98BD-677D47E5D9EC}"/>
          </ac:spMkLst>
        </pc:spChg>
        <pc:spChg chg="mod">
          <ac:chgData name="Aizhan Kassymova" userId="116eda05-19b7-4ab1-b111-75ad639c04ed" providerId="ADAL" clId="{FF919DDD-87BC-2C46-9B38-A82B1C749C83}" dt="2022-08-02T17:39:59.426" v="291"/>
          <ac:spMkLst>
            <pc:docMk/>
            <pc:sldMk cId="872649241" sldId="1062"/>
            <ac:spMk id="205" creationId="{E0160BA3-7E99-FF4F-B251-3A57C4067339}"/>
          </ac:spMkLst>
        </pc:spChg>
        <pc:spChg chg="mod">
          <ac:chgData name="Aizhan Kassymova" userId="116eda05-19b7-4ab1-b111-75ad639c04ed" providerId="ADAL" clId="{FF919DDD-87BC-2C46-9B38-A82B1C749C83}" dt="2022-08-02T17:39:59.426" v="291"/>
          <ac:spMkLst>
            <pc:docMk/>
            <pc:sldMk cId="872649241" sldId="1062"/>
            <ac:spMk id="206" creationId="{9DF0B33E-9F7D-6D42-BB3E-B10B8F37A046}"/>
          </ac:spMkLst>
        </pc:spChg>
        <pc:spChg chg="mod">
          <ac:chgData name="Aizhan Kassymova" userId="116eda05-19b7-4ab1-b111-75ad639c04ed" providerId="ADAL" clId="{FF919DDD-87BC-2C46-9B38-A82B1C749C83}" dt="2022-08-02T17:40:23.661" v="294" actId="255"/>
          <ac:spMkLst>
            <pc:docMk/>
            <pc:sldMk cId="872649241" sldId="1062"/>
            <ac:spMk id="208" creationId="{13F46785-7C2F-3743-9685-4279D33DE680}"/>
          </ac:spMkLst>
        </pc:spChg>
        <pc:spChg chg="mod">
          <ac:chgData name="Aizhan Kassymova" userId="116eda05-19b7-4ab1-b111-75ad639c04ed" providerId="ADAL" clId="{FF919DDD-87BC-2C46-9B38-A82B1C749C83}" dt="2022-08-02T17:40:18.563" v="293"/>
          <ac:spMkLst>
            <pc:docMk/>
            <pc:sldMk cId="872649241" sldId="1062"/>
            <ac:spMk id="210" creationId="{DFAB6866-5B35-6E41-8F29-0263EC44C604}"/>
          </ac:spMkLst>
        </pc:spChg>
        <pc:spChg chg="mod">
          <ac:chgData name="Aizhan Kassymova" userId="116eda05-19b7-4ab1-b111-75ad639c04ed" providerId="ADAL" clId="{FF919DDD-87BC-2C46-9B38-A82B1C749C83}" dt="2022-08-02T17:40:18.563" v="293"/>
          <ac:spMkLst>
            <pc:docMk/>
            <pc:sldMk cId="872649241" sldId="1062"/>
            <ac:spMk id="211" creationId="{144EF218-DC19-974D-9D41-3796E5959FAA}"/>
          </ac:spMkLst>
        </pc:spChg>
        <pc:spChg chg="mod">
          <ac:chgData name="Aizhan Kassymova" userId="116eda05-19b7-4ab1-b111-75ad639c04ed" providerId="ADAL" clId="{FF919DDD-87BC-2C46-9B38-A82B1C749C83}" dt="2022-08-02T17:35:32.951" v="191" actId="1076"/>
          <ac:spMkLst>
            <pc:docMk/>
            <pc:sldMk cId="872649241" sldId="1062"/>
            <ac:spMk id="213" creationId="{A91EF9B4-2F2C-834D-A9F0-AF5FF0012C06}"/>
          </ac:spMkLst>
        </pc:spChg>
        <pc:spChg chg="mod">
          <ac:chgData name="Aizhan Kassymova" userId="116eda05-19b7-4ab1-b111-75ad639c04ed" providerId="ADAL" clId="{FF919DDD-87BC-2C46-9B38-A82B1C749C83}" dt="2022-08-02T17:35:22.351" v="189"/>
          <ac:spMkLst>
            <pc:docMk/>
            <pc:sldMk cId="872649241" sldId="1062"/>
            <ac:spMk id="215" creationId="{B4F4A625-25A9-7C49-A577-9E5369A60459}"/>
          </ac:spMkLst>
        </pc:spChg>
        <pc:spChg chg="mod">
          <ac:chgData name="Aizhan Kassymova" userId="116eda05-19b7-4ab1-b111-75ad639c04ed" providerId="ADAL" clId="{FF919DDD-87BC-2C46-9B38-A82B1C749C83}" dt="2022-08-02T17:35:22.351" v="189"/>
          <ac:spMkLst>
            <pc:docMk/>
            <pc:sldMk cId="872649241" sldId="1062"/>
            <ac:spMk id="216" creationId="{EB9BAEEC-FC22-9041-B4A4-025004EA540A}"/>
          </ac:spMkLst>
        </pc:spChg>
        <pc:spChg chg="mod">
          <ac:chgData name="Aizhan Kassymova" userId="116eda05-19b7-4ab1-b111-75ad639c04ed" providerId="ADAL" clId="{FF919DDD-87BC-2C46-9B38-A82B1C749C83}" dt="2022-08-02T17:39:21.854" v="266" actId="20577"/>
          <ac:spMkLst>
            <pc:docMk/>
            <pc:sldMk cId="872649241" sldId="1062"/>
            <ac:spMk id="222" creationId="{AA641F40-AD8C-4445-92AF-C75760D41DB5}"/>
          </ac:spMkLst>
        </pc:spChg>
        <pc:spChg chg="mod">
          <ac:chgData name="Aizhan Kassymova" userId="116eda05-19b7-4ab1-b111-75ad639c04ed" providerId="ADAL" clId="{FF919DDD-87BC-2C46-9B38-A82B1C749C83}" dt="2022-08-02T17:39:41.810" v="290" actId="20577"/>
          <ac:spMkLst>
            <pc:docMk/>
            <pc:sldMk cId="872649241" sldId="1062"/>
            <ac:spMk id="225" creationId="{68623763-0736-1640-9198-34E20A0A0952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226" creationId="{A58BC41B-0FE4-7548-8B41-7D58F1B562DA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227" creationId="{02FB0512-C154-9E47-9EBA-D924E2099BE6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228" creationId="{C63F6E63-7445-F243-9368-2132BE86292D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229" creationId="{EE8FCEBF-7EAA-0647-A2EA-4FF2A92ADD8C}"/>
          </ac:spMkLst>
        </pc:spChg>
        <pc:spChg chg="mod">
          <ac:chgData name="Aizhan Kassymova" userId="116eda05-19b7-4ab1-b111-75ad639c04ed" providerId="ADAL" clId="{FF919DDD-87BC-2C46-9B38-A82B1C749C83}" dt="2022-08-02T17:39:24.980" v="270" actId="20577"/>
          <ac:spMkLst>
            <pc:docMk/>
            <pc:sldMk cId="872649241" sldId="1062"/>
            <ac:spMk id="241" creationId="{EDB0CBDE-E11E-4D44-A1B1-F46AB6BB5EE3}"/>
          </ac:spMkLst>
        </pc:spChg>
        <pc:spChg chg="mod">
          <ac:chgData name="Aizhan Kassymova" userId="116eda05-19b7-4ab1-b111-75ad639c04ed" providerId="ADAL" clId="{FF919DDD-87BC-2C46-9B38-A82B1C749C83}" dt="2022-08-02T17:39:05.591" v="258"/>
          <ac:spMkLst>
            <pc:docMk/>
            <pc:sldMk cId="872649241" sldId="1062"/>
            <ac:spMk id="243" creationId="{414248C8-665E-0640-BFD4-2689CB960EDD}"/>
          </ac:spMkLst>
        </pc:spChg>
        <pc:spChg chg="mod">
          <ac:chgData name="Aizhan Kassymova" userId="116eda05-19b7-4ab1-b111-75ad639c04ed" providerId="ADAL" clId="{FF919DDD-87BC-2C46-9B38-A82B1C749C83}" dt="2022-08-02T17:39:17.109" v="260" actId="114"/>
          <ac:spMkLst>
            <pc:docMk/>
            <pc:sldMk cId="872649241" sldId="1062"/>
            <ac:spMk id="244" creationId="{026C4778-F96F-564F-92C4-81A147260836}"/>
          </ac:spMkLst>
        </pc:s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4" creationId="{F43034C5-12D0-B544-8624-5B957307D6C4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5" creationId="{5F3D26B5-5E98-5E4A-87D8-7FA097DF959B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98" creationId="{6F69B15D-5882-BD4E-83B7-5C85A253A430}"/>
          </ac:grpSpMkLst>
        </pc:grpChg>
        <pc:grpChg chg="del">
          <ac:chgData name="Aizhan Kassymova" userId="116eda05-19b7-4ab1-b111-75ad639c04ed" providerId="ADAL" clId="{FF919DDD-87BC-2C46-9B38-A82B1C749C83}" dt="2022-08-02T17:36:40.635" v="229" actId="478"/>
          <ac:grpSpMkLst>
            <pc:docMk/>
            <pc:sldMk cId="872649241" sldId="1062"/>
            <ac:grpSpMk id="99" creationId="{5402A96E-C536-5E4C-BB36-5F57DDFFE613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00" creationId="{54168ABB-31DA-FD4E-B361-85C3C0971BE8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01" creationId="{94E6CD2B-9DBD-9847-AE43-1F20A9F4B7A7}"/>
          </ac:grpSpMkLst>
        </pc:grpChg>
        <pc:grpChg chg="del">
          <ac:chgData name="Aizhan Kassymova" userId="116eda05-19b7-4ab1-b111-75ad639c04ed" providerId="ADAL" clId="{FF919DDD-87BC-2C46-9B38-A82B1C749C83}" dt="2022-08-02T17:37:18.951" v="241" actId="478"/>
          <ac:grpSpMkLst>
            <pc:docMk/>
            <pc:sldMk cId="872649241" sldId="1062"/>
            <ac:grpSpMk id="102" creationId="{E2053A92-714B-3A4D-BA72-E2002B5EB226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03" creationId="{72242579-6133-6C4E-BF67-26CF5BCBECC7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22" creationId="{AFAFE92F-768B-0E40-8189-F135D4962862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24" creationId="{52997F44-9E26-5F46-914A-DD4ADC8770B4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27" creationId="{ECCEFB02-32C8-8940-8A0B-AB56D987ACE8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29" creationId="{3CE589A0-5A73-794D-ABC2-A1B10BB78C09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63" creationId="{6EE61F86-BE11-7149-9359-71FBA7C666F1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67" creationId="{65EE0A01-2F8E-5749-87FB-D527A9FE564A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70" creationId="{B6FA9AE8-EBC5-0147-94F3-3E921D2CC449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71" creationId="{914827A5-B36D-5447-BDA9-1E2D6F444CD2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172" creationId="{67440755-0E4E-954E-AF41-146130A58AC5}"/>
          </ac:grpSpMkLst>
        </pc:grpChg>
        <pc:grpChg chg="mod">
          <ac:chgData name="Aizhan Kassymova" userId="116eda05-19b7-4ab1-b111-75ad639c04ed" providerId="ADAL" clId="{FF919DDD-87BC-2C46-9B38-A82B1C749C83}" dt="2022-08-02T17:34:48.441" v="186" actId="1076"/>
          <ac:grpSpMkLst>
            <pc:docMk/>
            <pc:sldMk cId="872649241" sldId="1062"/>
            <ac:grpSpMk id="197" creationId="{71667032-3DE5-D641-AF89-31661341B629}"/>
          </ac:grpSpMkLst>
        </pc:grpChg>
        <pc:grpChg chg="mod">
          <ac:chgData name="Aizhan Kassymova" userId="116eda05-19b7-4ab1-b111-75ad639c04ed" providerId="ADAL" clId="{FF919DDD-87BC-2C46-9B38-A82B1C749C83}" dt="2022-08-02T17:34:34.743" v="183"/>
          <ac:grpSpMkLst>
            <pc:docMk/>
            <pc:sldMk cId="872649241" sldId="1062"/>
            <ac:grpSpMk id="199" creationId="{9A43EE55-B459-A442-AF20-820C98C69C07}"/>
          </ac:grpSpMkLst>
        </pc:grpChg>
        <pc:grpChg chg="mod">
          <ac:chgData name="Aizhan Kassymova" userId="116eda05-19b7-4ab1-b111-75ad639c04ed" providerId="ADAL" clId="{FF919DDD-87BC-2C46-9B38-A82B1C749C83}" dt="2022-08-02T17:39:59.426" v="291"/>
          <ac:grpSpMkLst>
            <pc:docMk/>
            <pc:sldMk cId="872649241" sldId="1062"/>
            <ac:grpSpMk id="202" creationId="{D5975D2B-C7D8-5443-B05C-D424C6687958}"/>
          </ac:grpSpMkLst>
        </pc:grpChg>
        <pc:grpChg chg="mod">
          <ac:chgData name="Aizhan Kassymova" userId="116eda05-19b7-4ab1-b111-75ad639c04ed" providerId="ADAL" clId="{FF919DDD-87BC-2C46-9B38-A82B1C749C83}" dt="2022-08-02T17:39:59.426" v="291"/>
          <ac:grpSpMkLst>
            <pc:docMk/>
            <pc:sldMk cId="872649241" sldId="1062"/>
            <ac:grpSpMk id="204" creationId="{B6C30B44-1E4C-5642-B786-3E6EA26B0E37}"/>
          </ac:grpSpMkLst>
        </pc:grpChg>
        <pc:grpChg chg="mod">
          <ac:chgData name="Aizhan Kassymova" userId="116eda05-19b7-4ab1-b111-75ad639c04ed" providerId="ADAL" clId="{FF919DDD-87BC-2C46-9B38-A82B1C749C83}" dt="2022-08-02T17:40:18.563" v="293"/>
          <ac:grpSpMkLst>
            <pc:docMk/>
            <pc:sldMk cId="872649241" sldId="1062"/>
            <ac:grpSpMk id="207" creationId="{17BBEB73-4D20-4E49-B116-621BC3CAA3C6}"/>
          </ac:grpSpMkLst>
        </pc:grpChg>
        <pc:grpChg chg="mod">
          <ac:chgData name="Aizhan Kassymova" userId="116eda05-19b7-4ab1-b111-75ad639c04ed" providerId="ADAL" clId="{FF919DDD-87BC-2C46-9B38-A82B1C749C83}" dt="2022-08-02T17:40:18.563" v="293"/>
          <ac:grpSpMkLst>
            <pc:docMk/>
            <pc:sldMk cId="872649241" sldId="1062"/>
            <ac:grpSpMk id="209" creationId="{6F4A03FB-C196-4245-A236-BAE0357475F2}"/>
          </ac:grpSpMkLst>
        </pc:grpChg>
        <pc:grpChg chg="mod">
          <ac:chgData name="Aizhan Kassymova" userId="116eda05-19b7-4ab1-b111-75ad639c04ed" providerId="ADAL" clId="{FF919DDD-87BC-2C46-9B38-A82B1C749C83}" dt="2022-08-02T17:35:22.351" v="189"/>
          <ac:grpSpMkLst>
            <pc:docMk/>
            <pc:sldMk cId="872649241" sldId="1062"/>
            <ac:grpSpMk id="212" creationId="{42650407-45AA-3C47-B59D-AAD89CBCEE9E}"/>
          </ac:grpSpMkLst>
        </pc:grpChg>
        <pc:grpChg chg="mod">
          <ac:chgData name="Aizhan Kassymova" userId="116eda05-19b7-4ab1-b111-75ad639c04ed" providerId="ADAL" clId="{FF919DDD-87BC-2C46-9B38-A82B1C749C83}" dt="2022-08-02T17:35:22.351" v="189"/>
          <ac:grpSpMkLst>
            <pc:docMk/>
            <pc:sldMk cId="872649241" sldId="1062"/>
            <ac:grpSpMk id="214" creationId="{2D175EAB-99E5-D446-9FA5-DA6520AC99E3}"/>
          </ac:grpSpMkLst>
        </pc:grpChg>
        <pc:grpChg chg="mod">
          <ac:chgData name="Aizhan Kassymova" userId="116eda05-19b7-4ab1-b111-75ad639c04ed" providerId="ADAL" clId="{FF919DDD-87BC-2C46-9B38-A82B1C749C83}" dt="2022-08-02T17:38:53.766" v="257" actId="1076"/>
          <ac:grpSpMkLst>
            <pc:docMk/>
            <pc:sldMk cId="872649241" sldId="1062"/>
            <ac:grpSpMk id="221" creationId="{24DA57A5-E7F2-7A4B-9805-D1B62272D517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223" creationId="{C5146927-C3B8-DF48-9CFC-4B18E58EBBED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224" creationId="{36331F64-A8EF-C84E-B30D-A7547D452764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233" creationId="{0D04F411-4AAF-BC49-BC7A-363692477E93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250" creationId="{3A5444DE-2616-4949-A343-9AB06B194D91}"/>
          </ac:grpSpMkLst>
        </pc:grpChg>
        <pc:grpChg chg="mod">
          <ac:chgData name="Aizhan Kassymova" userId="116eda05-19b7-4ab1-b111-75ad639c04ed" providerId="ADAL" clId="{FF919DDD-87BC-2C46-9B38-A82B1C749C83}" dt="2022-08-02T17:39:05.591" v="258"/>
          <ac:grpSpMkLst>
            <pc:docMk/>
            <pc:sldMk cId="872649241" sldId="1062"/>
            <ac:grpSpMk id="251" creationId="{BA49793A-2EFA-244E-B721-948595E86530}"/>
          </ac:grpSpMkLst>
        </pc:grpChg>
        <pc:picChg chg="mod">
          <ac:chgData name="Aizhan Kassymova" userId="116eda05-19b7-4ab1-b111-75ad639c04ed" providerId="ADAL" clId="{FF919DDD-87BC-2C46-9B38-A82B1C749C83}" dt="2022-08-02T17:39:05.591" v="258"/>
          <ac:picMkLst>
            <pc:docMk/>
            <pc:sldMk cId="872649241" sldId="1062"/>
            <ac:picMk id="153" creationId="{272E925C-57A6-144C-A625-180C395BBE25}"/>
          </ac:picMkLst>
        </pc:pic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105" creationId="{11F9B693-3039-7842-B826-C79453DC74BC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107" creationId="{82E3D64B-7462-DF45-A72D-0EEE887E1FC6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30" creationId="{DBEEB1A6-0E73-AB48-B495-F487B566C625}"/>
          </ac:cxnSpMkLst>
        </pc:cxnChg>
        <pc:cxnChg chg="mod">
          <ac:chgData name="Aizhan Kassymova" userId="116eda05-19b7-4ab1-b111-75ad639c04ed" providerId="ADAL" clId="{FF919DDD-87BC-2C46-9B38-A82B1C749C83}" dt="2022-08-02T17:36:40.635" v="229" actId="478"/>
          <ac:cxnSpMkLst>
            <pc:docMk/>
            <pc:sldMk cId="872649241" sldId="1062"/>
            <ac:cxnSpMk id="231" creationId="{5EC91614-D442-594E-977D-A7CD27559B86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32" creationId="{B7BF7B94-FA7B-2246-B803-641BA21FAD78}"/>
          </ac:cxnSpMkLst>
        </pc:cxnChg>
        <pc:cxnChg chg="mod">
          <ac:chgData name="Aizhan Kassymova" userId="116eda05-19b7-4ab1-b111-75ad639c04ed" providerId="ADAL" clId="{FF919DDD-87BC-2C46-9B38-A82B1C749C83}" dt="2022-08-02T17:37:18.951" v="241" actId="478"/>
          <ac:cxnSpMkLst>
            <pc:docMk/>
            <pc:sldMk cId="872649241" sldId="1062"/>
            <ac:cxnSpMk id="236" creationId="{F28C5F11-037B-3141-81EB-95B8DB592151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37" creationId="{05D4C2CD-9395-C64F-91D1-D32BF3685F81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40" creationId="{A7F37CC4-8A14-554D-96BA-B69174DD341C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47" creationId="{3C799D3A-CE2A-E048-B2D1-4A59AF4A4487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49" creationId="{594AB361-99B5-124A-BC74-926DDD1383FA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52" creationId="{E0252BA6-E2F4-EA40-A719-21D09BB00749}"/>
          </ac:cxnSpMkLst>
        </pc:cxnChg>
        <pc:cxnChg chg="mod">
          <ac:chgData name="Aizhan Kassymova" userId="116eda05-19b7-4ab1-b111-75ad639c04ed" providerId="ADAL" clId="{FF919DDD-87BC-2C46-9B38-A82B1C749C83}" dt="2022-08-02T17:39:05.591" v="258"/>
          <ac:cxnSpMkLst>
            <pc:docMk/>
            <pc:sldMk cId="872649241" sldId="1062"/>
            <ac:cxnSpMk id="253" creationId="{42B1015B-F6E9-1049-9672-7C7605BFFCB3}"/>
          </ac:cxnSpMkLst>
        </pc:cxnChg>
      </pc:sldChg>
      <pc:sldChg chg="addSp delSp modSp add mod modNotesTx">
        <pc:chgData name="Aizhan Kassymova" userId="116eda05-19b7-4ab1-b111-75ad639c04ed" providerId="ADAL" clId="{FF919DDD-87BC-2C46-9B38-A82B1C749C83}" dt="2022-08-19T06:25:43.398" v="9306" actId="20577"/>
        <pc:sldMkLst>
          <pc:docMk/>
          <pc:sldMk cId="1599882378" sldId="1063"/>
        </pc:sldMkLst>
        <pc:spChg chg="mod">
          <ac:chgData name="Aizhan Kassymova" userId="116eda05-19b7-4ab1-b111-75ad639c04ed" providerId="ADAL" clId="{FF919DDD-87BC-2C46-9B38-A82B1C749C83}" dt="2022-08-02T17:42:36.063" v="330"/>
          <ac:spMkLst>
            <pc:docMk/>
            <pc:sldMk cId="1599882378" sldId="1063"/>
            <ac:spMk id="2" creationId="{3B8CD900-19EC-824C-BF74-AADFBF5A172E}"/>
          </ac:spMkLst>
        </pc:spChg>
        <pc:spChg chg="add del">
          <ac:chgData name="Aizhan Kassymova" userId="116eda05-19b7-4ab1-b111-75ad639c04ed" providerId="ADAL" clId="{FF919DDD-87BC-2C46-9B38-A82B1C749C83}" dt="2022-08-02T17:43:31.074" v="354"/>
          <ac:spMkLst>
            <pc:docMk/>
            <pc:sldMk cId="1599882378" sldId="1063"/>
            <ac:spMk id="3" creationId="{5FB93434-6B02-F5EB-9257-F1EFD2C530BB}"/>
          </ac:spMkLst>
        </pc:spChg>
        <pc:spChg chg="del">
          <ac:chgData name="Aizhan Kassymova" userId="116eda05-19b7-4ab1-b111-75ad639c04ed" providerId="ADAL" clId="{FF919DDD-87BC-2C46-9B38-A82B1C749C83}" dt="2022-08-02T17:41:04.687" v="301" actId="478"/>
          <ac:spMkLst>
            <pc:docMk/>
            <pc:sldMk cId="1599882378" sldId="1063"/>
            <ac:spMk id="22" creationId="{659D8DFE-4F7C-F240-94AE-B357C5060578}"/>
          </ac:spMkLst>
        </pc:spChg>
        <pc:spChg chg="mod">
          <ac:chgData name="Aizhan Kassymova" userId="116eda05-19b7-4ab1-b111-75ad639c04ed" providerId="ADAL" clId="{FF919DDD-87BC-2C46-9B38-A82B1C749C83}" dt="2022-08-02T17:44:32.062" v="438" actId="1076"/>
          <ac:spMkLst>
            <pc:docMk/>
            <pc:sldMk cId="1599882378" sldId="1063"/>
            <ac:spMk id="23" creationId="{3081F250-E04F-164D-8093-2C4E84FB9F25}"/>
          </ac:spMkLst>
        </pc:spChg>
        <pc:spChg chg="add mod">
          <ac:chgData name="Aizhan Kassymova" userId="116eda05-19b7-4ab1-b111-75ad639c04ed" providerId="ADAL" clId="{FF919DDD-87BC-2C46-9B38-A82B1C749C83}" dt="2022-08-02T17:41:05.035" v="302"/>
          <ac:spMkLst>
            <pc:docMk/>
            <pc:sldMk cId="1599882378" sldId="1063"/>
            <ac:spMk id="24" creationId="{65D09BF4-25B2-B2BD-FAA7-1476D6211E86}"/>
          </ac:spMkLst>
        </pc:spChg>
        <pc:spChg chg="mod">
          <ac:chgData name="Aizhan Kassymova" userId="116eda05-19b7-4ab1-b111-75ad639c04ed" providerId="ADAL" clId="{FF919DDD-87BC-2C46-9B38-A82B1C749C83}" dt="2022-08-02T17:44:15.219" v="435" actId="20577"/>
          <ac:spMkLst>
            <pc:docMk/>
            <pc:sldMk cId="1599882378" sldId="1063"/>
            <ac:spMk id="193" creationId="{5D93718A-0690-8C4E-A748-FD7FA291E0B5}"/>
          </ac:spMkLst>
        </pc:spChg>
        <pc:spChg chg="mod">
          <ac:chgData name="Aizhan Kassymova" userId="116eda05-19b7-4ab1-b111-75ad639c04ed" providerId="ADAL" clId="{FF919DDD-87BC-2C46-9B38-A82B1C749C83}" dt="2022-08-02T17:50:14.607" v="565" actId="255"/>
          <ac:spMkLst>
            <pc:docMk/>
            <pc:sldMk cId="1599882378" sldId="1063"/>
            <ac:spMk id="196" creationId="{08B8C369-B54C-DA42-A239-7C5638495649}"/>
          </ac:spMkLst>
        </pc:spChg>
        <pc:spChg chg="mod">
          <ac:chgData name="Aizhan Kassymova" userId="116eda05-19b7-4ab1-b111-75ad639c04ed" providerId="ADAL" clId="{FF919DDD-87BC-2C46-9B38-A82B1C749C83}" dt="2022-08-02T17:50:26.889" v="570" actId="20577"/>
          <ac:spMkLst>
            <pc:docMk/>
            <pc:sldMk cId="1599882378" sldId="1063"/>
            <ac:spMk id="239" creationId="{57C97D62-0B61-3848-BBA8-5FCC09BFDC01}"/>
          </ac:spMkLst>
        </pc:spChg>
        <pc:spChg chg="mod">
          <ac:chgData name="Aizhan Kassymova" userId="116eda05-19b7-4ab1-b111-75ad639c04ed" providerId="ADAL" clId="{FF919DDD-87BC-2C46-9B38-A82B1C749C83}" dt="2022-08-02T17:45:23.598" v="477" actId="255"/>
          <ac:spMkLst>
            <pc:docMk/>
            <pc:sldMk cId="1599882378" sldId="1063"/>
            <ac:spMk id="246" creationId="{807A58CF-7E9F-DF4E-9818-2CBC4ED16CA2}"/>
          </ac:spMkLst>
        </pc:spChg>
        <pc:spChg chg="mod">
          <ac:chgData name="Aizhan Kassymova" userId="116eda05-19b7-4ab1-b111-75ad639c04ed" providerId="ADAL" clId="{FF919DDD-87BC-2C46-9B38-A82B1C749C83}" dt="2022-08-02T17:45:52.165" v="516" actId="255"/>
          <ac:spMkLst>
            <pc:docMk/>
            <pc:sldMk cId="1599882378" sldId="1063"/>
            <ac:spMk id="248" creationId="{6FE48C09-1C7F-8C4D-B56E-B697D8EF6AD8}"/>
          </ac:spMkLst>
        </pc:spChg>
        <pc:spChg chg="mod">
          <ac:chgData name="Aizhan Kassymova" userId="116eda05-19b7-4ab1-b111-75ad639c04ed" providerId="ADAL" clId="{FF919DDD-87BC-2C46-9B38-A82B1C749C83}" dt="2022-08-02T17:47:17.654" v="537" actId="20577"/>
          <ac:spMkLst>
            <pc:docMk/>
            <pc:sldMk cId="1599882378" sldId="1063"/>
            <ac:spMk id="255" creationId="{C0FAC860-2F25-F545-9139-9C98D6260A8C}"/>
          </ac:spMkLst>
        </pc:spChg>
        <pc:spChg chg="mod">
          <ac:chgData name="Aizhan Kassymova" userId="116eda05-19b7-4ab1-b111-75ad639c04ed" providerId="ADAL" clId="{FF919DDD-87BC-2C46-9B38-A82B1C749C83}" dt="2022-08-02T17:50:37.099" v="577" actId="20577"/>
          <ac:spMkLst>
            <pc:docMk/>
            <pc:sldMk cId="1599882378" sldId="1063"/>
            <ac:spMk id="259" creationId="{7E164E54-B268-A247-AA63-9539F6FF224A}"/>
          </ac:spMkLst>
        </pc:spChg>
        <pc:spChg chg="mod">
          <ac:chgData name="Aizhan Kassymova" userId="116eda05-19b7-4ab1-b111-75ad639c04ed" providerId="ADAL" clId="{FF919DDD-87BC-2C46-9B38-A82B1C749C83}" dt="2022-08-02T17:50:52.663" v="587" actId="1076"/>
          <ac:spMkLst>
            <pc:docMk/>
            <pc:sldMk cId="1599882378" sldId="1063"/>
            <ac:spMk id="260" creationId="{DE18FED2-1875-864F-91AF-6509DB74229F}"/>
          </ac:spMkLst>
        </pc:spChg>
        <pc:picChg chg="add del">
          <ac:chgData name="Aizhan Kassymova" userId="116eda05-19b7-4ab1-b111-75ad639c04ed" providerId="ADAL" clId="{FF919DDD-87BC-2C46-9B38-A82B1C749C83}" dt="2022-08-02T17:43:31.074" v="354"/>
          <ac:picMkLst>
            <pc:docMk/>
            <pc:sldMk cId="1599882378" sldId="1063"/>
            <ac:picMk id="2050" creationId="{C6CAE692-A703-C526-0445-865B430501B1}"/>
          </ac:picMkLst>
        </pc:picChg>
      </pc:sldChg>
      <pc:sldChg chg="addSp delSp modSp add mod modNotesTx">
        <pc:chgData name="Aizhan Kassymova" userId="116eda05-19b7-4ab1-b111-75ad639c04ed" providerId="ADAL" clId="{FF919DDD-87BC-2C46-9B38-A82B1C749C83}" dt="2022-08-19T06:31:21.916" v="9352" actId="20577"/>
        <pc:sldMkLst>
          <pc:docMk/>
          <pc:sldMk cId="851839459" sldId="1064"/>
        </pc:sldMkLst>
        <pc:spChg chg="mod">
          <ac:chgData name="Aizhan Kassymova" userId="116eda05-19b7-4ab1-b111-75ad639c04ed" providerId="ADAL" clId="{FF919DDD-87BC-2C46-9B38-A82B1C749C83}" dt="2022-08-02T17:51:23.149" v="625" actId="27636"/>
          <ac:spMkLst>
            <pc:docMk/>
            <pc:sldMk cId="851839459" sldId="1064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02T17:52:06.748" v="708" actId="20577"/>
          <ac:spMkLst>
            <pc:docMk/>
            <pc:sldMk cId="851839459" sldId="1064"/>
            <ac:spMk id="22" creationId="{973DDEF7-C28A-F04F-AD65-DE94D6CF205E}"/>
          </ac:spMkLst>
        </pc:spChg>
        <pc:spChg chg="mod">
          <ac:chgData name="Aizhan Kassymova" userId="116eda05-19b7-4ab1-b111-75ad639c04ed" providerId="ADAL" clId="{FF919DDD-87BC-2C46-9B38-A82B1C749C83}" dt="2022-08-02T17:53:32.812" v="876" actId="20577"/>
          <ac:spMkLst>
            <pc:docMk/>
            <pc:sldMk cId="851839459" sldId="1064"/>
            <ac:spMk id="25" creationId="{85610A16-2670-7448-8F41-F03B9E524F38}"/>
          </ac:spMkLst>
        </pc:spChg>
        <pc:spChg chg="del">
          <ac:chgData name="Aizhan Kassymova" userId="116eda05-19b7-4ab1-b111-75ad639c04ed" providerId="ADAL" clId="{FF919DDD-87BC-2C46-9B38-A82B1C749C83}" dt="2022-08-02T17:41:09.987" v="303" actId="478"/>
          <ac:spMkLst>
            <pc:docMk/>
            <pc:sldMk cId="851839459" sldId="1064"/>
            <ac:spMk id="27" creationId="{4E6AC2D9-3427-7142-95C3-6DF77122338D}"/>
          </ac:spMkLst>
        </pc:spChg>
        <pc:spChg chg="add mod">
          <ac:chgData name="Aizhan Kassymova" userId="116eda05-19b7-4ab1-b111-75ad639c04ed" providerId="ADAL" clId="{FF919DDD-87BC-2C46-9B38-A82B1C749C83}" dt="2022-08-02T17:41:10.404" v="304"/>
          <ac:spMkLst>
            <pc:docMk/>
            <pc:sldMk cId="851839459" sldId="1064"/>
            <ac:spMk id="28" creationId="{C8F8F807-EBB9-9F3B-FE6A-1681A63382A8}"/>
          </ac:spMkLst>
        </pc:spChg>
        <pc:spChg chg="mod">
          <ac:chgData name="Aizhan Kassymova" userId="116eda05-19b7-4ab1-b111-75ad639c04ed" providerId="ADAL" clId="{FF919DDD-87BC-2C46-9B38-A82B1C749C83}" dt="2022-08-02T17:54:06.292" v="903" actId="1076"/>
          <ac:spMkLst>
            <pc:docMk/>
            <pc:sldMk cId="851839459" sldId="1064"/>
            <ac:spMk id="40" creationId="{1B157770-6762-CF45-9B74-7457DBFE2B56}"/>
          </ac:spMkLst>
        </pc:spChg>
        <pc:spChg chg="mod">
          <ac:chgData name="Aizhan Kassymova" userId="116eda05-19b7-4ab1-b111-75ad639c04ed" providerId="ADAL" clId="{FF919DDD-87BC-2C46-9B38-A82B1C749C83}" dt="2022-08-02T17:54:06.292" v="903" actId="1076"/>
          <ac:spMkLst>
            <pc:docMk/>
            <pc:sldMk cId="851839459" sldId="1064"/>
            <ac:spMk id="41" creationId="{CE38ECA0-E265-FA4A-950E-CC50EF2CA516}"/>
          </ac:spMkLst>
        </pc:spChg>
        <pc:spChg chg="mod">
          <ac:chgData name="Aizhan Kassymova" userId="116eda05-19b7-4ab1-b111-75ad639c04ed" providerId="ADAL" clId="{FF919DDD-87BC-2C46-9B38-A82B1C749C83}" dt="2022-08-02T17:54:06.292" v="903" actId="1076"/>
          <ac:spMkLst>
            <pc:docMk/>
            <pc:sldMk cId="851839459" sldId="1064"/>
            <ac:spMk id="46" creationId="{53CBEB33-D2BE-EA4E-9053-8A4F592B82D6}"/>
          </ac:spMkLst>
        </pc:spChg>
        <pc:spChg chg="mod">
          <ac:chgData name="Aizhan Kassymova" userId="116eda05-19b7-4ab1-b111-75ad639c04ed" providerId="ADAL" clId="{FF919DDD-87BC-2C46-9B38-A82B1C749C83}" dt="2022-08-02T17:54:39.665" v="931" actId="1076"/>
          <ac:spMkLst>
            <pc:docMk/>
            <pc:sldMk cId="851839459" sldId="1064"/>
            <ac:spMk id="48" creationId="{15A02CFE-8E15-5B47-955E-884B96AD154D}"/>
          </ac:spMkLst>
        </pc:spChg>
        <pc:spChg chg="mod">
          <ac:chgData name="Aizhan Kassymova" userId="116eda05-19b7-4ab1-b111-75ad639c04ed" providerId="ADAL" clId="{FF919DDD-87BC-2C46-9B38-A82B1C749C83}" dt="2022-08-02T17:54:39.665" v="931" actId="1076"/>
          <ac:spMkLst>
            <pc:docMk/>
            <pc:sldMk cId="851839459" sldId="1064"/>
            <ac:spMk id="49" creationId="{CBC9B555-6B5C-7741-88F2-5079C590022D}"/>
          </ac:spMkLst>
        </pc:spChg>
        <pc:spChg chg="mod">
          <ac:chgData name="Aizhan Kassymova" userId="116eda05-19b7-4ab1-b111-75ad639c04ed" providerId="ADAL" clId="{FF919DDD-87BC-2C46-9B38-A82B1C749C83}" dt="2022-08-02T17:54:39.665" v="931" actId="1076"/>
          <ac:spMkLst>
            <pc:docMk/>
            <pc:sldMk cId="851839459" sldId="1064"/>
            <ac:spMk id="53" creationId="{07806C13-AC0C-744F-A689-B195B8638391}"/>
          </ac:spMkLst>
        </pc:spChg>
        <pc:spChg chg="mod">
          <ac:chgData name="Aizhan Kassymova" userId="116eda05-19b7-4ab1-b111-75ad639c04ed" providerId="ADAL" clId="{FF919DDD-87BC-2C46-9B38-A82B1C749C83}" dt="2022-08-02T17:54:58.245" v="945" actId="1076"/>
          <ac:spMkLst>
            <pc:docMk/>
            <pc:sldMk cId="851839459" sldId="1064"/>
            <ac:spMk id="55" creationId="{16E30F35-9D21-5542-B316-8DC5ACBE27DA}"/>
          </ac:spMkLst>
        </pc:spChg>
        <pc:spChg chg="mod">
          <ac:chgData name="Aizhan Kassymova" userId="116eda05-19b7-4ab1-b111-75ad639c04ed" providerId="ADAL" clId="{FF919DDD-87BC-2C46-9B38-A82B1C749C83}" dt="2022-08-02T17:55:14.022" v="958" actId="1076"/>
          <ac:spMkLst>
            <pc:docMk/>
            <pc:sldMk cId="851839459" sldId="1064"/>
            <ac:spMk id="56" creationId="{AD290DCB-DA87-BF46-B9F0-5E8404C38FE9}"/>
          </ac:spMkLst>
        </pc:spChg>
        <pc:grpChg chg="mod">
          <ac:chgData name="Aizhan Kassymova" userId="116eda05-19b7-4ab1-b111-75ad639c04ed" providerId="ADAL" clId="{FF919DDD-87BC-2C46-9B38-A82B1C749C83}" dt="2022-08-02T17:54:06.292" v="903" actId="1076"/>
          <ac:grpSpMkLst>
            <pc:docMk/>
            <pc:sldMk cId="851839459" sldId="1064"/>
            <ac:grpSpMk id="8" creationId="{685AB00B-9A93-AB4E-B61E-272D7AC641F9}"/>
          </ac:grpSpMkLst>
        </pc:grpChg>
        <pc:grpChg chg="mod">
          <ac:chgData name="Aizhan Kassymova" userId="116eda05-19b7-4ab1-b111-75ad639c04ed" providerId="ADAL" clId="{FF919DDD-87BC-2C46-9B38-A82B1C749C83}" dt="2022-08-02T17:54:06.292" v="903" actId="1076"/>
          <ac:grpSpMkLst>
            <pc:docMk/>
            <pc:sldMk cId="851839459" sldId="1064"/>
            <ac:grpSpMk id="9" creationId="{7F2EE118-43B6-9B4F-B323-BCE06C274814}"/>
          </ac:grpSpMkLst>
        </pc:grpChg>
        <pc:grpChg chg="mod">
          <ac:chgData name="Aizhan Kassymova" userId="116eda05-19b7-4ab1-b111-75ad639c04ed" providerId="ADAL" clId="{FF919DDD-87BC-2C46-9B38-A82B1C749C83}" dt="2022-08-02T17:54:39.665" v="931" actId="1076"/>
          <ac:grpSpMkLst>
            <pc:docMk/>
            <pc:sldMk cId="851839459" sldId="1064"/>
            <ac:grpSpMk id="10" creationId="{C6A7B144-988F-3142-A53D-2AD67E7E25EE}"/>
          </ac:grpSpMkLst>
        </pc:grpChg>
        <pc:picChg chg="mod">
          <ac:chgData name="Aizhan Kassymova" userId="116eda05-19b7-4ab1-b111-75ad639c04ed" providerId="ADAL" clId="{FF919DDD-87BC-2C46-9B38-A82B1C749C83}" dt="2022-08-02T17:55:26.707" v="959" actId="1076"/>
          <ac:picMkLst>
            <pc:docMk/>
            <pc:sldMk cId="851839459" sldId="1064"/>
            <ac:picMk id="25604" creationId="{FD822998-0D59-7945-AC2A-EA37C240B2B7}"/>
          </ac:picMkLst>
        </pc:picChg>
      </pc:sldChg>
      <pc:sldChg chg="addSp delSp modSp add mod modAnim modNotesTx">
        <pc:chgData name="Aizhan Kassymova" userId="116eda05-19b7-4ab1-b111-75ad639c04ed" providerId="ADAL" clId="{FF919DDD-87BC-2C46-9B38-A82B1C749C83}" dt="2022-08-19T06:41:59.467" v="9438" actId="20577"/>
        <pc:sldMkLst>
          <pc:docMk/>
          <pc:sldMk cId="157211550" sldId="1065"/>
        </pc:sldMkLst>
        <pc:spChg chg="mod">
          <ac:chgData name="Aizhan Kassymova" userId="116eda05-19b7-4ab1-b111-75ad639c04ed" providerId="ADAL" clId="{FF919DDD-87BC-2C46-9B38-A82B1C749C83}" dt="2022-08-02T18:00:49.774" v="1196"/>
          <ac:spMkLst>
            <pc:docMk/>
            <pc:sldMk cId="157211550" sldId="1065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02T18:04:53.115" v="1508" actId="14100"/>
          <ac:spMkLst>
            <pc:docMk/>
            <pc:sldMk cId="157211550" sldId="1065"/>
            <ac:spMk id="10" creationId="{B44BC4A2-14C8-8A47-B1A1-506171B4D389}"/>
          </ac:spMkLst>
        </pc:spChg>
        <pc:spChg chg="mod">
          <ac:chgData name="Aizhan Kassymova" userId="116eda05-19b7-4ab1-b111-75ad639c04ed" providerId="ADAL" clId="{FF919DDD-87BC-2C46-9B38-A82B1C749C83}" dt="2022-08-02T18:05:28.661" v="1513" actId="1076"/>
          <ac:spMkLst>
            <pc:docMk/>
            <pc:sldMk cId="157211550" sldId="1065"/>
            <ac:spMk id="11" creationId="{EEE47A92-87A4-AD48-8A94-DC9DCFA6DD50}"/>
          </ac:spMkLst>
        </pc:spChg>
        <pc:spChg chg="del">
          <ac:chgData name="Aizhan Kassymova" userId="116eda05-19b7-4ab1-b111-75ad639c04ed" providerId="ADAL" clId="{FF919DDD-87BC-2C46-9B38-A82B1C749C83}" dt="2022-08-02T17:41:24.360" v="310" actId="478"/>
          <ac:spMkLst>
            <pc:docMk/>
            <pc:sldMk cId="157211550" sldId="1065"/>
            <ac:spMk id="12" creationId="{8EDA3199-9071-AC4D-8C68-A368602E92B1}"/>
          </ac:spMkLst>
        </pc:spChg>
        <pc:spChg chg="add mod">
          <ac:chgData name="Aizhan Kassymova" userId="116eda05-19b7-4ab1-b111-75ad639c04ed" providerId="ADAL" clId="{FF919DDD-87BC-2C46-9B38-A82B1C749C83}" dt="2022-08-02T17:41:25.098" v="311"/>
          <ac:spMkLst>
            <pc:docMk/>
            <pc:sldMk cId="157211550" sldId="1065"/>
            <ac:spMk id="13" creationId="{4642A82F-3888-CA56-EBC8-EB688D879864}"/>
          </ac:spMkLst>
        </pc:spChg>
        <pc:spChg chg="mod">
          <ac:chgData name="Aizhan Kassymova" userId="116eda05-19b7-4ab1-b111-75ad639c04ed" providerId="ADAL" clId="{FF919DDD-87BC-2C46-9B38-A82B1C749C83}" dt="2022-08-02T18:01:58.352" v="1325" actId="20577"/>
          <ac:spMkLst>
            <pc:docMk/>
            <pc:sldMk cId="157211550" sldId="1065"/>
            <ac:spMk id="23" creationId="{3E368E9F-FC61-C94B-B4CE-5CA7B0FEB788}"/>
          </ac:spMkLst>
        </pc:spChg>
        <pc:spChg chg="mod">
          <ac:chgData name="Aizhan Kassymova" userId="116eda05-19b7-4ab1-b111-75ad639c04ed" providerId="ADAL" clId="{FF919DDD-87BC-2C46-9B38-A82B1C749C83}" dt="2022-08-02T18:04:12.191" v="1484" actId="20577"/>
          <ac:spMkLst>
            <pc:docMk/>
            <pc:sldMk cId="157211550" sldId="1065"/>
            <ac:spMk id="25" creationId="{6EBA4373-2F4E-9C40-8D34-CD4CD038CE07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06:33:58.834" v="9372" actId="20577"/>
        <pc:sldMkLst>
          <pc:docMk/>
          <pc:sldMk cId="194831037" sldId="1066"/>
        </pc:sldMkLst>
        <pc:spChg chg="mod">
          <ac:chgData name="Aizhan Kassymova" userId="116eda05-19b7-4ab1-b111-75ad639c04ed" providerId="ADAL" clId="{FF919DDD-87BC-2C46-9B38-A82B1C749C83}" dt="2022-08-02T17:58:27.513" v="981" actId="20577"/>
          <ac:spMkLst>
            <pc:docMk/>
            <pc:sldMk cId="194831037" sldId="1066"/>
            <ac:spMk id="2" creationId="{3B8CD900-19EC-824C-BF74-AADFBF5A172E}"/>
          </ac:spMkLst>
        </pc:spChg>
        <pc:spChg chg="del mod">
          <ac:chgData name="Aizhan Kassymova" userId="116eda05-19b7-4ab1-b111-75ad639c04ed" providerId="ADAL" clId="{FF919DDD-87BC-2C46-9B38-A82B1C749C83}" dt="2022-08-02T17:41:19.197" v="308" actId="478"/>
          <ac:spMkLst>
            <pc:docMk/>
            <pc:sldMk cId="194831037" sldId="1066"/>
            <ac:spMk id="5" creationId="{05B1A153-C333-754C-9249-656206CB5CCF}"/>
          </ac:spMkLst>
        </pc:spChg>
        <pc:spChg chg="add del mod">
          <ac:chgData name="Aizhan Kassymova" userId="116eda05-19b7-4ab1-b111-75ad639c04ed" providerId="ADAL" clId="{FF919DDD-87BC-2C46-9B38-A82B1C749C83}" dt="2022-08-02T17:41:17.257" v="307"/>
          <ac:spMkLst>
            <pc:docMk/>
            <pc:sldMk cId="194831037" sldId="1066"/>
            <ac:spMk id="6" creationId="{0C615841-BBFB-529A-C1C2-2982541F733C}"/>
          </ac:spMkLst>
        </pc:spChg>
        <pc:spChg chg="add mod">
          <ac:chgData name="Aizhan Kassymova" userId="116eda05-19b7-4ab1-b111-75ad639c04ed" providerId="ADAL" clId="{FF919DDD-87BC-2C46-9B38-A82B1C749C83}" dt="2022-08-02T17:41:19.731" v="309"/>
          <ac:spMkLst>
            <pc:docMk/>
            <pc:sldMk cId="194831037" sldId="1066"/>
            <ac:spMk id="7" creationId="{AAFD8AFE-9494-5D1B-D2C6-17A2A1FC3250}"/>
          </ac:spMkLst>
        </pc:spChg>
        <pc:spChg chg="mod">
          <ac:chgData name="Aizhan Kassymova" userId="116eda05-19b7-4ab1-b111-75ad639c04ed" providerId="ADAL" clId="{FF919DDD-87BC-2C46-9B38-A82B1C749C83}" dt="2022-08-02T17:59:49.935" v="1126" actId="20577"/>
          <ac:spMkLst>
            <pc:docMk/>
            <pc:sldMk cId="194831037" sldId="1066"/>
            <ac:spMk id="23" creationId="{3E368E9F-FC61-C94B-B4CE-5CA7B0FEB788}"/>
          </ac:spMkLst>
        </pc:spChg>
        <pc:spChg chg="mod">
          <ac:chgData name="Aizhan Kassymova" userId="116eda05-19b7-4ab1-b111-75ad639c04ed" providerId="ADAL" clId="{FF919DDD-87BC-2C46-9B38-A82B1C749C83}" dt="2022-08-02T18:00:33.719" v="1195" actId="20577"/>
          <ac:spMkLst>
            <pc:docMk/>
            <pc:sldMk cId="194831037" sldId="1066"/>
            <ac:spMk id="24" creationId="{DDD1DAD8-493C-8447-8752-319FA74AD634}"/>
          </ac:spMkLst>
        </pc:spChg>
      </pc:sldChg>
      <pc:sldChg chg="addSp delSp modSp add mod delAnim modNotesTx">
        <pc:chgData name="Aizhan Kassymova" userId="116eda05-19b7-4ab1-b111-75ad639c04ed" providerId="ADAL" clId="{FF919DDD-87BC-2C46-9B38-A82B1C749C83}" dt="2022-08-19T06:46:28.447" v="9534" actId="20577"/>
        <pc:sldMkLst>
          <pc:docMk/>
          <pc:sldMk cId="3006643232" sldId="1067"/>
        </pc:sldMkLst>
        <pc:spChg chg="mod">
          <ac:chgData name="Aizhan Kassymova" userId="116eda05-19b7-4ab1-b111-75ad639c04ed" providerId="ADAL" clId="{FF919DDD-87BC-2C46-9B38-A82B1C749C83}" dt="2022-08-02T18:05:54.061" v="1523" actId="20577"/>
          <ac:spMkLst>
            <pc:docMk/>
            <pc:sldMk cId="3006643232" sldId="1067"/>
            <ac:spMk id="2" creationId="{3B8CD900-19EC-824C-BF74-AADFBF5A172E}"/>
          </ac:spMkLst>
        </pc:spChg>
        <pc:spChg chg="del mod">
          <ac:chgData name="Aizhan Kassymova" userId="116eda05-19b7-4ab1-b111-75ad639c04ed" providerId="ADAL" clId="{FF919DDD-87BC-2C46-9B38-A82B1C749C83}" dt="2022-08-02T18:07:25.560" v="1601" actId="478"/>
          <ac:spMkLst>
            <pc:docMk/>
            <pc:sldMk cId="3006643232" sldId="1067"/>
            <ac:spMk id="4" creationId="{37A227A0-FE6A-9E43-8D11-7C390E9CA534}"/>
          </ac:spMkLst>
        </pc:spChg>
        <pc:spChg chg="del">
          <ac:chgData name="Aizhan Kassymova" userId="116eda05-19b7-4ab1-b111-75ad639c04ed" providerId="ADAL" clId="{FF919DDD-87BC-2C46-9B38-A82B1C749C83}" dt="2022-08-02T17:41:28.483" v="312" actId="478"/>
          <ac:spMkLst>
            <pc:docMk/>
            <pc:sldMk cId="3006643232" sldId="1067"/>
            <ac:spMk id="44" creationId="{C5DFF1AE-5E68-A349-98EF-93FDA9549036}"/>
          </ac:spMkLst>
        </pc:spChg>
        <pc:spChg chg="add mod">
          <ac:chgData name="Aizhan Kassymova" userId="116eda05-19b7-4ab1-b111-75ad639c04ed" providerId="ADAL" clId="{FF919DDD-87BC-2C46-9B38-A82B1C749C83}" dt="2022-08-02T17:41:29.207" v="313"/>
          <ac:spMkLst>
            <pc:docMk/>
            <pc:sldMk cId="3006643232" sldId="1067"/>
            <ac:spMk id="45" creationId="{EE3A4324-6F5E-E230-4A8D-5E5BF15A9F0A}"/>
          </ac:spMkLst>
        </pc:spChg>
        <pc:spChg chg="mod">
          <ac:chgData name="Aizhan Kassymova" userId="116eda05-19b7-4ab1-b111-75ad639c04ed" providerId="ADAL" clId="{FF919DDD-87BC-2C46-9B38-A82B1C749C83}" dt="2022-08-02T18:06:35.522" v="1561" actId="1076"/>
          <ac:spMkLst>
            <pc:docMk/>
            <pc:sldMk cId="3006643232" sldId="1067"/>
            <ac:spMk id="110" creationId="{9158E582-2053-DB47-8544-5430174AAC29}"/>
          </ac:spMkLst>
        </pc:spChg>
        <pc:spChg chg="mod">
          <ac:chgData name="Aizhan Kassymova" userId="116eda05-19b7-4ab1-b111-75ad639c04ed" providerId="ADAL" clId="{FF919DDD-87BC-2C46-9B38-A82B1C749C83}" dt="2022-08-02T18:07:12.920" v="1599" actId="1076"/>
          <ac:spMkLst>
            <pc:docMk/>
            <pc:sldMk cId="3006643232" sldId="1067"/>
            <ac:spMk id="129" creationId="{290478B3-253F-D048-8DE9-187624FD0138}"/>
          </ac:spMkLst>
        </pc:spChg>
        <pc:spChg chg="mod">
          <ac:chgData name="Aizhan Kassymova" userId="116eda05-19b7-4ab1-b111-75ad639c04ed" providerId="ADAL" clId="{FF919DDD-87BC-2C46-9B38-A82B1C749C83}" dt="2022-08-02T18:07:12.920" v="1599" actId="1076"/>
          <ac:spMkLst>
            <pc:docMk/>
            <pc:sldMk cId="3006643232" sldId="1067"/>
            <ac:spMk id="130" creationId="{33128FC3-7340-2B43-998B-4D14B544CCA9}"/>
          </ac:spMkLst>
        </pc:spChg>
        <pc:spChg chg="mod">
          <ac:chgData name="Aizhan Kassymova" userId="116eda05-19b7-4ab1-b111-75ad639c04ed" providerId="ADAL" clId="{FF919DDD-87BC-2C46-9B38-A82B1C749C83}" dt="2022-08-02T18:07:49.562" v="1625" actId="1076"/>
          <ac:spMkLst>
            <pc:docMk/>
            <pc:sldMk cId="3006643232" sldId="1067"/>
            <ac:spMk id="133" creationId="{7D124EF1-1801-CC41-AA27-4430B21813BF}"/>
          </ac:spMkLst>
        </pc:spChg>
        <pc:spChg chg="mod">
          <ac:chgData name="Aizhan Kassymova" userId="116eda05-19b7-4ab1-b111-75ad639c04ed" providerId="ADAL" clId="{FF919DDD-87BC-2C46-9B38-A82B1C749C83}" dt="2022-08-02T18:06:08.815" v="1535" actId="1076"/>
          <ac:spMkLst>
            <pc:docMk/>
            <pc:sldMk cId="3006643232" sldId="1067"/>
            <ac:spMk id="161" creationId="{E3EA8A75-DE92-3B4A-9ED1-2A5CE8EFB2FD}"/>
          </ac:spMkLst>
        </pc:spChg>
        <pc:spChg chg="mod">
          <ac:chgData name="Aizhan Kassymova" userId="116eda05-19b7-4ab1-b111-75ad639c04ed" providerId="ADAL" clId="{FF919DDD-87BC-2C46-9B38-A82B1C749C83}" dt="2022-08-02T18:07:57.137" v="1636" actId="1076"/>
          <ac:spMkLst>
            <pc:docMk/>
            <pc:sldMk cId="3006643232" sldId="1067"/>
            <ac:spMk id="162" creationId="{D2BC55B0-1B2D-D346-8B9C-EC274C2EC352}"/>
          </ac:spMkLst>
        </pc:spChg>
        <pc:grpChg chg="mod">
          <ac:chgData name="Aizhan Kassymova" userId="116eda05-19b7-4ab1-b111-75ad639c04ed" providerId="ADAL" clId="{FF919DDD-87BC-2C46-9B38-A82B1C749C83}" dt="2022-08-02T18:07:12.920" v="1599" actId="1076"/>
          <ac:grpSpMkLst>
            <pc:docMk/>
            <pc:sldMk cId="3006643232" sldId="1067"/>
            <ac:grpSpMk id="128" creationId="{6E4E03EB-86D3-824C-9C7B-D6204AA45EF1}"/>
          </ac:grpSpMkLst>
        </pc:grpChg>
      </pc:sldChg>
      <pc:sldChg chg="addSp delSp modSp add mod modNotesTx">
        <pc:chgData name="Aizhan Kassymova" userId="116eda05-19b7-4ab1-b111-75ad639c04ed" providerId="ADAL" clId="{FF919DDD-87BC-2C46-9B38-A82B1C749C83}" dt="2022-08-19T06:48:48.791" v="9542" actId="20577"/>
        <pc:sldMkLst>
          <pc:docMk/>
          <pc:sldMk cId="741472006" sldId="1068"/>
        </pc:sldMkLst>
        <pc:spChg chg="mod">
          <ac:chgData name="Aizhan Kassymova" userId="116eda05-19b7-4ab1-b111-75ad639c04ed" providerId="ADAL" clId="{FF919DDD-87BC-2C46-9B38-A82B1C749C83}" dt="2022-08-18T16:48:27.504" v="1740" actId="20577"/>
          <ac:spMkLst>
            <pc:docMk/>
            <pc:sldMk cId="741472006" sldId="1068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6:49:19.870" v="1775" actId="1036"/>
          <ac:spMkLst>
            <pc:docMk/>
            <pc:sldMk cId="741472006" sldId="1068"/>
            <ac:spMk id="38" creationId="{229D572B-0C64-BC4F-9787-CFDFDB4AFDBE}"/>
          </ac:spMkLst>
        </pc:spChg>
        <pc:spChg chg="mod">
          <ac:chgData name="Aizhan Kassymova" userId="116eda05-19b7-4ab1-b111-75ad639c04ed" providerId="ADAL" clId="{FF919DDD-87BC-2C46-9B38-A82B1C749C83}" dt="2022-08-18T16:49:52.753" v="1802" actId="1035"/>
          <ac:spMkLst>
            <pc:docMk/>
            <pc:sldMk cId="741472006" sldId="1068"/>
            <ac:spMk id="57" creationId="{8D34CBBE-DA94-E64E-9580-4F3F4131C86A}"/>
          </ac:spMkLst>
        </pc:spChg>
        <pc:spChg chg="mod">
          <ac:chgData name="Aizhan Kassymova" userId="116eda05-19b7-4ab1-b111-75ad639c04ed" providerId="ADAL" clId="{FF919DDD-87BC-2C46-9B38-A82B1C749C83}" dt="2022-08-18T16:49:52.753" v="1802" actId="1035"/>
          <ac:spMkLst>
            <pc:docMk/>
            <pc:sldMk cId="741472006" sldId="1068"/>
            <ac:spMk id="58" creationId="{1B4A0021-CFA3-4E40-B284-73C34108A342}"/>
          </ac:spMkLst>
        </pc:spChg>
        <pc:spChg chg="mod">
          <ac:chgData name="Aizhan Kassymova" userId="116eda05-19b7-4ab1-b111-75ad639c04ed" providerId="ADAL" clId="{FF919DDD-87BC-2C46-9B38-A82B1C749C83}" dt="2022-08-18T16:50:17.309" v="1830" actId="1036"/>
          <ac:spMkLst>
            <pc:docMk/>
            <pc:sldMk cId="741472006" sldId="1068"/>
            <ac:spMk id="61" creationId="{D69029E6-5338-FD44-BC15-0BA8A98F15B0}"/>
          </ac:spMkLst>
        </pc:spChg>
        <pc:spChg chg="del">
          <ac:chgData name="Aizhan Kassymova" userId="116eda05-19b7-4ab1-b111-75ad639c04ed" providerId="ADAL" clId="{FF919DDD-87BC-2C46-9B38-A82B1C749C83}" dt="2022-08-02T17:41:42.218" v="317" actId="478"/>
          <ac:spMkLst>
            <pc:docMk/>
            <pc:sldMk cId="741472006" sldId="1068"/>
            <ac:spMk id="75" creationId="{70847C17-240C-8943-BAC9-8DEDA07FFF59}"/>
          </ac:spMkLst>
        </pc:spChg>
        <pc:spChg chg="add mod">
          <ac:chgData name="Aizhan Kassymova" userId="116eda05-19b7-4ab1-b111-75ad639c04ed" providerId="ADAL" clId="{FF919DDD-87BC-2C46-9B38-A82B1C749C83}" dt="2022-08-02T17:41:43.040" v="318"/>
          <ac:spMkLst>
            <pc:docMk/>
            <pc:sldMk cId="741472006" sldId="1068"/>
            <ac:spMk id="76" creationId="{ED377E80-97B5-7DC1-A83F-34E4276DBFDF}"/>
          </ac:spMkLst>
        </pc:spChg>
        <pc:spChg chg="mod">
          <ac:chgData name="Aizhan Kassymova" userId="116eda05-19b7-4ab1-b111-75ad639c04ed" providerId="ADAL" clId="{FF919DDD-87BC-2C46-9B38-A82B1C749C83}" dt="2022-08-18T16:50:25.197" v="1842" actId="1076"/>
          <ac:spMkLst>
            <pc:docMk/>
            <pc:sldMk cId="741472006" sldId="1068"/>
            <ac:spMk id="134" creationId="{55D8DBB5-D62B-EB4E-B678-676582C50DB5}"/>
          </ac:spMkLst>
        </pc:spChg>
        <pc:spChg chg="mod">
          <ac:chgData name="Aizhan Kassymova" userId="116eda05-19b7-4ab1-b111-75ad639c04ed" providerId="ADAL" clId="{FF919DDD-87BC-2C46-9B38-A82B1C749C83}" dt="2022-08-18T16:50:31.314" v="1853" actId="1076"/>
          <ac:spMkLst>
            <pc:docMk/>
            <pc:sldMk cId="741472006" sldId="1068"/>
            <ac:spMk id="135" creationId="{6A4DBB19-70E8-BE4F-86ED-46D7FF5489BB}"/>
          </ac:spMkLst>
        </pc:spChg>
        <pc:grpChg chg="mod">
          <ac:chgData name="Aizhan Kassymova" userId="116eda05-19b7-4ab1-b111-75ad639c04ed" providerId="ADAL" clId="{FF919DDD-87BC-2C46-9B38-A82B1C749C83}" dt="2022-08-18T16:49:52.753" v="1802" actId="1035"/>
          <ac:grpSpMkLst>
            <pc:docMk/>
            <pc:sldMk cId="741472006" sldId="1068"/>
            <ac:grpSpMk id="56" creationId="{E9E74661-52F5-5E48-982A-52E52A35DC45}"/>
          </ac:grpSpMkLst>
        </pc:grpChg>
      </pc:sldChg>
      <pc:sldChg chg="addSp delSp modSp add mod modNotesTx">
        <pc:chgData name="Aizhan Kassymova" userId="116eda05-19b7-4ab1-b111-75ad639c04ed" providerId="ADAL" clId="{FF919DDD-87BC-2C46-9B38-A82B1C749C83}" dt="2022-08-19T06:49:07.536" v="9552" actId="20577"/>
        <pc:sldMkLst>
          <pc:docMk/>
          <pc:sldMk cId="3815305498" sldId="1069"/>
        </pc:sldMkLst>
        <pc:spChg chg="mod">
          <ac:chgData name="Aizhan Kassymova" userId="116eda05-19b7-4ab1-b111-75ad639c04ed" providerId="ADAL" clId="{FF919DDD-87BC-2C46-9B38-A82B1C749C83}" dt="2022-08-18T16:50:50.620" v="1880" actId="20577"/>
          <ac:spMkLst>
            <pc:docMk/>
            <pc:sldMk cId="3815305498" sldId="1069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02T17:41:45.773" v="319" actId="478"/>
          <ac:spMkLst>
            <pc:docMk/>
            <pc:sldMk cId="3815305498" sldId="1069"/>
            <ac:spMk id="59" creationId="{4C651C60-2DE4-0846-A035-0E312850CE3C}"/>
          </ac:spMkLst>
        </pc:spChg>
        <pc:spChg chg="add mod">
          <ac:chgData name="Aizhan Kassymova" userId="116eda05-19b7-4ab1-b111-75ad639c04ed" providerId="ADAL" clId="{FF919DDD-87BC-2C46-9B38-A82B1C749C83}" dt="2022-08-02T17:41:46.376" v="320"/>
          <ac:spMkLst>
            <pc:docMk/>
            <pc:sldMk cId="3815305498" sldId="1069"/>
            <ac:spMk id="60" creationId="{64453502-652F-636F-CD29-F170028C384A}"/>
          </ac:spMkLst>
        </pc:spChg>
        <pc:spChg chg="mod">
          <ac:chgData name="Aizhan Kassymova" userId="116eda05-19b7-4ab1-b111-75ad639c04ed" providerId="ADAL" clId="{FF919DDD-87BC-2C46-9B38-A82B1C749C83}" dt="2022-08-18T16:51:30.015" v="1931" actId="1036"/>
          <ac:spMkLst>
            <pc:docMk/>
            <pc:sldMk cId="3815305498" sldId="1069"/>
            <ac:spMk id="134" creationId="{77096BA8-8AE7-EA4F-B0FD-7469803EAB64}"/>
          </ac:spMkLst>
        </pc:spChg>
        <pc:spChg chg="mod">
          <ac:chgData name="Aizhan Kassymova" userId="116eda05-19b7-4ab1-b111-75ad639c04ed" providerId="ADAL" clId="{FF919DDD-87BC-2C46-9B38-A82B1C749C83}" dt="2022-08-18T16:51:57.463" v="1959" actId="1036"/>
          <ac:spMkLst>
            <pc:docMk/>
            <pc:sldMk cId="3815305498" sldId="1069"/>
            <ac:spMk id="153" creationId="{D3BB9C31-5D9C-684A-BB70-14F20480A9BA}"/>
          </ac:spMkLst>
        </pc:spChg>
        <pc:spChg chg="mod">
          <ac:chgData name="Aizhan Kassymova" userId="116eda05-19b7-4ab1-b111-75ad639c04ed" providerId="ADAL" clId="{FF919DDD-87BC-2C46-9B38-A82B1C749C83}" dt="2022-08-18T16:51:57.463" v="1959" actId="1036"/>
          <ac:spMkLst>
            <pc:docMk/>
            <pc:sldMk cId="3815305498" sldId="1069"/>
            <ac:spMk id="154" creationId="{7290D8CF-233C-DA4F-8144-17F1D181B533}"/>
          </ac:spMkLst>
        </pc:spChg>
        <pc:spChg chg="mod">
          <ac:chgData name="Aizhan Kassymova" userId="116eda05-19b7-4ab1-b111-75ad639c04ed" providerId="ADAL" clId="{FF919DDD-87BC-2C46-9B38-A82B1C749C83}" dt="2022-08-18T16:52:15.946" v="1986" actId="1036"/>
          <ac:spMkLst>
            <pc:docMk/>
            <pc:sldMk cId="3815305498" sldId="1069"/>
            <ac:spMk id="157" creationId="{579E5E2D-B23D-BF43-A731-1D8C59C74825}"/>
          </ac:spMkLst>
        </pc:spChg>
        <pc:spChg chg="mod">
          <ac:chgData name="Aizhan Kassymova" userId="116eda05-19b7-4ab1-b111-75ad639c04ed" providerId="ADAL" clId="{FF919DDD-87BC-2C46-9B38-A82B1C749C83}" dt="2022-08-18T16:50:58.280" v="1892" actId="1076"/>
          <ac:spMkLst>
            <pc:docMk/>
            <pc:sldMk cId="3815305498" sldId="1069"/>
            <ac:spMk id="198" creationId="{A11F89D9-6E4B-F142-B680-CA9246FEB5B1}"/>
          </ac:spMkLst>
        </pc:spChg>
        <pc:spChg chg="mod">
          <ac:chgData name="Aizhan Kassymova" userId="116eda05-19b7-4ab1-b111-75ad639c04ed" providerId="ADAL" clId="{FF919DDD-87BC-2C46-9B38-A82B1C749C83}" dt="2022-08-18T16:51:04.731" v="1903" actId="1076"/>
          <ac:spMkLst>
            <pc:docMk/>
            <pc:sldMk cId="3815305498" sldId="1069"/>
            <ac:spMk id="199" creationId="{F9D8503E-DBC4-144B-9DCA-064A69A8F4DF}"/>
          </ac:spMkLst>
        </pc:spChg>
        <pc:grpChg chg="mod">
          <ac:chgData name="Aizhan Kassymova" userId="116eda05-19b7-4ab1-b111-75ad639c04ed" providerId="ADAL" clId="{FF919DDD-87BC-2C46-9B38-A82B1C749C83}" dt="2022-08-18T16:51:57.463" v="1959" actId="1036"/>
          <ac:grpSpMkLst>
            <pc:docMk/>
            <pc:sldMk cId="3815305498" sldId="1069"/>
            <ac:grpSpMk id="152" creationId="{DCE40CB4-F0AE-734E-AA44-08F29CD02D52}"/>
          </ac:grpSpMkLst>
        </pc:grpChg>
      </pc:sldChg>
      <pc:sldChg chg="addSp delSp modSp add mod modAnim modNotesTx">
        <pc:chgData name="Aizhan Kassymova" userId="116eda05-19b7-4ab1-b111-75ad639c04ed" providerId="ADAL" clId="{FF919DDD-87BC-2C46-9B38-A82B1C749C83}" dt="2022-08-19T06:55:29.384" v="9594" actId="20577"/>
        <pc:sldMkLst>
          <pc:docMk/>
          <pc:sldMk cId="3967303939" sldId="1070"/>
        </pc:sldMkLst>
        <pc:spChg chg="mod">
          <ac:chgData name="Aizhan Kassymova" userId="116eda05-19b7-4ab1-b111-75ad639c04ed" providerId="ADAL" clId="{FF919DDD-87BC-2C46-9B38-A82B1C749C83}" dt="2022-08-18T16:52:36.169" v="2012" actId="20577"/>
          <ac:spMkLst>
            <pc:docMk/>
            <pc:sldMk cId="3967303939" sldId="1070"/>
            <ac:spMk id="2" creationId="{3B8CD900-19EC-824C-BF74-AADFBF5A172E}"/>
          </ac:spMkLst>
        </pc:spChg>
        <pc:spChg chg="add del">
          <ac:chgData name="Aizhan Kassymova" userId="116eda05-19b7-4ab1-b111-75ad639c04ed" providerId="ADAL" clId="{FF919DDD-87BC-2C46-9B38-A82B1C749C83}" dt="2022-08-18T16:57:27.222" v="2230"/>
          <ac:spMkLst>
            <pc:docMk/>
            <pc:sldMk cId="3967303939" sldId="1070"/>
            <ac:spMk id="3" creationId="{28E64574-9B30-7E20-9037-9A91EDC97569}"/>
          </ac:spMkLst>
        </pc:spChg>
        <pc:spChg chg="del mod">
          <ac:chgData name="Aizhan Kassymova" userId="116eda05-19b7-4ab1-b111-75ad639c04ed" providerId="ADAL" clId="{FF919DDD-87BC-2C46-9B38-A82B1C749C83}" dt="2022-08-02T17:41:52.613" v="322" actId="478"/>
          <ac:spMkLst>
            <pc:docMk/>
            <pc:sldMk cId="3967303939" sldId="1070"/>
            <ac:spMk id="10" creationId="{85301A5D-98A1-5549-8702-D978C38EA8B6}"/>
          </ac:spMkLst>
        </pc:spChg>
        <pc:spChg chg="add mod">
          <ac:chgData name="Aizhan Kassymova" userId="116eda05-19b7-4ab1-b111-75ad639c04ed" providerId="ADAL" clId="{FF919DDD-87BC-2C46-9B38-A82B1C749C83}" dt="2022-08-02T17:41:52.951" v="323"/>
          <ac:spMkLst>
            <pc:docMk/>
            <pc:sldMk cId="3967303939" sldId="1070"/>
            <ac:spMk id="11" creationId="{9EBBF8A4-7D96-9C2F-36F3-CFEE29C7646F}"/>
          </ac:spMkLst>
        </pc:spChg>
        <pc:spChg chg="mod">
          <ac:chgData name="Aizhan Kassymova" userId="116eda05-19b7-4ab1-b111-75ad639c04ed" providerId="ADAL" clId="{FF919DDD-87BC-2C46-9B38-A82B1C749C83}" dt="2022-08-18T16:56:41.120" v="2192" actId="1076"/>
          <ac:spMkLst>
            <pc:docMk/>
            <pc:sldMk cId="3967303939" sldId="1070"/>
            <ac:spMk id="54" creationId="{24A7E6D3-44BD-F44B-9E30-860EE5046FF6}"/>
          </ac:spMkLst>
        </pc:spChg>
        <pc:spChg chg="mod">
          <ac:chgData name="Aizhan Kassymova" userId="116eda05-19b7-4ab1-b111-75ad639c04ed" providerId="ADAL" clId="{FF919DDD-87BC-2C46-9B38-A82B1C749C83}" dt="2022-08-18T16:56:31.274" v="2191" actId="27636"/>
          <ac:spMkLst>
            <pc:docMk/>
            <pc:sldMk cId="3967303939" sldId="1070"/>
            <ac:spMk id="55" creationId="{A5980F19-9541-754D-B1F9-A97DD6E77B8E}"/>
          </ac:spMkLst>
        </pc:spChg>
        <pc:spChg chg="mod">
          <ac:chgData name="Aizhan Kassymova" userId="116eda05-19b7-4ab1-b111-75ad639c04ed" providerId="ADAL" clId="{FF919DDD-87BC-2C46-9B38-A82B1C749C83}" dt="2022-08-18T16:57:08.525" v="2228" actId="255"/>
          <ac:spMkLst>
            <pc:docMk/>
            <pc:sldMk cId="3967303939" sldId="1070"/>
            <ac:spMk id="59" creationId="{51B6B572-EC0D-AF4F-816C-095262254C5F}"/>
          </ac:spMkLst>
        </pc:spChg>
        <pc:spChg chg="mod">
          <ac:chgData name="Aizhan Kassymova" userId="116eda05-19b7-4ab1-b111-75ad639c04ed" providerId="ADAL" clId="{FF919DDD-87BC-2C46-9B38-A82B1C749C83}" dt="2022-08-18T16:57:59.607" v="2294" actId="255"/>
          <ac:spMkLst>
            <pc:docMk/>
            <pc:sldMk cId="3967303939" sldId="1070"/>
            <ac:spMk id="60" creationId="{76C910B9-5EA9-F245-95E8-43CDADF70A45}"/>
          </ac:spMkLst>
        </pc:spChg>
        <pc:picChg chg="add del">
          <ac:chgData name="Aizhan Kassymova" userId="116eda05-19b7-4ab1-b111-75ad639c04ed" providerId="ADAL" clId="{FF919DDD-87BC-2C46-9B38-A82B1C749C83}" dt="2022-08-18T16:57:27.222" v="2230"/>
          <ac:picMkLst>
            <pc:docMk/>
            <pc:sldMk cId="3967303939" sldId="1070"/>
            <ac:picMk id="3074" creationId="{778A4DD6-F7C4-6EA8-D323-553010EA9DE4}"/>
          </ac:picMkLst>
        </pc:picChg>
      </pc:sldChg>
      <pc:sldChg chg="addSp delSp modSp add mod modNotesTx">
        <pc:chgData name="Aizhan Kassymova" userId="116eda05-19b7-4ab1-b111-75ad639c04ed" providerId="ADAL" clId="{FF919DDD-87BC-2C46-9B38-A82B1C749C83}" dt="2022-08-19T09:28:42.932" v="9608" actId="20577"/>
        <pc:sldMkLst>
          <pc:docMk/>
          <pc:sldMk cId="641017816" sldId="1071"/>
        </pc:sldMkLst>
        <pc:spChg chg="mod">
          <ac:chgData name="Aizhan Kassymova" userId="116eda05-19b7-4ab1-b111-75ad639c04ed" providerId="ADAL" clId="{FF919DDD-87BC-2C46-9B38-A82B1C749C83}" dt="2022-08-18T16:59:39.519" v="2340" actId="20577"/>
          <ac:spMkLst>
            <pc:docMk/>
            <pc:sldMk cId="641017816" sldId="1071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02T17:41:55.762" v="324" actId="478"/>
          <ac:spMkLst>
            <pc:docMk/>
            <pc:sldMk cId="641017816" sldId="1071"/>
            <ac:spMk id="46" creationId="{B69BA466-748A-4F41-808A-2B33C515BE9E}"/>
          </ac:spMkLst>
        </pc:spChg>
        <pc:spChg chg="mod">
          <ac:chgData name="Aizhan Kassymova" userId="116eda05-19b7-4ab1-b111-75ad639c04ed" providerId="ADAL" clId="{FF919DDD-87BC-2C46-9B38-A82B1C749C83}" dt="2022-08-18T16:59:59.033" v="2363" actId="20577"/>
          <ac:spMkLst>
            <pc:docMk/>
            <pc:sldMk cId="641017816" sldId="1071"/>
            <ac:spMk id="48" creationId="{512826EB-423D-0E49-8FDB-270557859D99}"/>
          </ac:spMkLst>
        </pc:spChg>
        <pc:spChg chg="add mod">
          <ac:chgData name="Aizhan Kassymova" userId="116eda05-19b7-4ab1-b111-75ad639c04ed" providerId="ADAL" clId="{FF919DDD-87BC-2C46-9B38-A82B1C749C83}" dt="2022-08-02T17:41:56.218" v="325"/>
          <ac:spMkLst>
            <pc:docMk/>
            <pc:sldMk cId="641017816" sldId="1071"/>
            <ac:spMk id="54" creationId="{4C69D939-8111-EA06-B886-D88F66E4CC97}"/>
          </ac:spMkLst>
        </pc:spChg>
        <pc:spChg chg="mod">
          <ac:chgData name="Aizhan Kassymova" userId="116eda05-19b7-4ab1-b111-75ad639c04ed" providerId="ADAL" clId="{FF919DDD-87BC-2C46-9B38-A82B1C749C83}" dt="2022-08-18T17:00:14.664" v="2384" actId="20577"/>
          <ac:spMkLst>
            <pc:docMk/>
            <pc:sldMk cId="641017816" sldId="1071"/>
            <ac:spMk id="63" creationId="{0E862915-5D53-444E-973B-D7C43BF97183}"/>
          </ac:spMkLst>
        </pc:spChg>
        <pc:spChg chg="mod">
          <ac:chgData name="Aizhan Kassymova" userId="116eda05-19b7-4ab1-b111-75ad639c04ed" providerId="ADAL" clId="{FF919DDD-87BC-2C46-9B38-A82B1C749C83}" dt="2022-08-18T17:01:20.757" v="2434" actId="1038"/>
          <ac:spMkLst>
            <pc:docMk/>
            <pc:sldMk cId="641017816" sldId="1071"/>
            <ac:spMk id="83" creationId="{DBC13DE2-6448-6042-A76F-1AA9FA583930}"/>
          </ac:spMkLst>
        </pc:spChg>
        <pc:spChg chg="mod">
          <ac:chgData name="Aizhan Kassymova" userId="116eda05-19b7-4ab1-b111-75ad639c04ed" providerId="ADAL" clId="{FF919DDD-87BC-2C46-9B38-A82B1C749C83}" dt="2022-08-18T17:01:20.757" v="2434" actId="1038"/>
          <ac:spMkLst>
            <pc:docMk/>
            <pc:sldMk cId="641017816" sldId="1071"/>
            <ac:spMk id="84" creationId="{E29BDAD6-5FEC-F24F-BE6F-CD21C3CA8FB1}"/>
          </ac:spMkLst>
        </pc:spChg>
        <pc:spChg chg="mod">
          <ac:chgData name="Aizhan Kassymova" userId="116eda05-19b7-4ab1-b111-75ad639c04ed" providerId="ADAL" clId="{FF919DDD-87BC-2C46-9B38-A82B1C749C83}" dt="2022-08-18T17:00:51.526" v="2408" actId="1036"/>
          <ac:spMkLst>
            <pc:docMk/>
            <pc:sldMk cId="641017816" sldId="1071"/>
            <ac:spMk id="86" creationId="{452B4C18-F351-424F-9F61-578D01454D2C}"/>
          </ac:spMkLst>
        </pc:spChg>
        <pc:spChg chg="mod">
          <ac:chgData name="Aizhan Kassymova" userId="116eda05-19b7-4ab1-b111-75ad639c04ed" providerId="ADAL" clId="{FF919DDD-87BC-2C46-9B38-A82B1C749C83}" dt="2022-08-18T17:00:51.526" v="2408" actId="1036"/>
          <ac:spMkLst>
            <pc:docMk/>
            <pc:sldMk cId="641017816" sldId="1071"/>
            <ac:spMk id="87" creationId="{6D1F24C4-2629-794A-B55E-60C945FDCEA3}"/>
          </ac:spMkLst>
        </pc:spChg>
        <pc:grpChg chg="mod">
          <ac:chgData name="Aizhan Kassymova" userId="116eda05-19b7-4ab1-b111-75ad639c04ed" providerId="ADAL" clId="{FF919DDD-87BC-2C46-9B38-A82B1C749C83}" dt="2022-08-18T17:01:20.757" v="2434" actId="1038"/>
          <ac:grpSpMkLst>
            <pc:docMk/>
            <pc:sldMk cId="641017816" sldId="1071"/>
            <ac:grpSpMk id="82" creationId="{81C031FC-110D-E943-BFA4-8F8C747060C6}"/>
          </ac:grpSpMkLst>
        </pc:grpChg>
        <pc:grpChg chg="mod">
          <ac:chgData name="Aizhan Kassymova" userId="116eda05-19b7-4ab1-b111-75ad639c04ed" providerId="ADAL" clId="{FF919DDD-87BC-2C46-9B38-A82B1C749C83}" dt="2022-08-18T17:00:51.526" v="2408" actId="1036"/>
          <ac:grpSpMkLst>
            <pc:docMk/>
            <pc:sldMk cId="641017816" sldId="1071"/>
            <ac:grpSpMk id="85" creationId="{A719D103-2F81-5E46-A5A0-A41FEB02DBAE}"/>
          </ac:grpSpMkLst>
        </pc:grpChg>
      </pc:sldChg>
      <pc:sldChg chg="addSp delSp modSp add mod modNotesTx">
        <pc:chgData name="Aizhan Kassymova" userId="116eda05-19b7-4ab1-b111-75ad639c04ed" providerId="ADAL" clId="{FF919DDD-87BC-2C46-9B38-A82B1C749C83}" dt="2022-08-19T09:29:24.563" v="9614" actId="20577"/>
        <pc:sldMkLst>
          <pc:docMk/>
          <pc:sldMk cId="3454344377" sldId="1072"/>
        </pc:sldMkLst>
        <pc:spChg chg="mod">
          <ac:chgData name="Aizhan Kassymova" userId="116eda05-19b7-4ab1-b111-75ad639c04ed" providerId="ADAL" clId="{FF919DDD-87BC-2C46-9B38-A82B1C749C83}" dt="2022-08-18T17:01:48.460" v="2457" actId="20577"/>
          <ac:spMkLst>
            <pc:docMk/>
            <pc:sldMk cId="3454344377" sldId="1072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02T17:41:59.961" v="326" actId="478"/>
          <ac:spMkLst>
            <pc:docMk/>
            <pc:sldMk cId="3454344377" sldId="1072"/>
            <ac:spMk id="41" creationId="{AEE3DD85-1A48-8443-9ED5-CEDD24C7FA99}"/>
          </ac:spMkLst>
        </pc:spChg>
        <pc:spChg chg="add mod">
          <ac:chgData name="Aizhan Kassymova" userId="116eda05-19b7-4ab1-b111-75ad639c04ed" providerId="ADAL" clId="{FF919DDD-87BC-2C46-9B38-A82B1C749C83}" dt="2022-08-02T17:42:00.547" v="327"/>
          <ac:spMkLst>
            <pc:docMk/>
            <pc:sldMk cId="3454344377" sldId="1072"/>
            <ac:spMk id="42" creationId="{D83CFAC9-FB96-042B-351D-8A4FE1291F78}"/>
          </ac:spMkLst>
        </pc:spChg>
        <pc:spChg chg="mod">
          <ac:chgData name="Aizhan Kassymova" userId="116eda05-19b7-4ab1-b111-75ad639c04ed" providerId="ADAL" clId="{FF919DDD-87BC-2C46-9B38-A82B1C749C83}" dt="2022-08-18T17:02:35.050" v="2491" actId="1038"/>
          <ac:spMkLst>
            <pc:docMk/>
            <pc:sldMk cId="3454344377" sldId="1072"/>
            <ac:spMk id="139" creationId="{1AA1B3B3-9BE5-B941-861C-6A95AE615AE0}"/>
          </ac:spMkLst>
        </pc:spChg>
        <pc:spChg chg="mod">
          <ac:chgData name="Aizhan Kassymova" userId="116eda05-19b7-4ab1-b111-75ad639c04ed" providerId="ADAL" clId="{FF919DDD-87BC-2C46-9B38-A82B1C749C83}" dt="2022-08-18T17:02:35.050" v="2491" actId="1038"/>
          <ac:spMkLst>
            <pc:docMk/>
            <pc:sldMk cId="3454344377" sldId="1072"/>
            <ac:spMk id="140" creationId="{E4E7D8C2-369B-AA4D-BFEC-61A1CB9BBDF5}"/>
          </ac:spMkLst>
        </pc:spChg>
        <pc:spChg chg="mod">
          <ac:chgData name="Aizhan Kassymova" userId="116eda05-19b7-4ab1-b111-75ad639c04ed" providerId="ADAL" clId="{FF919DDD-87BC-2C46-9B38-A82B1C749C83}" dt="2022-08-18T17:02:59.917" v="2522" actId="1036"/>
          <ac:spMkLst>
            <pc:docMk/>
            <pc:sldMk cId="3454344377" sldId="1072"/>
            <ac:spMk id="151" creationId="{6D36849B-325C-BB44-97CF-6F19DE4D9B84}"/>
          </ac:spMkLst>
        </pc:spChg>
        <pc:spChg chg="mod">
          <ac:chgData name="Aizhan Kassymova" userId="116eda05-19b7-4ab1-b111-75ad639c04ed" providerId="ADAL" clId="{FF919DDD-87BC-2C46-9B38-A82B1C749C83}" dt="2022-08-18T17:02:59.917" v="2522" actId="1036"/>
          <ac:spMkLst>
            <pc:docMk/>
            <pc:sldMk cId="3454344377" sldId="1072"/>
            <ac:spMk id="152" creationId="{B8F092A3-F065-5542-858A-5CCD8650616E}"/>
          </ac:spMkLst>
        </pc:spChg>
        <pc:grpChg chg="mod">
          <ac:chgData name="Aizhan Kassymova" userId="116eda05-19b7-4ab1-b111-75ad639c04ed" providerId="ADAL" clId="{FF919DDD-87BC-2C46-9B38-A82B1C749C83}" dt="2022-08-18T17:02:35.050" v="2491" actId="1038"/>
          <ac:grpSpMkLst>
            <pc:docMk/>
            <pc:sldMk cId="3454344377" sldId="1072"/>
            <ac:grpSpMk id="138" creationId="{C1CD05A1-04E4-FC48-B0C5-45F2AACDECEF}"/>
          </ac:grpSpMkLst>
        </pc:grpChg>
        <pc:grpChg chg="mod">
          <ac:chgData name="Aizhan Kassymova" userId="116eda05-19b7-4ab1-b111-75ad639c04ed" providerId="ADAL" clId="{FF919DDD-87BC-2C46-9B38-A82B1C749C83}" dt="2022-08-18T17:02:59.917" v="2522" actId="1036"/>
          <ac:grpSpMkLst>
            <pc:docMk/>
            <pc:sldMk cId="3454344377" sldId="1072"/>
            <ac:grpSpMk id="150" creationId="{A479FFEA-FE33-2B4E-8918-3A674DE0585E}"/>
          </ac:grpSpMkLst>
        </pc:grpChg>
      </pc:sldChg>
      <pc:sldChg chg="addSp delSp modSp add mod">
        <pc:chgData name="Aizhan Kassymova" userId="116eda05-19b7-4ab1-b111-75ad639c04ed" providerId="ADAL" clId="{FF919DDD-87BC-2C46-9B38-A82B1C749C83}" dt="2022-08-18T17:09:47.593" v="2813" actId="20577"/>
        <pc:sldMkLst>
          <pc:docMk/>
          <pc:sldMk cId="3964008038" sldId="1073"/>
        </pc:sldMkLst>
        <pc:spChg chg="mod">
          <ac:chgData name="Aizhan Kassymova" userId="116eda05-19b7-4ab1-b111-75ad639c04ed" providerId="ADAL" clId="{FF919DDD-87BC-2C46-9B38-A82B1C749C83}" dt="2022-08-18T17:03:16.020" v="2530" actId="20577"/>
          <ac:spMkLst>
            <pc:docMk/>
            <pc:sldMk cId="3964008038" sldId="1073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02T17:42:04.271" v="328" actId="478"/>
          <ac:spMkLst>
            <pc:docMk/>
            <pc:sldMk cId="3964008038" sldId="1073"/>
            <ac:spMk id="5" creationId="{ADBE880F-C2E4-0642-AE62-E70C2E89903D}"/>
          </ac:spMkLst>
        </pc:spChg>
        <pc:spChg chg="add mod">
          <ac:chgData name="Aizhan Kassymova" userId="116eda05-19b7-4ab1-b111-75ad639c04ed" providerId="ADAL" clId="{FF919DDD-87BC-2C46-9B38-A82B1C749C83}" dt="2022-08-02T17:42:04.723" v="329"/>
          <ac:spMkLst>
            <pc:docMk/>
            <pc:sldMk cId="3964008038" sldId="1073"/>
            <ac:spMk id="6" creationId="{D6541256-CF83-1FF0-DE4E-16D46E354F5B}"/>
          </ac:spMkLst>
        </pc:spChg>
        <pc:spChg chg="mod">
          <ac:chgData name="Aizhan Kassymova" userId="116eda05-19b7-4ab1-b111-75ad639c04ed" providerId="ADAL" clId="{FF919DDD-87BC-2C46-9B38-A82B1C749C83}" dt="2022-08-18T17:09:47.593" v="2813" actId="20577"/>
          <ac:spMkLst>
            <pc:docMk/>
            <pc:sldMk cId="3964008038" sldId="1073"/>
            <ac:spMk id="44" creationId="{4DBF4802-B282-F141-BA7A-BF4F98FB2E8F}"/>
          </ac:spMkLst>
        </pc:spChg>
        <pc:spChg chg="mod">
          <ac:chgData name="Aizhan Kassymova" userId="116eda05-19b7-4ab1-b111-75ad639c04ed" providerId="ADAL" clId="{FF919DDD-87BC-2C46-9B38-A82B1C749C83}" dt="2022-08-18T17:09:15.920" v="2799" actId="27636"/>
          <ac:spMkLst>
            <pc:docMk/>
            <pc:sldMk cId="3964008038" sldId="1073"/>
            <ac:spMk id="45" creationId="{BEBB060B-A254-E240-9526-00C3EB96E136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09:31:14.457" v="9616" actId="20577"/>
        <pc:sldMkLst>
          <pc:docMk/>
          <pc:sldMk cId="1046636418" sldId="1074"/>
        </pc:sldMkLst>
        <pc:spChg chg="mod">
          <ac:chgData name="Aizhan Kassymova" userId="116eda05-19b7-4ab1-b111-75ad639c04ed" providerId="ADAL" clId="{FF919DDD-87BC-2C46-9B38-A82B1C749C83}" dt="2022-08-18T17:10:10.986" v="2846" actId="20577"/>
          <ac:spMkLst>
            <pc:docMk/>
            <pc:sldMk cId="1046636418" sldId="1074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13:20.431" v="3027" actId="478"/>
          <ac:spMkLst>
            <pc:docMk/>
            <pc:sldMk cId="1046636418" sldId="1074"/>
            <ac:spMk id="4" creationId="{BD1719ED-B423-3644-A6E8-F9BF7FA75BB0}"/>
          </ac:spMkLst>
        </pc:spChg>
        <pc:spChg chg="del">
          <ac:chgData name="Aizhan Kassymova" userId="116eda05-19b7-4ab1-b111-75ad639c04ed" providerId="ADAL" clId="{FF919DDD-87BC-2C46-9B38-A82B1C749C83}" dt="2022-08-18T17:13:51.123" v="3030" actId="478"/>
          <ac:spMkLst>
            <pc:docMk/>
            <pc:sldMk cId="1046636418" sldId="1074"/>
            <ac:spMk id="5" creationId="{27705518-50B7-6645-9746-6EF1FD05E894}"/>
          </ac:spMkLst>
        </pc:spChg>
        <pc:spChg chg="add mod">
          <ac:chgData name="Aizhan Kassymova" userId="116eda05-19b7-4ab1-b111-75ad639c04ed" providerId="ADAL" clId="{FF919DDD-87BC-2C46-9B38-A82B1C749C83}" dt="2022-08-18T17:13:51.776" v="3031"/>
          <ac:spMkLst>
            <pc:docMk/>
            <pc:sldMk cId="1046636418" sldId="1074"/>
            <ac:spMk id="6" creationId="{D07A525A-408A-E7E2-EE6A-C31CBCE5F143}"/>
          </ac:spMkLst>
        </pc:spChg>
        <pc:spChg chg="mod">
          <ac:chgData name="Aizhan Kassymova" userId="116eda05-19b7-4ab1-b111-75ad639c04ed" providerId="ADAL" clId="{FF919DDD-87BC-2C46-9B38-A82B1C749C83}" dt="2022-08-18T17:13:36.409" v="3029" actId="27636"/>
          <ac:spMkLst>
            <pc:docMk/>
            <pc:sldMk cId="1046636418" sldId="1074"/>
            <ac:spMk id="8" creationId="{1BA8C5E8-28A5-424A-B91B-D36BE3AFCEC5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09:31:23.158" v="9635" actId="20577"/>
        <pc:sldMkLst>
          <pc:docMk/>
          <pc:sldMk cId="2033837956" sldId="1075"/>
        </pc:sldMkLst>
        <pc:spChg chg="mod">
          <ac:chgData name="Aizhan Kassymova" userId="116eda05-19b7-4ab1-b111-75ad639c04ed" providerId="ADAL" clId="{FF919DDD-87BC-2C46-9B38-A82B1C749C83}" dt="2022-08-18T17:14:19.302" v="3066" actId="20577"/>
          <ac:spMkLst>
            <pc:docMk/>
            <pc:sldMk cId="2033837956" sldId="1075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17:09.945" v="3231" actId="478"/>
          <ac:spMkLst>
            <pc:docMk/>
            <pc:sldMk cId="2033837956" sldId="1075"/>
            <ac:spMk id="40" creationId="{F6D97494-9500-EB4E-A367-8D096797D41B}"/>
          </ac:spMkLst>
        </pc:spChg>
        <pc:spChg chg="add mod">
          <ac:chgData name="Aizhan Kassymova" userId="116eda05-19b7-4ab1-b111-75ad639c04ed" providerId="ADAL" clId="{FF919DDD-87BC-2C46-9B38-A82B1C749C83}" dt="2022-08-18T17:17:10.373" v="3232"/>
          <ac:spMkLst>
            <pc:docMk/>
            <pc:sldMk cId="2033837956" sldId="1075"/>
            <ac:spMk id="41" creationId="{E7D9A453-F128-61AC-4604-EDC5EE2FB4C9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47" creationId="{487FB5C4-F933-D746-9E6B-EB36683D91FA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48" creationId="{3AA6880E-F456-D948-8214-9C93DC52D9A7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49" creationId="{7356AE7C-383F-CD4D-A8D4-0D863BECC90E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0" creationId="{AABAA468-88B5-FD4A-933F-BEE3E0E800E0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1" creationId="{1B01ED8E-ABE5-DB46-A6A7-6A5FF2599E94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2" creationId="{09A24A5A-3284-ED40-94E5-9F6FD9D580F8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3" creationId="{735F1B93-CE98-BB48-B7B4-F46E52A4B8B0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4" creationId="{1358189F-C49B-9547-B76A-603CC6295715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5" creationId="{96FCE930-1E3E-9749-A456-2BE07EE342E4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6" creationId="{FF0C2363-5AAB-A541-81DC-66A1639302B9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7" creationId="{A50A3675-BB4B-2C49-9E0C-E3B6864FCDC4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58" creationId="{398A4307-79FC-E54C-B8A4-CCE6DE226EAE}"/>
          </ac:spMkLst>
        </pc:spChg>
        <pc:spChg chg="mod">
          <ac:chgData name="Aizhan Kassymova" userId="116eda05-19b7-4ab1-b111-75ad639c04ed" providerId="ADAL" clId="{FF919DDD-87BC-2C46-9B38-A82B1C749C83}" dt="2022-08-18T17:15:37.782" v="3137" actId="1035"/>
          <ac:spMkLst>
            <pc:docMk/>
            <pc:sldMk cId="2033837956" sldId="1075"/>
            <ac:spMk id="60" creationId="{A3A125D1-1D1E-2E4D-AE79-0DE766971E4B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61" creationId="{86E2B18C-13F1-BA46-BE50-CDE79E0D47C8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62" creationId="{26734C2A-3109-3D4C-BAB8-AB1B111CE996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63" creationId="{62508AC8-0382-1842-A725-28AD6849BC18}"/>
          </ac:spMkLst>
        </pc:spChg>
        <pc:spChg chg="mod">
          <ac:chgData name="Aizhan Kassymova" userId="116eda05-19b7-4ab1-b111-75ad639c04ed" providerId="ADAL" clId="{FF919DDD-87BC-2C46-9B38-A82B1C749C83}" dt="2022-08-18T17:15:03.301" v="3110" actId="1038"/>
          <ac:spMkLst>
            <pc:docMk/>
            <pc:sldMk cId="2033837956" sldId="1075"/>
            <ac:spMk id="64" creationId="{1C6CF7DE-4208-0546-B6D6-E98910387184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67" creationId="{C7F7CA42-D362-5647-A3B4-192876672E60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68" creationId="{2AC2EAAE-2D47-A740-B364-15C85D65C9FB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0" creationId="{60BFA42A-F9D1-AB4D-86F4-23CB7F278388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2" creationId="{9115FE32-46F2-A847-8603-43A0C0E7C982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3" creationId="{A33629C7-E28A-5043-8973-73B06C05D8D9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4" creationId="{7DAE0056-F522-6A47-87C1-BE5D09A7B6D3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5" creationId="{D3183506-C985-AE4B-8786-2BF1733F19C1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6" creationId="{3B7207C5-2DDB-A74F-9227-55920F12AA9A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7" creationId="{10D86368-959C-734B-8A29-22BE54E9BF11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8" creationId="{18F09FB4-D9AF-AD4C-B898-09D2838B6D97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79" creationId="{E0B6922C-3192-A443-B72C-6BA385FDE71D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80" creationId="{8D4E849D-9AF8-FC4F-B5E6-691ACC1951D1}"/>
          </ac:spMkLst>
        </pc:spChg>
        <pc:spChg chg="mod">
          <ac:chgData name="Aizhan Kassymova" userId="116eda05-19b7-4ab1-b111-75ad639c04ed" providerId="ADAL" clId="{FF919DDD-87BC-2C46-9B38-A82B1C749C83}" dt="2022-08-18T17:16:59.370" v="3230" actId="1037"/>
          <ac:spMkLst>
            <pc:docMk/>
            <pc:sldMk cId="2033837956" sldId="1075"/>
            <ac:spMk id="81" creationId="{E4385747-A861-0E4B-AF7E-71CAF80ED148}"/>
          </ac:spMkLst>
        </pc:spChg>
        <pc:grpChg chg="mod">
          <ac:chgData name="Aizhan Kassymova" userId="116eda05-19b7-4ab1-b111-75ad639c04ed" providerId="ADAL" clId="{FF919DDD-87BC-2C46-9B38-A82B1C749C83}" dt="2022-08-18T17:15:03.301" v="3110" actId="1038"/>
          <ac:grpSpMkLst>
            <pc:docMk/>
            <pc:sldMk cId="2033837956" sldId="1075"/>
            <ac:grpSpMk id="45" creationId="{44C8BE99-8D47-E84F-BBFA-C24F85149C9B}"/>
          </ac:grpSpMkLst>
        </pc:grpChg>
        <pc:grpChg chg="mod">
          <ac:chgData name="Aizhan Kassymova" userId="116eda05-19b7-4ab1-b111-75ad639c04ed" providerId="ADAL" clId="{FF919DDD-87BC-2C46-9B38-A82B1C749C83}" dt="2022-08-18T17:15:03.301" v="3110" actId="1038"/>
          <ac:grpSpMkLst>
            <pc:docMk/>
            <pc:sldMk cId="2033837956" sldId="1075"/>
            <ac:grpSpMk id="46" creationId="{B559F62B-A8CC-314C-9FFF-E4BE95186DBA}"/>
          </ac:grpSpMkLst>
        </pc:grpChg>
        <pc:grpChg chg="mod">
          <ac:chgData name="Aizhan Kassymova" userId="116eda05-19b7-4ab1-b111-75ad639c04ed" providerId="ADAL" clId="{FF919DDD-87BC-2C46-9B38-A82B1C749C83}" dt="2022-08-18T17:15:03.301" v="3110" actId="1038"/>
          <ac:grpSpMkLst>
            <pc:docMk/>
            <pc:sldMk cId="2033837956" sldId="1075"/>
            <ac:grpSpMk id="59" creationId="{C0094035-BD90-5741-A641-F8D8DD3C7B8B}"/>
          </ac:grpSpMkLst>
        </pc:grpChg>
        <pc:grpChg chg="mod">
          <ac:chgData name="Aizhan Kassymova" userId="116eda05-19b7-4ab1-b111-75ad639c04ed" providerId="ADAL" clId="{FF919DDD-87BC-2C46-9B38-A82B1C749C83}" dt="2022-08-18T17:16:59.370" v="3230" actId="1037"/>
          <ac:grpSpMkLst>
            <pc:docMk/>
            <pc:sldMk cId="2033837956" sldId="1075"/>
            <ac:grpSpMk id="66" creationId="{2E138519-EBF4-3B44-AD97-E2407D82A043}"/>
          </ac:grpSpMkLst>
        </pc:grpChg>
        <pc:grpChg chg="mod">
          <ac:chgData name="Aizhan Kassymova" userId="116eda05-19b7-4ab1-b111-75ad639c04ed" providerId="ADAL" clId="{FF919DDD-87BC-2C46-9B38-A82B1C749C83}" dt="2022-08-18T17:16:59.370" v="3230" actId="1037"/>
          <ac:grpSpMkLst>
            <pc:docMk/>
            <pc:sldMk cId="2033837956" sldId="1075"/>
            <ac:grpSpMk id="69" creationId="{D8482BD5-532F-3042-8803-E3C8BD739DC0}"/>
          </ac:grpSpMkLst>
        </pc:grpChg>
        <pc:grpChg chg="mod">
          <ac:chgData name="Aizhan Kassymova" userId="116eda05-19b7-4ab1-b111-75ad639c04ed" providerId="ADAL" clId="{FF919DDD-87BC-2C46-9B38-A82B1C749C83}" dt="2022-08-18T17:16:59.370" v="3230" actId="1037"/>
          <ac:grpSpMkLst>
            <pc:docMk/>
            <pc:sldMk cId="2033837956" sldId="1075"/>
            <ac:grpSpMk id="71" creationId="{67FF8A8B-97EA-7D4F-A57C-A7614B5802ED}"/>
          </ac:grpSpMkLst>
        </pc:grpChg>
      </pc:sldChg>
      <pc:sldChg chg="addSp delSp modSp add mod modNotesTx">
        <pc:chgData name="Aizhan Kassymova" userId="116eda05-19b7-4ab1-b111-75ad639c04ed" providerId="ADAL" clId="{FF919DDD-87BC-2C46-9B38-A82B1C749C83}" dt="2022-08-19T09:32:55.409" v="9645" actId="20577"/>
        <pc:sldMkLst>
          <pc:docMk/>
          <pc:sldMk cId="1411020792" sldId="1076"/>
        </pc:sldMkLst>
        <pc:spChg chg="mod">
          <ac:chgData name="Aizhan Kassymova" userId="116eda05-19b7-4ab1-b111-75ad639c04ed" providerId="ADAL" clId="{FF919DDD-87BC-2C46-9B38-A82B1C749C83}" dt="2022-08-18T17:18:06.216" v="3304" actId="20577"/>
          <ac:spMkLst>
            <pc:docMk/>
            <pc:sldMk cId="1411020792" sldId="1076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7:22:39.389" v="3533" actId="1076"/>
          <ac:spMkLst>
            <pc:docMk/>
            <pc:sldMk cId="1411020792" sldId="1076"/>
            <ac:spMk id="4" creationId="{96D30AFD-5483-8F4A-8353-70CF76EDD8F5}"/>
          </ac:spMkLst>
        </pc:spChg>
        <pc:spChg chg="del">
          <ac:chgData name="Aizhan Kassymova" userId="116eda05-19b7-4ab1-b111-75ad639c04ed" providerId="ADAL" clId="{FF919DDD-87BC-2C46-9B38-A82B1C749C83}" dt="2022-08-18T17:29:12.503" v="3630" actId="478"/>
          <ac:spMkLst>
            <pc:docMk/>
            <pc:sldMk cId="1411020792" sldId="1076"/>
            <ac:spMk id="5" creationId="{B81C8263-652B-B54F-A380-A9D05ECA037A}"/>
          </ac:spMkLst>
        </pc:spChg>
        <pc:spChg chg="add mod">
          <ac:chgData name="Aizhan Kassymova" userId="116eda05-19b7-4ab1-b111-75ad639c04ed" providerId="ADAL" clId="{FF919DDD-87BC-2C46-9B38-A82B1C749C83}" dt="2022-08-18T17:29:13.082" v="3631"/>
          <ac:spMkLst>
            <pc:docMk/>
            <pc:sldMk cId="1411020792" sldId="1076"/>
            <ac:spMk id="6" creationId="{90CEF508-04F4-622F-F3C6-9D767B2BED0C}"/>
          </ac:spMkLst>
        </pc:spChg>
        <pc:spChg chg="mod">
          <ac:chgData name="Aizhan Kassymova" userId="116eda05-19b7-4ab1-b111-75ad639c04ed" providerId="ADAL" clId="{FF919DDD-87BC-2C46-9B38-A82B1C749C83}" dt="2022-08-18T17:22:35.246" v="3532" actId="1076"/>
          <ac:spMkLst>
            <pc:docMk/>
            <pc:sldMk cId="1411020792" sldId="1076"/>
            <ac:spMk id="41" creationId="{55B826DE-FC00-8F40-8016-039FCFE597E4}"/>
          </ac:spMkLst>
        </pc:spChg>
      </pc:sldChg>
      <pc:sldChg chg="addSp delSp modSp add mod">
        <pc:chgData name="Aizhan Kassymova" userId="116eda05-19b7-4ab1-b111-75ad639c04ed" providerId="ADAL" clId="{FF919DDD-87BC-2C46-9B38-A82B1C749C83}" dt="2022-08-18T17:37:14.575" v="4047" actId="20577"/>
        <pc:sldMkLst>
          <pc:docMk/>
          <pc:sldMk cId="2609423714" sldId="1078"/>
        </pc:sldMkLst>
        <pc:spChg chg="mod">
          <ac:chgData name="Aizhan Kassymova" userId="116eda05-19b7-4ab1-b111-75ad639c04ed" providerId="ADAL" clId="{FF919DDD-87BC-2C46-9B38-A82B1C749C83}" dt="2022-08-18T17:33:05.058" v="3847" actId="20577"/>
          <ac:spMkLst>
            <pc:docMk/>
            <pc:sldMk cId="2609423714" sldId="1078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29:31.184" v="3638" actId="478"/>
          <ac:spMkLst>
            <pc:docMk/>
            <pc:sldMk cId="2609423714" sldId="1078"/>
            <ac:spMk id="79" creationId="{F263271F-70B3-0945-8ECC-7ADB54458383}"/>
          </ac:spMkLst>
        </pc:spChg>
        <pc:spChg chg="add mod">
          <ac:chgData name="Aizhan Kassymova" userId="116eda05-19b7-4ab1-b111-75ad639c04ed" providerId="ADAL" clId="{FF919DDD-87BC-2C46-9B38-A82B1C749C83}" dt="2022-08-18T17:29:31.939" v="3639"/>
          <ac:spMkLst>
            <pc:docMk/>
            <pc:sldMk cId="2609423714" sldId="1078"/>
            <ac:spMk id="80" creationId="{0A296BD8-BDD2-5165-20DE-5DEBE79038AC}"/>
          </ac:spMkLst>
        </pc:spChg>
        <pc:spChg chg="mod">
          <ac:chgData name="Aizhan Kassymova" userId="116eda05-19b7-4ab1-b111-75ad639c04ed" providerId="ADAL" clId="{FF919DDD-87BC-2C46-9B38-A82B1C749C83}" dt="2022-08-18T17:33:12.326" v="3858" actId="20577"/>
          <ac:spMkLst>
            <pc:docMk/>
            <pc:sldMk cId="2609423714" sldId="1078"/>
            <ac:spMk id="197" creationId="{4235D7CC-76F0-404E-861B-E1B3C4CC5A59}"/>
          </ac:spMkLst>
        </pc:spChg>
        <pc:spChg chg="mod">
          <ac:chgData name="Aizhan Kassymova" userId="116eda05-19b7-4ab1-b111-75ad639c04ed" providerId="ADAL" clId="{FF919DDD-87BC-2C46-9B38-A82B1C749C83}" dt="2022-08-18T17:33:16.681" v="3868" actId="20577"/>
          <ac:spMkLst>
            <pc:docMk/>
            <pc:sldMk cId="2609423714" sldId="1078"/>
            <ac:spMk id="198" creationId="{953F5FAC-08AE-194D-B2CE-9B6B600D3EDB}"/>
          </ac:spMkLst>
        </pc:spChg>
        <pc:spChg chg="mod">
          <ac:chgData name="Aizhan Kassymova" userId="116eda05-19b7-4ab1-b111-75ad639c04ed" providerId="ADAL" clId="{FF919DDD-87BC-2C46-9B38-A82B1C749C83}" dt="2022-08-18T17:37:12.027" v="4045" actId="20577"/>
          <ac:spMkLst>
            <pc:docMk/>
            <pc:sldMk cId="2609423714" sldId="1078"/>
            <ac:spMk id="228" creationId="{0A93A727-0C76-DB44-9B3D-D9D92A7DB9C6}"/>
          </ac:spMkLst>
        </pc:spChg>
        <pc:spChg chg="mod">
          <ac:chgData name="Aizhan Kassymova" userId="116eda05-19b7-4ab1-b111-75ad639c04ed" providerId="ADAL" clId="{FF919DDD-87BC-2C46-9B38-A82B1C749C83}" dt="2022-08-18T17:33:20.677" v="3879" actId="20577"/>
          <ac:spMkLst>
            <pc:docMk/>
            <pc:sldMk cId="2609423714" sldId="1078"/>
            <ac:spMk id="229" creationId="{B77F9079-0CCA-744D-9DFE-229523FF9EEF}"/>
          </ac:spMkLst>
        </pc:spChg>
        <pc:spChg chg="mod">
          <ac:chgData name="Aizhan Kassymova" userId="116eda05-19b7-4ab1-b111-75ad639c04ed" providerId="ADAL" clId="{FF919DDD-87BC-2C46-9B38-A82B1C749C83}" dt="2022-08-18T17:33:24.411" v="3889" actId="20577"/>
          <ac:spMkLst>
            <pc:docMk/>
            <pc:sldMk cId="2609423714" sldId="1078"/>
            <ac:spMk id="230" creationId="{B39810E0-29DE-BE4C-BF65-C4554F0C2A10}"/>
          </ac:spMkLst>
        </pc:spChg>
        <pc:spChg chg="mod">
          <ac:chgData name="Aizhan Kassymova" userId="116eda05-19b7-4ab1-b111-75ad639c04ed" providerId="ADAL" clId="{FF919DDD-87BC-2C46-9B38-A82B1C749C83}" dt="2022-08-18T17:37:14.575" v="4047" actId="20577"/>
          <ac:spMkLst>
            <pc:docMk/>
            <pc:sldMk cId="2609423714" sldId="1078"/>
            <ac:spMk id="257" creationId="{369CE47E-1D71-7744-95BB-CAB6F57A655D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09:39:22.759" v="9662" actId="20577"/>
        <pc:sldMkLst>
          <pc:docMk/>
          <pc:sldMk cId="3176818723" sldId="1079"/>
        </pc:sldMkLst>
        <pc:spChg chg="mod">
          <ac:chgData name="Aizhan Kassymova" userId="116eda05-19b7-4ab1-b111-75ad639c04ed" providerId="ADAL" clId="{FF919DDD-87BC-2C46-9B38-A82B1C749C83}" dt="2022-08-18T17:33:58.547" v="3947" actId="20577"/>
          <ac:spMkLst>
            <pc:docMk/>
            <pc:sldMk cId="3176818723" sldId="1079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29:35.475" v="3640" actId="478"/>
          <ac:spMkLst>
            <pc:docMk/>
            <pc:sldMk cId="3176818723" sldId="1079"/>
            <ac:spMk id="113" creationId="{7706DBAD-0F0D-AC43-90D8-C4A8FC7233B5}"/>
          </ac:spMkLst>
        </pc:spChg>
        <pc:spChg chg="add mod">
          <ac:chgData name="Aizhan Kassymova" userId="116eda05-19b7-4ab1-b111-75ad639c04ed" providerId="ADAL" clId="{FF919DDD-87BC-2C46-9B38-A82B1C749C83}" dt="2022-08-18T17:29:36.021" v="3641"/>
          <ac:spMkLst>
            <pc:docMk/>
            <pc:sldMk cId="3176818723" sldId="1079"/>
            <ac:spMk id="114" creationId="{A7EFFFD2-57B1-D5FF-06E5-949AC7D854F1}"/>
          </ac:spMkLst>
        </pc:spChg>
        <pc:spChg chg="mod">
          <ac:chgData name="Aizhan Kassymova" userId="116eda05-19b7-4ab1-b111-75ad639c04ed" providerId="ADAL" clId="{FF919DDD-87BC-2C46-9B38-A82B1C749C83}" dt="2022-08-18T17:34:02.638" v="3958" actId="20577"/>
          <ac:spMkLst>
            <pc:docMk/>
            <pc:sldMk cId="3176818723" sldId="1079"/>
            <ac:spMk id="277" creationId="{A10D19C6-F703-1A41-91CC-A3820207AF15}"/>
          </ac:spMkLst>
        </pc:spChg>
        <pc:spChg chg="mod">
          <ac:chgData name="Aizhan Kassymova" userId="116eda05-19b7-4ab1-b111-75ad639c04ed" providerId="ADAL" clId="{FF919DDD-87BC-2C46-9B38-A82B1C749C83}" dt="2022-08-18T17:34:07.635" v="3968" actId="20577"/>
          <ac:spMkLst>
            <pc:docMk/>
            <pc:sldMk cId="3176818723" sldId="1079"/>
            <ac:spMk id="278" creationId="{4D23E56F-4BAF-244A-8268-3064BA9B2FD9}"/>
          </ac:spMkLst>
        </pc:spChg>
        <pc:spChg chg="mod">
          <ac:chgData name="Aizhan Kassymova" userId="116eda05-19b7-4ab1-b111-75ad639c04ed" providerId="ADAL" clId="{FF919DDD-87BC-2C46-9B38-A82B1C749C83}" dt="2022-08-18T17:37:18.456" v="4049" actId="20577"/>
          <ac:spMkLst>
            <pc:docMk/>
            <pc:sldMk cId="3176818723" sldId="1079"/>
            <ac:spMk id="305" creationId="{B354EC4B-A0CC-554E-9AF4-6B26CE89E83C}"/>
          </ac:spMkLst>
        </pc:spChg>
        <pc:spChg chg="mod">
          <ac:chgData name="Aizhan Kassymova" userId="116eda05-19b7-4ab1-b111-75ad639c04ed" providerId="ADAL" clId="{FF919DDD-87BC-2C46-9B38-A82B1C749C83}" dt="2022-08-18T17:34:12.442" v="3979" actId="20577"/>
          <ac:spMkLst>
            <pc:docMk/>
            <pc:sldMk cId="3176818723" sldId="1079"/>
            <ac:spMk id="327" creationId="{14273DE0-71B8-4647-B8BB-454BDE001869}"/>
          </ac:spMkLst>
        </pc:spChg>
        <pc:spChg chg="mod">
          <ac:chgData name="Aizhan Kassymova" userId="116eda05-19b7-4ab1-b111-75ad639c04ed" providerId="ADAL" clId="{FF919DDD-87BC-2C46-9B38-A82B1C749C83}" dt="2022-08-18T17:34:17.683" v="3989" actId="20577"/>
          <ac:spMkLst>
            <pc:docMk/>
            <pc:sldMk cId="3176818723" sldId="1079"/>
            <ac:spMk id="328" creationId="{AE034630-EC82-F846-80B5-78E6A28DE77D}"/>
          </ac:spMkLst>
        </pc:spChg>
        <pc:spChg chg="mod">
          <ac:chgData name="Aizhan Kassymova" userId="116eda05-19b7-4ab1-b111-75ad639c04ed" providerId="ADAL" clId="{FF919DDD-87BC-2C46-9B38-A82B1C749C83}" dt="2022-08-18T17:37:21.400" v="4051" actId="20577"/>
          <ac:spMkLst>
            <pc:docMk/>
            <pc:sldMk cId="3176818723" sldId="1079"/>
            <ac:spMk id="341" creationId="{C179E490-5BA4-5340-B780-1B5B090700B1}"/>
          </ac:spMkLst>
        </pc:spChg>
      </pc:sldChg>
      <pc:sldChg chg="addSp delSp modSp add del mod">
        <pc:chgData name="Aizhan Kassymova" userId="116eda05-19b7-4ab1-b111-75ad639c04ed" providerId="ADAL" clId="{FF919DDD-87BC-2C46-9B38-A82B1C749C83}" dt="2022-08-19T09:42:06.138" v="9663" actId="2696"/>
        <pc:sldMkLst>
          <pc:docMk/>
          <pc:sldMk cId="2595032158" sldId="1080"/>
        </pc:sldMkLst>
        <pc:spChg chg="del">
          <ac:chgData name="Aizhan Kassymova" userId="116eda05-19b7-4ab1-b111-75ad639c04ed" providerId="ADAL" clId="{FF919DDD-87BC-2C46-9B38-A82B1C749C83}" dt="2022-08-18T17:29:40.410" v="3642" actId="478"/>
          <ac:spMkLst>
            <pc:docMk/>
            <pc:sldMk cId="2595032158" sldId="1080"/>
            <ac:spMk id="21" creationId="{5A944CFA-EDBD-154A-A022-BFEE848C7BD3}"/>
          </ac:spMkLst>
        </pc:spChg>
        <pc:spChg chg="add mod">
          <ac:chgData name="Aizhan Kassymova" userId="116eda05-19b7-4ab1-b111-75ad639c04ed" providerId="ADAL" clId="{FF919DDD-87BC-2C46-9B38-A82B1C749C83}" dt="2022-08-18T17:29:40.947" v="3643"/>
          <ac:spMkLst>
            <pc:docMk/>
            <pc:sldMk cId="2595032158" sldId="1080"/>
            <ac:spMk id="22" creationId="{BC759554-0082-30FE-65EB-02E07CA0B441}"/>
          </ac:spMkLst>
        </pc:spChg>
      </pc:sldChg>
      <pc:sldChg chg="add del">
        <pc:chgData name="Aizhan Kassymova" userId="116eda05-19b7-4ab1-b111-75ad639c04ed" providerId="ADAL" clId="{FF919DDD-87BC-2C46-9B38-A82B1C749C83}" dt="2022-08-19T09:42:08.266" v="9666" actId="2696"/>
        <pc:sldMkLst>
          <pc:docMk/>
          <pc:sldMk cId="3898697906" sldId="1081"/>
        </pc:sldMkLst>
      </pc:sldChg>
      <pc:sldChg chg="add del">
        <pc:chgData name="Aizhan Kassymova" userId="116eda05-19b7-4ab1-b111-75ad639c04ed" providerId="ADAL" clId="{FF919DDD-87BC-2C46-9B38-A82B1C749C83}" dt="2022-08-19T09:42:06.805" v="9664" actId="2696"/>
        <pc:sldMkLst>
          <pc:docMk/>
          <pc:sldMk cId="29421584" sldId="1082"/>
        </pc:sldMkLst>
      </pc:sldChg>
      <pc:sldChg chg="addSp delSp modSp add mod modNotesTx">
        <pc:chgData name="Aizhan Kassymova" userId="116eda05-19b7-4ab1-b111-75ad639c04ed" providerId="ADAL" clId="{FF919DDD-87BC-2C46-9B38-A82B1C749C83}" dt="2022-08-19T06:47:18.669" v="9540" actId="20577"/>
        <pc:sldMkLst>
          <pc:docMk/>
          <pc:sldMk cId="1572850286" sldId="1083"/>
        </pc:sldMkLst>
        <pc:spChg chg="mod">
          <ac:chgData name="Aizhan Kassymova" userId="116eda05-19b7-4ab1-b111-75ad639c04ed" providerId="ADAL" clId="{FF919DDD-87BC-2C46-9B38-A82B1C749C83}" dt="2022-08-18T16:47:16.143" v="1712" actId="20577"/>
          <ac:spMkLst>
            <pc:docMk/>
            <pc:sldMk cId="1572850286" sldId="1083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02T18:10:25.114" v="1700" actId="1076"/>
          <ac:spMkLst>
            <pc:docMk/>
            <pc:sldMk cId="1572850286" sldId="1083"/>
            <ac:spMk id="4" creationId="{6FA53170-F7EC-A34D-8A41-984A3AC85C5B}"/>
          </ac:spMkLst>
        </pc:spChg>
        <pc:spChg chg="del mod">
          <ac:chgData name="Aizhan Kassymova" userId="116eda05-19b7-4ab1-b111-75ad639c04ed" providerId="ADAL" clId="{FF919DDD-87BC-2C46-9B38-A82B1C749C83}" dt="2022-08-02T17:41:37.031" v="315" actId="478"/>
          <ac:spMkLst>
            <pc:docMk/>
            <pc:sldMk cId="1572850286" sldId="1083"/>
            <ac:spMk id="45" creationId="{74821291-B2F1-5248-8BEE-C21E2CB09702}"/>
          </ac:spMkLst>
        </pc:spChg>
        <pc:spChg chg="add mod">
          <ac:chgData name="Aizhan Kassymova" userId="116eda05-19b7-4ab1-b111-75ad639c04ed" providerId="ADAL" clId="{FF919DDD-87BC-2C46-9B38-A82B1C749C83}" dt="2022-08-02T17:41:37.447" v="316"/>
          <ac:spMkLst>
            <pc:docMk/>
            <pc:sldMk cId="1572850286" sldId="1083"/>
            <ac:spMk id="48" creationId="{88AFCCDA-7BCC-D161-474D-2780CFFAC2AC}"/>
          </ac:spMkLst>
        </pc:spChg>
        <pc:spChg chg="mod">
          <ac:chgData name="Aizhan Kassymova" userId="116eda05-19b7-4ab1-b111-75ad639c04ed" providerId="ADAL" clId="{FF919DDD-87BC-2C46-9B38-A82B1C749C83}" dt="2022-08-02T18:08:59.053" v="1677" actId="20577"/>
          <ac:spMkLst>
            <pc:docMk/>
            <pc:sldMk cId="1572850286" sldId="1083"/>
            <ac:spMk id="110" creationId="{9158E582-2053-DB47-8544-5430174AAC29}"/>
          </ac:spMkLst>
        </pc:spChg>
        <pc:spChg chg="mod">
          <ac:chgData name="Aizhan Kassymova" userId="116eda05-19b7-4ab1-b111-75ad639c04ed" providerId="ADAL" clId="{FF919DDD-87BC-2C46-9B38-A82B1C749C83}" dt="2022-08-02T18:09:20.839" v="1694" actId="1076"/>
          <ac:spMkLst>
            <pc:docMk/>
            <pc:sldMk cId="1572850286" sldId="1083"/>
            <ac:spMk id="129" creationId="{290478B3-253F-D048-8DE9-187624FD0138}"/>
          </ac:spMkLst>
        </pc:spChg>
        <pc:spChg chg="mod">
          <ac:chgData name="Aizhan Kassymova" userId="116eda05-19b7-4ab1-b111-75ad639c04ed" providerId="ADAL" clId="{FF919DDD-87BC-2C46-9B38-A82B1C749C83}" dt="2022-08-02T18:09:20.839" v="1694" actId="1076"/>
          <ac:spMkLst>
            <pc:docMk/>
            <pc:sldMk cId="1572850286" sldId="1083"/>
            <ac:spMk id="130" creationId="{33128FC3-7340-2B43-998B-4D14B544CCA9}"/>
          </ac:spMkLst>
        </pc:spChg>
        <pc:spChg chg="mod">
          <ac:chgData name="Aizhan Kassymova" userId="116eda05-19b7-4ab1-b111-75ad639c04ed" providerId="ADAL" clId="{FF919DDD-87BC-2C46-9B38-A82B1C749C83}" dt="2022-08-02T18:08:30.016" v="1648" actId="1076"/>
          <ac:spMkLst>
            <pc:docMk/>
            <pc:sldMk cId="1572850286" sldId="1083"/>
            <ac:spMk id="161" creationId="{E3EA8A75-DE92-3B4A-9ED1-2A5CE8EFB2FD}"/>
          </ac:spMkLst>
        </pc:spChg>
        <pc:grpChg chg="mod">
          <ac:chgData name="Aizhan Kassymova" userId="116eda05-19b7-4ab1-b111-75ad639c04ed" providerId="ADAL" clId="{FF919DDD-87BC-2C46-9B38-A82B1C749C83}" dt="2022-08-02T18:09:20.839" v="1694" actId="1076"/>
          <ac:grpSpMkLst>
            <pc:docMk/>
            <pc:sldMk cId="1572850286" sldId="1083"/>
            <ac:grpSpMk id="128" creationId="{6E4E03EB-86D3-824C-9C7B-D6204AA45EF1}"/>
          </ac:grpSpMkLst>
        </pc:grpChg>
      </pc:sldChg>
      <pc:sldChg chg="del">
        <pc:chgData name="Aizhan Kassymova" userId="116eda05-19b7-4ab1-b111-75ad639c04ed" providerId="ADAL" clId="{FF919DDD-87BC-2C46-9B38-A82B1C749C83}" dt="2022-08-02T17:13:30.388" v="109" actId="2696"/>
        <pc:sldMkLst>
          <pc:docMk/>
          <pc:sldMk cId="881108358" sldId="1087"/>
        </pc:sldMkLst>
      </pc:sldChg>
      <pc:sldChg chg="add del">
        <pc:chgData name="Aizhan Kassymova" userId="116eda05-19b7-4ab1-b111-75ad639c04ed" providerId="ADAL" clId="{FF919DDD-87BC-2C46-9B38-A82B1C749C83}" dt="2022-08-19T09:42:10.021" v="9668" actId="2696"/>
        <pc:sldMkLst>
          <pc:docMk/>
          <pc:sldMk cId="1765973727" sldId="1087"/>
        </pc:sldMkLst>
      </pc:sldChg>
      <pc:sldChg chg="del">
        <pc:chgData name="Aizhan Kassymova" userId="116eda05-19b7-4ab1-b111-75ad639c04ed" providerId="ADAL" clId="{FF919DDD-87BC-2C46-9B38-A82B1C749C83}" dt="2022-08-02T17:13:29.969" v="108" actId="2696"/>
        <pc:sldMkLst>
          <pc:docMk/>
          <pc:sldMk cId="418309044" sldId="1088"/>
        </pc:sldMkLst>
      </pc:sldChg>
      <pc:sldChg chg="del">
        <pc:chgData name="Aizhan Kassymova" userId="116eda05-19b7-4ab1-b111-75ad639c04ed" providerId="ADAL" clId="{FF919DDD-87BC-2C46-9B38-A82B1C749C83}" dt="2022-08-02T17:13:29.387" v="107" actId="2696"/>
        <pc:sldMkLst>
          <pc:docMk/>
          <pc:sldMk cId="372217256" sldId="1089"/>
        </pc:sldMkLst>
      </pc:sldChg>
      <pc:sldChg chg="add del">
        <pc:chgData name="Aizhan Kassymova" userId="116eda05-19b7-4ab1-b111-75ad639c04ed" providerId="ADAL" clId="{FF919DDD-87BC-2C46-9B38-A82B1C749C83}" dt="2022-08-19T09:42:11.500" v="9670" actId="2696"/>
        <pc:sldMkLst>
          <pc:docMk/>
          <pc:sldMk cId="329054821" sldId="1090"/>
        </pc:sldMkLst>
      </pc:sldChg>
      <pc:sldChg chg="del">
        <pc:chgData name="Aizhan Kassymova" userId="116eda05-19b7-4ab1-b111-75ad639c04ed" providerId="ADAL" clId="{FF919DDD-87BC-2C46-9B38-A82B1C749C83}" dt="2022-08-02T17:13:28.986" v="106" actId="2696"/>
        <pc:sldMkLst>
          <pc:docMk/>
          <pc:sldMk cId="2866256558" sldId="1090"/>
        </pc:sldMkLst>
      </pc:sldChg>
      <pc:sldChg chg="del">
        <pc:chgData name="Aizhan Kassymova" userId="116eda05-19b7-4ab1-b111-75ad639c04ed" providerId="ADAL" clId="{FF919DDD-87BC-2C46-9B38-A82B1C749C83}" dt="2022-08-02T17:13:28.561" v="105" actId="2696"/>
        <pc:sldMkLst>
          <pc:docMk/>
          <pc:sldMk cId="3140933683" sldId="1091"/>
        </pc:sldMkLst>
      </pc:sldChg>
      <pc:sldChg chg="del">
        <pc:chgData name="Aizhan Kassymova" userId="116eda05-19b7-4ab1-b111-75ad639c04ed" providerId="ADAL" clId="{FF919DDD-87BC-2C46-9B38-A82B1C749C83}" dt="2022-08-02T17:13:28.032" v="104" actId="2696"/>
        <pc:sldMkLst>
          <pc:docMk/>
          <pc:sldMk cId="66877705" sldId="1092"/>
        </pc:sldMkLst>
      </pc:sldChg>
      <pc:sldChg chg="add del">
        <pc:chgData name="Aizhan Kassymova" userId="116eda05-19b7-4ab1-b111-75ad639c04ed" providerId="ADAL" clId="{FF919DDD-87BC-2C46-9B38-A82B1C749C83}" dt="2022-08-19T09:42:12.841" v="9672" actId="2696"/>
        <pc:sldMkLst>
          <pc:docMk/>
          <pc:sldMk cId="2131050135" sldId="1092"/>
        </pc:sldMkLst>
      </pc:sldChg>
      <pc:sldChg chg="del">
        <pc:chgData name="Aizhan Kassymova" userId="116eda05-19b7-4ab1-b111-75ad639c04ed" providerId="ADAL" clId="{FF919DDD-87BC-2C46-9B38-A82B1C749C83}" dt="2022-08-02T17:13:26.643" v="101" actId="2696"/>
        <pc:sldMkLst>
          <pc:docMk/>
          <pc:sldMk cId="3213475922" sldId="1093"/>
        </pc:sldMkLst>
      </pc:sldChg>
      <pc:sldChg chg="del">
        <pc:chgData name="Aizhan Kassymova" userId="116eda05-19b7-4ab1-b111-75ad639c04ed" providerId="ADAL" clId="{FF919DDD-87BC-2C46-9B38-A82B1C749C83}" dt="2022-08-02T17:13:27.417" v="103" actId="2696"/>
        <pc:sldMkLst>
          <pc:docMk/>
          <pc:sldMk cId="3158040249" sldId="1094"/>
        </pc:sldMkLst>
      </pc:sldChg>
      <pc:sldChg chg="del">
        <pc:chgData name="Aizhan Kassymova" userId="116eda05-19b7-4ab1-b111-75ad639c04ed" providerId="ADAL" clId="{FF919DDD-87BC-2C46-9B38-A82B1C749C83}" dt="2022-08-02T17:13:26.942" v="102" actId="2696"/>
        <pc:sldMkLst>
          <pc:docMk/>
          <pc:sldMk cId="736399728" sldId="1095"/>
        </pc:sldMkLst>
      </pc:sldChg>
      <pc:sldChg chg="addSp delSp modSp add mod modAnim modNotesTx">
        <pc:chgData name="Aizhan Kassymova" userId="116eda05-19b7-4ab1-b111-75ad639c04ed" providerId="ADAL" clId="{FF919DDD-87BC-2C46-9B38-A82B1C749C83}" dt="2022-08-19T09:55:42.816" v="9751" actId="20577"/>
        <pc:sldMkLst>
          <pc:docMk/>
          <pc:sldMk cId="155591734" sldId="1096"/>
        </pc:sldMkLst>
        <pc:spChg chg="mod">
          <ac:chgData name="Aizhan Kassymova" userId="116eda05-19b7-4ab1-b111-75ad639c04ed" providerId="ADAL" clId="{FF919DDD-87BC-2C46-9B38-A82B1C749C83}" dt="2022-08-18T17:39:42.984" v="4093" actId="20577"/>
          <ac:spMkLst>
            <pc:docMk/>
            <pc:sldMk cId="155591734" sldId="1096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49:36.983" v="4427" actId="478"/>
          <ac:spMkLst>
            <pc:docMk/>
            <pc:sldMk cId="155591734" sldId="1096"/>
            <ac:spMk id="5" creationId="{D9F10C56-26D5-5C45-B097-EE8A46539976}"/>
          </ac:spMkLst>
        </pc:spChg>
        <pc:spChg chg="add mod">
          <ac:chgData name="Aizhan Kassymova" userId="116eda05-19b7-4ab1-b111-75ad639c04ed" providerId="ADAL" clId="{FF919DDD-87BC-2C46-9B38-A82B1C749C83}" dt="2022-08-18T17:49:37.499" v="4428"/>
          <ac:spMkLst>
            <pc:docMk/>
            <pc:sldMk cId="155591734" sldId="1096"/>
            <ac:spMk id="6" creationId="{DC0A13EF-83A2-2C77-4B85-0AAC4CD3DAAF}"/>
          </ac:spMkLst>
        </pc:spChg>
        <pc:spChg chg="mod">
          <ac:chgData name="Aizhan Kassymova" userId="116eda05-19b7-4ab1-b111-75ad639c04ed" providerId="ADAL" clId="{FF919DDD-87BC-2C46-9B38-A82B1C749C83}" dt="2022-08-18T17:48:53.071" v="4426" actId="20577"/>
          <ac:spMkLst>
            <pc:docMk/>
            <pc:sldMk cId="155591734" sldId="1096"/>
            <ac:spMk id="70" creationId="{BE7365D6-3297-0A41-9B2B-91B801F95815}"/>
          </ac:spMkLst>
        </pc:spChg>
        <pc:spChg chg="mod">
          <ac:chgData name="Aizhan Kassymova" userId="116eda05-19b7-4ab1-b111-75ad639c04ed" providerId="ADAL" clId="{FF919DDD-87BC-2C46-9B38-A82B1C749C83}" dt="2022-08-18T17:48:07.488" v="4417" actId="1076"/>
          <ac:spMkLst>
            <pc:docMk/>
            <pc:sldMk cId="155591734" sldId="1096"/>
            <ac:spMk id="71" creationId="{B36C086D-3E3E-F04F-BB50-EE7FE6F1A87A}"/>
          </ac:spMkLst>
        </pc:spChg>
      </pc:sldChg>
      <pc:sldChg chg="add del">
        <pc:chgData name="Aizhan Kassymova" userId="116eda05-19b7-4ab1-b111-75ad639c04ed" providerId="ADAL" clId="{FF919DDD-87BC-2C46-9B38-A82B1C749C83}" dt="2022-08-19T09:42:12.223" v="9671" actId="2696"/>
        <pc:sldMkLst>
          <pc:docMk/>
          <pc:sldMk cId="2501504594" sldId="1097"/>
        </pc:sldMkLst>
      </pc:sldChg>
      <pc:sldChg chg="del">
        <pc:chgData name="Aizhan Kassymova" userId="116eda05-19b7-4ab1-b111-75ad639c04ed" providerId="ADAL" clId="{FF919DDD-87BC-2C46-9B38-A82B1C749C83}" dt="2022-08-02T17:13:25.342" v="99" actId="2696"/>
        <pc:sldMkLst>
          <pc:docMk/>
          <pc:sldMk cId="3933713623" sldId="1097"/>
        </pc:sldMkLst>
      </pc:sldChg>
      <pc:sldChg chg="addSp delSp modSp add mod modAnim modNotesTx">
        <pc:chgData name="Aizhan Kassymova" userId="116eda05-19b7-4ab1-b111-75ad639c04ed" providerId="ADAL" clId="{FF919DDD-87BC-2C46-9B38-A82B1C749C83}" dt="2022-08-19T10:08:08.733" v="9842" actId="20577"/>
        <pc:sldMkLst>
          <pc:docMk/>
          <pc:sldMk cId="1655807673" sldId="1098"/>
        </pc:sldMkLst>
        <pc:spChg chg="mod">
          <ac:chgData name="Aizhan Kassymova" userId="116eda05-19b7-4ab1-b111-75ad639c04ed" providerId="ADAL" clId="{FF919DDD-87BC-2C46-9B38-A82B1C749C83}" dt="2022-08-18T18:05:50.717" v="5066" actId="20577"/>
          <ac:spMkLst>
            <pc:docMk/>
            <pc:sldMk cId="1655807673" sldId="1098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8:10:39.664" v="5212" actId="1076"/>
          <ac:spMkLst>
            <pc:docMk/>
            <pc:sldMk cId="1655807673" sldId="1098"/>
            <ac:spMk id="107" creationId="{6C3FDCE7-5731-3B49-B3F0-A28BEE20C1DD}"/>
          </ac:spMkLst>
        </pc:spChg>
        <pc:spChg chg="mod">
          <ac:chgData name="Aizhan Kassymova" userId="116eda05-19b7-4ab1-b111-75ad639c04ed" providerId="ADAL" clId="{FF919DDD-87BC-2C46-9B38-A82B1C749C83}" dt="2022-08-18T18:10:30.366" v="5211" actId="14100"/>
          <ac:spMkLst>
            <pc:docMk/>
            <pc:sldMk cId="1655807673" sldId="1098"/>
            <ac:spMk id="108" creationId="{845D3A7B-C2B2-5F46-AC88-0FE1A562E0B2}"/>
          </ac:spMkLst>
        </pc:spChg>
        <pc:spChg chg="del">
          <ac:chgData name="Aizhan Kassymova" userId="116eda05-19b7-4ab1-b111-75ad639c04ed" providerId="ADAL" clId="{FF919DDD-87BC-2C46-9B38-A82B1C749C83}" dt="2022-08-18T17:49:48.634" v="4431" actId="478"/>
          <ac:spMkLst>
            <pc:docMk/>
            <pc:sldMk cId="1655807673" sldId="1098"/>
            <ac:spMk id="109" creationId="{471D7C94-F1DF-F240-884F-FBFDCBF83554}"/>
          </ac:spMkLst>
        </pc:spChg>
        <pc:spChg chg="add mod">
          <ac:chgData name="Aizhan Kassymova" userId="116eda05-19b7-4ab1-b111-75ad639c04ed" providerId="ADAL" clId="{FF919DDD-87BC-2C46-9B38-A82B1C749C83}" dt="2022-08-18T17:49:49.186" v="4432"/>
          <ac:spMkLst>
            <pc:docMk/>
            <pc:sldMk cId="1655807673" sldId="1098"/>
            <ac:spMk id="110" creationId="{D37BA14E-0ED3-6DF4-3D89-22A0586673F3}"/>
          </ac:spMkLst>
        </pc:spChg>
        <pc:spChg chg="mod">
          <ac:chgData name="Aizhan Kassymova" userId="116eda05-19b7-4ab1-b111-75ad639c04ed" providerId="ADAL" clId="{FF919DDD-87BC-2C46-9B38-A82B1C749C83}" dt="2022-08-18T18:06:42.444" v="5085" actId="255"/>
          <ac:spMkLst>
            <pc:docMk/>
            <pc:sldMk cId="1655807673" sldId="1098"/>
            <ac:spMk id="223" creationId="{D2976065-03BB-9A44-9CEB-93BE9CAA88A6}"/>
          </ac:spMkLst>
        </pc:spChg>
        <pc:spChg chg="mod">
          <ac:chgData name="Aizhan Kassymova" userId="116eda05-19b7-4ab1-b111-75ad639c04ed" providerId="ADAL" clId="{FF919DDD-87BC-2C46-9B38-A82B1C749C83}" dt="2022-08-18T18:19:35.821" v="5613" actId="1038"/>
          <ac:spMkLst>
            <pc:docMk/>
            <pc:sldMk cId="1655807673" sldId="1098"/>
            <ac:spMk id="227" creationId="{A11A42A2-3DE7-8749-BEFC-4B12DFD4E911}"/>
          </ac:spMkLst>
        </pc:spChg>
        <pc:spChg chg="mod">
          <ac:chgData name="Aizhan Kassymova" userId="116eda05-19b7-4ab1-b111-75ad639c04ed" providerId="ADAL" clId="{FF919DDD-87BC-2C46-9B38-A82B1C749C83}" dt="2022-08-18T18:19:52.494" v="5636" actId="20577"/>
          <ac:spMkLst>
            <pc:docMk/>
            <pc:sldMk cId="1655807673" sldId="1098"/>
            <ac:spMk id="230" creationId="{62697352-4BED-A64F-8830-504FE043B5D0}"/>
          </ac:spMkLst>
        </pc:spChg>
        <pc:spChg chg="mod">
          <ac:chgData name="Aizhan Kassymova" userId="116eda05-19b7-4ab1-b111-75ad639c04ed" providerId="ADAL" clId="{FF919DDD-87BC-2C46-9B38-A82B1C749C83}" dt="2022-08-18T18:20:01.679" v="5658" actId="20577"/>
          <ac:spMkLst>
            <pc:docMk/>
            <pc:sldMk cId="1655807673" sldId="1098"/>
            <ac:spMk id="231" creationId="{2C0BFF63-7DCB-6D4D-AF9A-56894AAAD824}"/>
          </ac:spMkLst>
        </pc:spChg>
        <pc:spChg chg="mod">
          <ac:chgData name="Aizhan Kassymova" userId="116eda05-19b7-4ab1-b111-75ad639c04ed" providerId="ADAL" clId="{FF919DDD-87BC-2C46-9B38-A82B1C749C83}" dt="2022-08-18T18:21:31.254" v="5732" actId="1037"/>
          <ac:spMkLst>
            <pc:docMk/>
            <pc:sldMk cId="1655807673" sldId="1098"/>
            <ac:spMk id="232" creationId="{69698EB5-AC5E-124A-AB12-0B1B72742F02}"/>
          </ac:spMkLst>
        </pc:spChg>
        <pc:spChg chg="mod">
          <ac:chgData name="Aizhan Kassymova" userId="116eda05-19b7-4ab1-b111-75ad639c04ed" providerId="ADAL" clId="{FF919DDD-87BC-2C46-9B38-A82B1C749C83}" dt="2022-08-18T18:21:13.655" v="5710" actId="20577"/>
          <ac:spMkLst>
            <pc:docMk/>
            <pc:sldMk cId="1655807673" sldId="1098"/>
            <ac:spMk id="233" creationId="{697ADB2B-E096-7A41-ACDA-9E058B2EFF5D}"/>
          </ac:spMkLst>
        </pc:spChg>
        <pc:spChg chg="mod">
          <ac:chgData name="Aizhan Kassymova" userId="116eda05-19b7-4ab1-b111-75ad639c04ed" providerId="ADAL" clId="{FF919DDD-87BC-2C46-9B38-A82B1C749C83}" dt="2022-08-18T18:20:41.250" v="5671" actId="20577"/>
          <ac:spMkLst>
            <pc:docMk/>
            <pc:sldMk cId="1655807673" sldId="1098"/>
            <ac:spMk id="234" creationId="{FD66858C-8D5E-8443-9F2A-57EB759D3EFB}"/>
          </ac:spMkLst>
        </pc:spChg>
        <pc:spChg chg="mod">
          <ac:chgData name="Aizhan Kassymova" userId="116eda05-19b7-4ab1-b111-75ad639c04ed" providerId="ADAL" clId="{FF919DDD-87BC-2C46-9B38-A82B1C749C83}" dt="2022-08-18T18:20:27.959" v="5660" actId="1036"/>
          <ac:spMkLst>
            <pc:docMk/>
            <pc:sldMk cId="1655807673" sldId="1098"/>
            <ac:spMk id="236" creationId="{258401F9-F43D-C344-A200-772A5E1E1CB6}"/>
          </ac:spMkLst>
        </pc:spChg>
        <pc:spChg chg="mod">
          <ac:chgData name="Aizhan Kassymova" userId="116eda05-19b7-4ab1-b111-75ad639c04ed" providerId="ADAL" clId="{FF919DDD-87BC-2C46-9B38-A82B1C749C83}" dt="2022-08-18T18:20:56.568" v="5690" actId="5793"/>
          <ac:spMkLst>
            <pc:docMk/>
            <pc:sldMk cId="1655807673" sldId="1098"/>
            <ac:spMk id="242" creationId="{539F6CE1-CE5E-234B-9AFA-A6F230193072}"/>
          </ac:spMkLst>
        </pc:spChg>
        <pc:spChg chg="mod">
          <ac:chgData name="Aizhan Kassymova" userId="116eda05-19b7-4ab1-b111-75ad639c04ed" providerId="ADAL" clId="{FF919DDD-87BC-2C46-9B38-A82B1C749C83}" dt="2022-08-18T18:15:27.926" v="5458" actId="1037"/>
          <ac:spMkLst>
            <pc:docMk/>
            <pc:sldMk cId="1655807673" sldId="1098"/>
            <ac:spMk id="293" creationId="{39A723B2-B4B0-634D-AE9D-8AC58218E734}"/>
          </ac:spMkLst>
        </pc:spChg>
        <pc:spChg chg="mod">
          <ac:chgData name="Aizhan Kassymova" userId="116eda05-19b7-4ab1-b111-75ad639c04ed" providerId="ADAL" clId="{FF919DDD-87BC-2C46-9B38-A82B1C749C83}" dt="2022-08-18T18:19:08.648" v="5575" actId="20577"/>
          <ac:spMkLst>
            <pc:docMk/>
            <pc:sldMk cId="1655807673" sldId="1098"/>
            <ac:spMk id="294" creationId="{3B367685-832F-A24C-8E10-9208FC23187F}"/>
          </ac:spMkLst>
        </pc:spChg>
        <pc:spChg chg="mod">
          <ac:chgData name="Aizhan Kassymova" userId="116eda05-19b7-4ab1-b111-75ad639c04ed" providerId="ADAL" clId="{FF919DDD-87BC-2C46-9B38-A82B1C749C83}" dt="2022-08-18T18:18:14.881" v="5553" actId="1038"/>
          <ac:spMkLst>
            <pc:docMk/>
            <pc:sldMk cId="1655807673" sldId="1098"/>
            <ac:spMk id="295" creationId="{81CC0B14-ECA5-7042-90A8-A3D1691D8277}"/>
          </ac:spMkLst>
        </pc:spChg>
        <pc:spChg chg="mod">
          <ac:chgData name="Aizhan Kassymova" userId="116eda05-19b7-4ab1-b111-75ad639c04ed" providerId="ADAL" clId="{FF919DDD-87BC-2C46-9B38-A82B1C749C83}" dt="2022-08-18T18:18:58.749" v="5573" actId="1038"/>
          <ac:spMkLst>
            <pc:docMk/>
            <pc:sldMk cId="1655807673" sldId="1098"/>
            <ac:spMk id="296" creationId="{AA04402D-D3B0-AD47-B91F-3AC1C3E2066A}"/>
          </ac:spMkLst>
        </pc:spChg>
        <pc:spChg chg="mod">
          <ac:chgData name="Aizhan Kassymova" userId="116eda05-19b7-4ab1-b111-75ad639c04ed" providerId="ADAL" clId="{FF919DDD-87BC-2C46-9B38-A82B1C749C83}" dt="2022-08-18T18:13:34.973" v="5365" actId="20577"/>
          <ac:spMkLst>
            <pc:docMk/>
            <pc:sldMk cId="1655807673" sldId="1098"/>
            <ac:spMk id="297" creationId="{7BC9AF2B-9067-6D40-8AD6-38C8B0980442}"/>
          </ac:spMkLst>
        </pc:spChg>
        <pc:spChg chg="mod">
          <ac:chgData name="Aizhan Kassymova" userId="116eda05-19b7-4ab1-b111-75ad639c04ed" providerId="ADAL" clId="{FF919DDD-87BC-2C46-9B38-A82B1C749C83}" dt="2022-08-18T18:14:35.796" v="5413" actId="1037"/>
          <ac:spMkLst>
            <pc:docMk/>
            <pc:sldMk cId="1655807673" sldId="1098"/>
            <ac:spMk id="304" creationId="{8A4318F8-8B4B-BA46-9E7C-C771B9AFC315}"/>
          </ac:spMkLst>
        </pc:spChg>
        <pc:spChg chg="mod">
          <ac:chgData name="Aizhan Kassymova" userId="116eda05-19b7-4ab1-b111-75ad639c04ed" providerId="ADAL" clId="{FF919DDD-87BC-2C46-9B38-A82B1C749C83}" dt="2022-08-18T18:11:17.461" v="5242" actId="20577"/>
          <ac:spMkLst>
            <pc:docMk/>
            <pc:sldMk cId="1655807673" sldId="1098"/>
            <ac:spMk id="308" creationId="{961ADE6B-9EA8-FA44-92C6-6941117B3BDE}"/>
          </ac:spMkLst>
        </pc:spChg>
        <pc:spChg chg="mod">
          <ac:chgData name="Aizhan Kassymova" userId="116eda05-19b7-4ab1-b111-75ad639c04ed" providerId="ADAL" clId="{FF919DDD-87BC-2C46-9B38-A82B1C749C83}" dt="2022-08-18T18:11:39.703" v="5265" actId="20577"/>
          <ac:spMkLst>
            <pc:docMk/>
            <pc:sldMk cId="1655807673" sldId="1098"/>
            <ac:spMk id="311" creationId="{D1A37C4D-C221-B944-960D-5E1AC157A7DE}"/>
          </ac:spMkLst>
        </pc:spChg>
        <pc:spChg chg="mod">
          <ac:chgData name="Aizhan Kassymova" userId="116eda05-19b7-4ab1-b111-75ad639c04ed" providerId="ADAL" clId="{FF919DDD-87BC-2C46-9B38-A82B1C749C83}" dt="2022-08-18T18:11:50.106" v="5287" actId="20577"/>
          <ac:spMkLst>
            <pc:docMk/>
            <pc:sldMk cId="1655807673" sldId="1098"/>
            <ac:spMk id="312" creationId="{DC506D04-4DCA-2A42-8A11-92D274739497}"/>
          </ac:spMkLst>
        </pc:spChg>
        <pc:spChg chg="mod">
          <ac:chgData name="Aizhan Kassymova" userId="116eda05-19b7-4ab1-b111-75ad639c04ed" providerId="ADAL" clId="{FF919DDD-87BC-2C46-9B38-A82B1C749C83}" dt="2022-08-18T18:12:35.781" v="5308" actId="1076"/>
          <ac:spMkLst>
            <pc:docMk/>
            <pc:sldMk cId="1655807673" sldId="1098"/>
            <ac:spMk id="313" creationId="{E9E72ACF-7C4B-3247-896D-D6CDE3C1CEE4}"/>
          </ac:spMkLst>
        </pc:spChg>
        <pc:spChg chg="mod">
          <ac:chgData name="Aizhan Kassymova" userId="116eda05-19b7-4ab1-b111-75ad639c04ed" providerId="ADAL" clId="{FF919DDD-87BC-2C46-9B38-A82B1C749C83}" dt="2022-08-18T18:12:50.872" v="5328" actId="20577"/>
          <ac:spMkLst>
            <pc:docMk/>
            <pc:sldMk cId="1655807673" sldId="1098"/>
            <ac:spMk id="314" creationId="{4A1EA7EA-E261-2540-A61F-14F1D3C62770}"/>
          </ac:spMkLst>
        </pc:spChg>
        <pc:spChg chg="mod">
          <ac:chgData name="Aizhan Kassymova" userId="116eda05-19b7-4ab1-b111-75ad639c04ed" providerId="ADAL" clId="{FF919DDD-87BC-2C46-9B38-A82B1C749C83}" dt="2022-08-18T18:13:09.226" v="5341" actId="20577"/>
          <ac:spMkLst>
            <pc:docMk/>
            <pc:sldMk cId="1655807673" sldId="1098"/>
            <ac:spMk id="315" creationId="{14D444FC-B976-4B43-AF8C-651999F1EAD7}"/>
          </ac:spMkLst>
        </pc:spChg>
        <pc:spChg chg="mod">
          <ac:chgData name="Aizhan Kassymova" userId="116eda05-19b7-4ab1-b111-75ad639c04ed" providerId="ADAL" clId="{FF919DDD-87BC-2C46-9B38-A82B1C749C83}" dt="2022-08-18T18:12:04.134" v="5289" actId="1076"/>
          <ac:spMkLst>
            <pc:docMk/>
            <pc:sldMk cId="1655807673" sldId="1098"/>
            <ac:spMk id="316" creationId="{03CA3683-10CF-2D45-855C-D741CB3E84FC}"/>
          </ac:spMkLst>
        </pc:spChg>
        <pc:spChg chg="mod">
          <ac:chgData name="Aizhan Kassymova" userId="116eda05-19b7-4ab1-b111-75ad639c04ed" providerId="ADAL" clId="{FF919DDD-87BC-2C46-9B38-A82B1C749C83}" dt="2022-08-18T18:13:24.257" v="5353" actId="5793"/>
          <ac:spMkLst>
            <pc:docMk/>
            <pc:sldMk cId="1655807673" sldId="1098"/>
            <ac:spMk id="323" creationId="{88BEC28D-C62B-B54E-A090-DF6809C9E835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10:15:27.311" v="9900" actId="20577"/>
        <pc:sldMkLst>
          <pc:docMk/>
          <pc:sldMk cId="2677503129" sldId="1099"/>
        </pc:sldMkLst>
        <pc:spChg chg="mod">
          <ac:chgData name="Aizhan Kassymova" userId="116eda05-19b7-4ab1-b111-75ad639c04ed" providerId="ADAL" clId="{FF919DDD-87BC-2C46-9B38-A82B1C749C83}" dt="2022-08-18T18:23:16.211" v="5760" actId="20577"/>
          <ac:spMkLst>
            <pc:docMk/>
            <pc:sldMk cId="2677503129" sldId="1099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49:52.659" v="4433" actId="478"/>
          <ac:spMkLst>
            <pc:docMk/>
            <pc:sldMk cId="2677503129" sldId="1099"/>
            <ac:spMk id="39" creationId="{951C5C48-402B-A744-B23C-9DA42D7A6E17}"/>
          </ac:spMkLst>
        </pc:spChg>
        <pc:spChg chg="add mod">
          <ac:chgData name="Aizhan Kassymova" userId="116eda05-19b7-4ab1-b111-75ad639c04ed" providerId="ADAL" clId="{FF919DDD-87BC-2C46-9B38-A82B1C749C83}" dt="2022-08-18T17:49:53.120" v="4434"/>
          <ac:spMkLst>
            <pc:docMk/>
            <pc:sldMk cId="2677503129" sldId="1099"/>
            <ac:spMk id="40" creationId="{E098A24A-791D-8A90-1E5C-B4AF48454C37}"/>
          </ac:spMkLst>
        </pc:spChg>
        <pc:spChg chg="mod">
          <ac:chgData name="Aizhan Kassymova" userId="116eda05-19b7-4ab1-b111-75ad639c04ed" providerId="ADAL" clId="{FF919DDD-87BC-2C46-9B38-A82B1C749C83}" dt="2022-08-18T18:23:45.550" v="5787" actId="20577"/>
          <ac:spMkLst>
            <pc:docMk/>
            <pc:sldMk cId="2677503129" sldId="1099"/>
            <ac:spMk id="132" creationId="{B9E9C219-DA90-8A41-A18D-4DF67A2B1B94}"/>
          </ac:spMkLst>
        </pc:spChg>
        <pc:spChg chg="mod">
          <ac:chgData name="Aizhan Kassymova" userId="116eda05-19b7-4ab1-b111-75ad639c04ed" providerId="ADAL" clId="{FF919DDD-87BC-2C46-9B38-A82B1C749C83}" dt="2022-08-18T18:25:05.632" v="5866" actId="20577"/>
          <ac:spMkLst>
            <pc:docMk/>
            <pc:sldMk cId="2677503129" sldId="1099"/>
            <ac:spMk id="133" creationId="{4BFA7F94-ECDC-4F4E-BAAE-2F377F89AF1C}"/>
          </ac:spMkLst>
        </pc:spChg>
        <pc:spChg chg="mod">
          <ac:chgData name="Aizhan Kassymova" userId="116eda05-19b7-4ab1-b111-75ad639c04ed" providerId="ADAL" clId="{FF919DDD-87BC-2C46-9B38-A82B1C749C83}" dt="2022-08-18T18:24:27.642" v="5830" actId="20577"/>
          <ac:spMkLst>
            <pc:docMk/>
            <pc:sldMk cId="2677503129" sldId="1099"/>
            <ac:spMk id="134" creationId="{6F6C270A-95D4-3B45-95CD-2E7A27820BF0}"/>
          </ac:spMkLst>
        </pc:spChg>
        <pc:spChg chg="mod">
          <ac:chgData name="Aizhan Kassymova" userId="116eda05-19b7-4ab1-b111-75ad639c04ed" providerId="ADAL" clId="{FF919DDD-87BC-2C46-9B38-A82B1C749C83}" dt="2022-08-18T18:25:20.123" v="5882" actId="20577"/>
          <ac:spMkLst>
            <pc:docMk/>
            <pc:sldMk cId="2677503129" sldId="1099"/>
            <ac:spMk id="136" creationId="{7AB83FEF-E6C5-3C4E-8F11-410822AB937A}"/>
          </ac:spMkLst>
        </pc:spChg>
        <pc:spChg chg="mod">
          <ac:chgData name="Aizhan Kassymova" userId="116eda05-19b7-4ab1-b111-75ad639c04ed" providerId="ADAL" clId="{FF919DDD-87BC-2C46-9B38-A82B1C749C83}" dt="2022-08-18T18:23:30.121" v="5768" actId="20577"/>
          <ac:spMkLst>
            <pc:docMk/>
            <pc:sldMk cId="2677503129" sldId="1099"/>
            <ac:spMk id="137" creationId="{0851DEB2-88A4-C849-8DEA-02D53E9ABCBD}"/>
          </ac:spMkLst>
        </pc:spChg>
        <pc:spChg chg="mod">
          <ac:chgData name="Aizhan Kassymova" userId="116eda05-19b7-4ab1-b111-75ad639c04ed" providerId="ADAL" clId="{FF919DDD-87BC-2C46-9B38-A82B1C749C83}" dt="2022-08-18T18:23:25.625" v="5764" actId="20577"/>
          <ac:spMkLst>
            <pc:docMk/>
            <pc:sldMk cId="2677503129" sldId="1099"/>
            <ac:spMk id="138" creationId="{847A8C2E-C7AE-5B45-9FFE-DE39BC581384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10:20:50.811" v="9929" actId="20577"/>
        <pc:sldMkLst>
          <pc:docMk/>
          <pc:sldMk cId="4149900099" sldId="1100"/>
        </pc:sldMkLst>
        <pc:spChg chg="mod">
          <ac:chgData name="Aizhan Kassymova" userId="116eda05-19b7-4ab1-b111-75ad639c04ed" providerId="ADAL" clId="{FF919DDD-87BC-2C46-9B38-A82B1C749C83}" dt="2022-08-18T18:25:49.722" v="5902" actId="20577"/>
          <ac:spMkLst>
            <pc:docMk/>
            <pc:sldMk cId="4149900099" sldId="1100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49:57.478" v="4435" actId="478"/>
          <ac:spMkLst>
            <pc:docMk/>
            <pc:sldMk cId="4149900099" sldId="1100"/>
            <ac:spMk id="5" creationId="{969C69A2-4389-474B-8FF4-E0D66DDE428E}"/>
          </ac:spMkLst>
        </pc:spChg>
        <pc:spChg chg="add mod">
          <ac:chgData name="Aizhan Kassymova" userId="116eda05-19b7-4ab1-b111-75ad639c04ed" providerId="ADAL" clId="{FF919DDD-87BC-2C46-9B38-A82B1C749C83}" dt="2022-08-18T17:49:57.886" v="4436"/>
          <ac:spMkLst>
            <pc:docMk/>
            <pc:sldMk cId="4149900099" sldId="1100"/>
            <ac:spMk id="6" creationId="{5D76260C-29FB-6AFE-8B68-832F013E4968}"/>
          </ac:spMkLst>
        </pc:spChg>
        <pc:spChg chg="mod">
          <ac:chgData name="Aizhan Kassymova" userId="116eda05-19b7-4ab1-b111-75ad639c04ed" providerId="ADAL" clId="{FF919DDD-87BC-2C46-9B38-A82B1C749C83}" dt="2022-08-18T18:28:02.024" v="5992" actId="20577"/>
          <ac:spMkLst>
            <pc:docMk/>
            <pc:sldMk cId="4149900099" sldId="1100"/>
            <ac:spMk id="29" creationId="{E2121436-377D-9943-817E-B014539AAB14}"/>
          </ac:spMkLst>
        </pc:spChg>
        <pc:spChg chg="mod">
          <ac:chgData name="Aizhan Kassymova" userId="116eda05-19b7-4ab1-b111-75ad639c04ed" providerId="ADAL" clId="{FF919DDD-87BC-2C46-9B38-A82B1C749C83}" dt="2022-08-18T18:29:40.935" v="6055" actId="114"/>
          <ac:spMkLst>
            <pc:docMk/>
            <pc:sldMk cId="4149900099" sldId="1100"/>
            <ac:spMk id="30" creationId="{EBDCCB72-DE33-3D44-BBEA-E4C6F08C3D8E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10:24:21.864" v="9933" actId="20577"/>
        <pc:sldMkLst>
          <pc:docMk/>
          <pc:sldMk cId="3889836024" sldId="1101"/>
        </pc:sldMkLst>
        <pc:spChg chg="mod">
          <ac:chgData name="Aizhan Kassymova" userId="116eda05-19b7-4ab1-b111-75ad639c04ed" providerId="ADAL" clId="{FF919DDD-87BC-2C46-9B38-A82B1C749C83}" dt="2022-08-18T18:30:10.692" v="6057" actId="20577"/>
          <ac:spMkLst>
            <pc:docMk/>
            <pc:sldMk cId="3889836024" sldId="1101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50:03.303" v="4437" actId="478"/>
          <ac:spMkLst>
            <pc:docMk/>
            <pc:sldMk cId="3889836024" sldId="1101"/>
            <ac:spMk id="20" creationId="{80D2031C-D174-0C4C-B2D2-3D6ED6240314}"/>
          </ac:spMkLst>
        </pc:spChg>
        <pc:spChg chg="add mod">
          <ac:chgData name="Aizhan Kassymova" userId="116eda05-19b7-4ab1-b111-75ad639c04ed" providerId="ADAL" clId="{FF919DDD-87BC-2C46-9B38-A82B1C749C83}" dt="2022-08-18T18:32:34.837" v="6120" actId="1076"/>
          <ac:spMkLst>
            <pc:docMk/>
            <pc:sldMk cId="3889836024" sldId="1101"/>
            <ac:spMk id="21" creationId="{B7006362-50DA-8324-7356-0C8BF9A8D64E}"/>
          </ac:spMkLst>
        </pc:spChg>
        <pc:spChg chg="mod">
          <ac:chgData name="Aizhan Kassymova" userId="116eda05-19b7-4ab1-b111-75ad639c04ed" providerId="ADAL" clId="{FF919DDD-87BC-2C46-9B38-A82B1C749C83}" dt="2022-08-18T18:31:40.653" v="6087" actId="255"/>
          <ac:spMkLst>
            <pc:docMk/>
            <pc:sldMk cId="3889836024" sldId="1101"/>
            <ac:spMk id="31" creationId="{4A4474B4-4EC5-0C4B-8B43-3433BA1CD706}"/>
          </ac:spMkLst>
        </pc:spChg>
        <pc:spChg chg="mod">
          <ac:chgData name="Aizhan Kassymova" userId="116eda05-19b7-4ab1-b111-75ad639c04ed" providerId="ADAL" clId="{FF919DDD-87BC-2C46-9B38-A82B1C749C83}" dt="2022-08-18T18:32:08.500" v="6099" actId="20577"/>
          <ac:spMkLst>
            <pc:docMk/>
            <pc:sldMk cId="3889836024" sldId="1101"/>
            <ac:spMk id="32" creationId="{F9CA757D-88CC-BF41-8C8F-6A16BC6C043B}"/>
          </ac:spMkLst>
        </pc:spChg>
        <pc:spChg chg="mod">
          <ac:chgData name="Aizhan Kassymova" userId="116eda05-19b7-4ab1-b111-75ad639c04ed" providerId="ADAL" clId="{FF919DDD-87BC-2C46-9B38-A82B1C749C83}" dt="2022-08-18T18:32:26.054" v="6119" actId="20577"/>
          <ac:spMkLst>
            <pc:docMk/>
            <pc:sldMk cId="3889836024" sldId="1101"/>
            <ac:spMk id="41" creationId="{9530FDC0-AF61-1C41-8AC4-6B29BC1A8D3C}"/>
          </ac:spMkLst>
        </pc:spChg>
      </pc:sldChg>
      <pc:sldChg chg="del">
        <pc:chgData name="Aizhan Kassymova" userId="116eda05-19b7-4ab1-b111-75ad639c04ed" providerId="ADAL" clId="{FF919DDD-87BC-2C46-9B38-A82B1C749C83}" dt="2022-08-02T17:13:25.059" v="98" actId="2696"/>
        <pc:sldMkLst>
          <pc:docMk/>
          <pc:sldMk cId="277404032" sldId="1102"/>
        </pc:sldMkLst>
      </pc:sldChg>
      <pc:sldChg chg="addSp delSp modSp add mod modNotesTx">
        <pc:chgData name="Aizhan Kassymova" userId="116eda05-19b7-4ab1-b111-75ad639c04ed" providerId="ADAL" clId="{FF919DDD-87BC-2C46-9B38-A82B1C749C83}" dt="2022-08-19T10:26:32.751" v="9937" actId="20577"/>
        <pc:sldMkLst>
          <pc:docMk/>
          <pc:sldMk cId="1392302043" sldId="1102"/>
        </pc:sldMkLst>
        <pc:spChg chg="mod">
          <ac:chgData name="Aizhan Kassymova" userId="116eda05-19b7-4ab1-b111-75ad639c04ed" providerId="ADAL" clId="{FF919DDD-87BC-2C46-9B38-A82B1C749C83}" dt="2022-08-18T18:33:50.044" v="6122" actId="20577"/>
          <ac:spMkLst>
            <pc:docMk/>
            <pc:sldMk cId="1392302043" sldId="1102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8:36:35.826" v="6222" actId="113"/>
          <ac:spMkLst>
            <pc:docMk/>
            <pc:sldMk cId="1392302043" sldId="1102"/>
            <ac:spMk id="16" creationId="{4DBD9BE8-0206-984D-9734-DB015980BF63}"/>
          </ac:spMkLst>
        </pc:spChg>
        <pc:spChg chg="del">
          <ac:chgData name="Aizhan Kassymova" userId="116eda05-19b7-4ab1-b111-75ad639c04ed" providerId="ADAL" clId="{FF919DDD-87BC-2C46-9B38-A82B1C749C83}" dt="2022-08-18T17:50:10.498" v="4439" actId="478"/>
          <ac:spMkLst>
            <pc:docMk/>
            <pc:sldMk cId="1392302043" sldId="1102"/>
            <ac:spMk id="18" creationId="{0FC6F86E-C16B-C949-B055-1DD32A860108}"/>
          </ac:spMkLst>
        </pc:spChg>
        <pc:spChg chg="add mod">
          <ac:chgData name="Aizhan Kassymova" userId="116eda05-19b7-4ab1-b111-75ad639c04ed" providerId="ADAL" clId="{FF919DDD-87BC-2C46-9B38-A82B1C749C83}" dt="2022-08-18T17:50:11.003" v="4440"/>
          <ac:spMkLst>
            <pc:docMk/>
            <pc:sldMk cId="1392302043" sldId="1102"/>
            <ac:spMk id="19" creationId="{AC845326-0208-12F7-2FB4-77CF1838619A}"/>
          </ac:spMkLst>
        </pc:spChg>
        <pc:spChg chg="mod">
          <ac:chgData name="Aizhan Kassymova" userId="116eda05-19b7-4ab1-b111-75ad639c04ed" providerId="ADAL" clId="{FF919DDD-87BC-2C46-9B38-A82B1C749C83}" dt="2022-08-18T18:35:02.031" v="6197" actId="20577"/>
          <ac:spMkLst>
            <pc:docMk/>
            <pc:sldMk cId="1392302043" sldId="1102"/>
            <ac:spMk id="59" creationId="{818E497C-5ADD-8648-BF4A-762A1B89120F}"/>
          </ac:spMkLst>
        </pc:spChg>
        <pc:spChg chg="mod">
          <ac:chgData name="Aizhan Kassymova" userId="116eda05-19b7-4ab1-b111-75ad639c04ed" providerId="ADAL" clId="{FF919DDD-87BC-2C46-9B38-A82B1C749C83}" dt="2022-08-18T18:35:27.666" v="6207" actId="20577"/>
          <ac:spMkLst>
            <pc:docMk/>
            <pc:sldMk cId="1392302043" sldId="1102"/>
            <ac:spMk id="63" creationId="{29ECD817-A810-F04B-85CA-8D6E49B8D6DC}"/>
          </ac:spMkLst>
        </pc:spChg>
        <pc:spChg chg="mod">
          <ac:chgData name="Aizhan Kassymova" userId="116eda05-19b7-4ab1-b111-75ad639c04ed" providerId="ADAL" clId="{FF919DDD-87BC-2C46-9B38-A82B1C749C83}" dt="2022-08-18T18:35:34.887" v="6213" actId="20577"/>
          <ac:spMkLst>
            <pc:docMk/>
            <pc:sldMk cId="1392302043" sldId="1102"/>
            <ac:spMk id="64" creationId="{B6E79AC7-559E-CA4D-B400-169E15D6448A}"/>
          </ac:spMkLst>
        </pc:spChg>
        <pc:spChg chg="del">
          <ac:chgData name="Aizhan Kassymova" userId="116eda05-19b7-4ab1-b111-75ad639c04ed" providerId="ADAL" clId="{FF919DDD-87BC-2C46-9B38-A82B1C749C83}" dt="2022-08-18T18:36:40.552" v="6223" actId="478"/>
          <ac:spMkLst>
            <pc:docMk/>
            <pc:sldMk cId="1392302043" sldId="1102"/>
            <ac:spMk id="68" creationId="{04CEDEED-587A-DF46-A338-0F70AC9A28A9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09:36:25.751" v="9659" actId="20577"/>
        <pc:sldMkLst>
          <pc:docMk/>
          <pc:sldMk cId="1832024334" sldId="1103"/>
        </pc:sldMkLst>
        <pc:spChg chg="mod">
          <ac:chgData name="Aizhan Kassymova" userId="116eda05-19b7-4ab1-b111-75ad639c04ed" providerId="ADAL" clId="{FF919DDD-87BC-2C46-9B38-A82B1C749C83}" dt="2022-08-18T17:30:11.514" v="3654" actId="20577"/>
          <ac:spMkLst>
            <pc:docMk/>
            <pc:sldMk cId="1832024334" sldId="1103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29:21.975" v="3634" actId="478"/>
          <ac:spMkLst>
            <pc:docMk/>
            <pc:sldMk cId="1832024334" sldId="1103"/>
            <ac:spMk id="47" creationId="{E51BA6D5-B9A8-EF43-ACE9-5217445FDC7F}"/>
          </ac:spMkLst>
        </pc:spChg>
        <pc:spChg chg="add mod">
          <ac:chgData name="Aizhan Kassymova" userId="116eda05-19b7-4ab1-b111-75ad639c04ed" providerId="ADAL" clId="{FF919DDD-87BC-2C46-9B38-A82B1C749C83}" dt="2022-08-18T17:29:22.516" v="3635"/>
          <ac:spMkLst>
            <pc:docMk/>
            <pc:sldMk cId="1832024334" sldId="1103"/>
            <ac:spMk id="48" creationId="{E30E5D69-EF12-AC5C-0B1F-E57346771CC9}"/>
          </ac:spMkLst>
        </pc:spChg>
        <pc:spChg chg="mod">
          <ac:chgData name="Aizhan Kassymova" userId="116eda05-19b7-4ab1-b111-75ad639c04ed" providerId="ADAL" clId="{FF919DDD-87BC-2C46-9B38-A82B1C749C83}" dt="2022-08-18T17:30:46.308" v="3694" actId="20577"/>
          <ac:spMkLst>
            <pc:docMk/>
            <pc:sldMk cId="1832024334" sldId="1103"/>
            <ac:spMk id="67" creationId="{26B25746-91F9-5D4A-8F0C-823F1140A003}"/>
          </ac:spMkLst>
        </pc:spChg>
        <pc:spChg chg="mod">
          <ac:chgData name="Aizhan Kassymova" userId="116eda05-19b7-4ab1-b111-75ad639c04ed" providerId="ADAL" clId="{FF919DDD-87BC-2C46-9B38-A82B1C749C83}" dt="2022-08-18T17:31:26.679" v="3736" actId="1035"/>
          <ac:spMkLst>
            <pc:docMk/>
            <pc:sldMk cId="1832024334" sldId="1103"/>
            <ac:spMk id="73" creationId="{FA80C9CA-4B40-8840-B931-9FF9ACFD24EF}"/>
          </ac:spMkLst>
        </pc:spChg>
        <pc:spChg chg="mod">
          <ac:chgData name="Aizhan Kassymova" userId="116eda05-19b7-4ab1-b111-75ad639c04ed" providerId="ADAL" clId="{FF919DDD-87BC-2C46-9B38-A82B1C749C83}" dt="2022-08-18T17:31:26.679" v="3736" actId="1035"/>
          <ac:spMkLst>
            <pc:docMk/>
            <pc:sldMk cId="1832024334" sldId="1103"/>
            <ac:spMk id="74" creationId="{521CFB86-2E9D-B149-847B-A167F4F8FCE1}"/>
          </ac:spMkLst>
        </pc:spChg>
        <pc:spChg chg="mod">
          <ac:chgData name="Aizhan Kassymova" userId="116eda05-19b7-4ab1-b111-75ad639c04ed" providerId="ADAL" clId="{FF919DDD-87BC-2C46-9B38-A82B1C749C83}" dt="2022-08-18T17:30:32.944" v="3682" actId="1036"/>
          <ac:spMkLst>
            <pc:docMk/>
            <pc:sldMk cId="1832024334" sldId="1103"/>
            <ac:spMk id="101" creationId="{EA3FA186-38E3-E24B-80CE-CDFC5DF36C2A}"/>
          </ac:spMkLst>
        </pc:spChg>
        <pc:spChg chg="mod">
          <ac:chgData name="Aizhan Kassymova" userId="116eda05-19b7-4ab1-b111-75ad639c04ed" providerId="ADAL" clId="{FF919DDD-87BC-2C46-9B38-A82B1C749C83}" dt="2022-08-18T17:30:32.944" v="3682" actId="1036"/>
          <ac:spMkLst>
            <pc:docMk/>
            <pc:sldMk cId="1832024334" sldId="1103"/>
            <ac:spMk id="102" creationId="{237CD0D2-3CD0-9E45-8D08-0B39FC58CB38}"/>
          </ac:spMkLst>
        </pc:spChg>
        <pc:spChg chg="mod">
          <ac:chgData name="Aizhan Kassymova" userId="116eda05-19b7-4ab1-b111-75ad639c04ed" providerId="ADAL" clId="{FF919DDD-87BC-2C46-9B38-A82B1C749C83}" dt="2022-08-18T17:31:03.370" v="3706" actId="20577"/>
          <ac:spMkLst>
            <pc:docMk/>
            <pc:sldMk cId="1832024334" sldId="1103"/>
            <ac:spMk id="106" creationId="{8ED6243F-D34F-6848-8B35-66C2A258A3B6}"/>
          </ac:spMkLst>
        </pc:spChg>
        <pc:grpChg chg="mod">
          <ac:chgData name="Aizhan Kassymova" userId="116eda05-19b7-4ab1-b111-75ad639c04ed" providerId="ADAL" clId="{FF919DDD-87BC-2C46-9B38-A82B1C749C83}" dt="2022-08-18T17:31:26.679" v="3736" actId="1035"/>
          <ac:grpSpMkLst>
            <pc:docMk/>
            <pc:sldMk cId="1832024334" sldId="1103"/>
            <ac:grpSpMk id="72" creationId="{56EFCAB8-B7AF-164A-9F92-8EACFBDEB179}"/>
          </ac:grpSpMkLst>
        </pc:grpChg>
        <pc:grpChg chg="mod">
          <ac:chgData name="Aizhan Kassymova" userId="116eda05-19b7-4ab1-b111-75ad639c04ed" providerId="ADAL" clId="{FF919DDD-87BC-2C46-9B38-A82B1C749C83}" dt="2022-08-18T17:30:32.944" v="3682" actId="1036"/>
          <ac:grpSpMkLst>
            <pc:docMk/>
            <pc:sldMk cId="1832024334" sldId="1103"/>
            <ac:grpSpMk id="100" creationId="{7781A61F-1C88-6E46-96AB-268CBADE4526}"/>
          </ac:grpSpMkLst>
        </pc:grpChg>
      </pc:sldChg>
      <pc:sldChg chg="del">
        <pc:chgData name="Aizhan Kassymova" userId="116eda05-19b7-4ab1-b111-75ad639c04ed" providerId="ADAL" clId="{FF919DDD-87BC-2C46-9B38-A82B1C749C83}" dt="2022-08-02T17:13:24.859" v="97" actId="2696"/>
        <pc:sldMkLst>
          <pc:docMk/>
          <pc:sldMk cId="2173901457" sldId="1103"/>
        </pc:sldMkLst>
      </pc:sldChg>
      <pc:sldChg chg="addSp delSp modSp add mod modNotesTx">
        <pc:chgData name="Aizhan Kassymova" userId="116eda05-19b7-4ab1-b111-75ad639c04ed" providerId="ADAL" clId="{FF919DDD-87BC-2C46-9B38-A82B1C749C83}" dt="2022-08-19T10:29:22.357" v="9938" actId="20577"/>
        <pc:sldMkLst>
          <pc:docMk/>
          <pc:sldMk cId="4220746574" sldId="1104"/>
        </pc:sldMkLst>
        <pc:spChg chg="mod">
          <ac:chgData name="Aizhan Kassymova" userId="116eda05-19b7-4ab1-b111-75ad639c04ed" providerId="ADAL" clId="{FF919DDD-87BC-2C46-9B38-A82B1C749C83}" dt="2022-08-18T18:37:14.422" v="6235" actId="20577"/>
          <ac:spMkLst>
            <pc:docMk/>
            <pc:sldMk cId="4220746574" sldId="1104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8:46:02.516" v="6781" actId="1076"/>
          <ac:spMkLst>
            <pc:docMk/>
            <pc:sldMk cId="4220746574" sldId="1104"/>
            <ac:spMk id="6" creationId="{93E50F9F-34A2-434D-9CCF-7D058EEE958D}"/>
          </ac:spMkLst>
        </pc:spChg>
        <pc:spChg chg="mod">
          <ac:chgData name="Aizhan Kassymova" userId="116eda05-19b7-4ab1-b111-75ad639c04ed" providerId="ADAL" clId="{FF919DDD-87BC-2C46-9B38-A82B1C749C83}" dt="2022-08-18T18:45:46.590" v="6780" actId="14100"/>
          <ac:spMkLst>
            <pc:docMk/>
            <pc:sldMk cId="4220746574" sldId="1104"/>
            <ac:spMk id="7" creationId="{DA35D0F5-641B-DD43-98AE-2CF2FD980706}"/>
          </ac:spMkLst>
        </pc:spChg>
        <pc:spChg chg="mod">
          <ac:chgData name="Aizhan Kassymova" userId="116eda05-19b7-4ab1-b111-75ad639c04ed" providerId="ADAL" clId="{FF919DDD-87BC-2C46-9B38-A82B1C749C83}" dt="2022-08-18T18:45:14.572" v="6770" actId="255"/>
          <ac:spMkLst>
            <pc:docMk/>
            <pc:sldMk cId="4220746574" sldId="1104"/>
            <ac:spMk id="8" creationId="{7626FEA2-2ED1-6640-83D4-E13C73302CE0}"/>
          </ac:spMkLst>
        </pc:spChg>
        <pc:spChg chg="del">
          <ac:chgData name="Aizhan Kassymova" userId="116eda05-19b7-4ab1-b111-75ad639c04ed" providerId="ADAL" clId="{FF919DDD-87BC-2C46-9B38-A82B1C749C83}" dt="2022-08-18T17:50:16.487" v="4441" actId="478"/>
          <ac:spMkLst>
            <pc:docMk/>
            <pc:sldMk cId="4220746574" sldId="1104"/>
            <ac:spMk id="9" creationId="{F7A5BD9A-E49F-7E4D-A1AC-729448A7B15E}"/>
          </ac:spMkLst>
        </pc:spChg>
        <pc:spChg chg="add mod">
          <ac:chgData name="Aizhan Kassymova" userId="116eda05-19b7-4ab1-b111-75ad639c04ed" providerId="ADAL" clId="{FF919DDD-87BC-2C46-9B38-A82B1C749C83}" dt="2022-08-18T17:50:16.957" v="4442"/>
          <ac:spMkLst>
            <pc:docMk/>
            <pc:sldMk cId="4220746574" sldId="1104"/>
            <ac:spMk id="10" creationId="{BA35541E-CC13-58E7-2254-A45DE0F698D4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10:31:15.682" v="9944" actId="20577"/>
        <pc:sldMkLst>
          <pc:docMk/>
          <pc:sldMk cId="4238811993" sldId="1106"/>
        </pc:sldMkLst>
        <pc:spChg chg="mod">
          <ac:chgData name="Aizhan Kassymova" userId="116eda05-19b7-4ab1-b111-75ad639c04ed" providerId="ADAL" clId="{FF919DDD-87BC-2C46-9B38-A82B1C749C83}" dt="2022-08-18T18:49:08.262" v="6903"/>
          <ac:spMkLst>
            <pc:docMk/>
            <pc:sldMk cId="4238811993" sldId="1106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50:26.733" v="4445" actId="478"/>
          <ac:spMkLst>
            <pc:docMk/>
            <pc:sldMk cId="4238811993" sldId="1106"/>
            <ac:spMk id="89" creationId="{9219ABA9-4F40-D04C-A34A-87A2AE31AF28}"/>
          </ac:spMkLst>
        </pc:spChg>
        <pc:spChg chg="add mod">
          <ac:chgData name="Aizhan Kassymova" userId="116eda05-19b7-4ab1-b111-75ad639c04ed" providerId="ADAL" clId="{FF919DDD-87BC-2C46-9B38-A82B1C749C83}" dt="2022-08-18T17:50:27.171" v="4446"/>
          <ac:spMkLst>
            <pc:docMk/>
            <pc:sldMk cId="4238811993" sldId="1106"/>
            <ac:spMk id="90" creationId="{E7248A87-2D4C-48C9-E62D-2EEEFE080313}"/>
          </ac:spMkLst>
        </pc:spChg>
        <pc:spChg chg="mod">
          <ac:chgData name="Aizhan Kassymova" userId="116eda05-19b7-4ab1-b111-75ad639c04ed" providerId="ADAL" clId="{FF919DDD-87BC-2C46-9B38-A82B1C749C83}" dt="2022-08-18T18:50:03.831" v="6950" actId="20577"/>
          <ac:spMkLst>
            <pc:docMk/>
            <pc:sldMk cId="4238811993" sldId="1106"/>
            <ac:spMk id="169" creationId="{BFF25F7B-7978-5140-B991-E71AA865A711}"/>
          </ac:spMkLst>
        </pc:spChg>
        <pc:spChg chg="mod">
          <ac:chgData name="Aizhan Kassymova" userId="116eda05-19b7-4ab1-b111-75ad639c04ed" providerId="ADAL" clId="{FF919DDD-87BC-2C46-9B38-A82B1C749C83}" dt="2022-08-18T18:49:38.059" v="6911" actId="20577"/>
          <ac:spMkLst>
            <pc:docMk/>
            <pc:sldMk cId="4238811993" sldId="1106"/>
            <ac:spMk id="173" creationId="{F3A3ACB5-362A-6544-B734-58B0D301B082}"/>
          </ac:spMkLst>
        </pc:spChg>
        <pc:spChg chg="mod">
          <ac:chgData name="Aizhan Kassymova" userId="116eda05-19b7-4ab1-b111-75ad639c04ed" providerId="ADAL" clId="{FF919DDD-87BC-2C46-9B38-A82B1C749C83}" dt="2022-08-18T18:49:30.794" v="6907" actId="20577"/>
          <ac:spMkLst>
            <pc:docMk/>
            <pc:sldMk cId="4238811993" sldId="1106"/>
            <ac:spMk id="174" creationId="{C335325B-B5CF-6043-990C-413A908C3855}"/>
          </ac:spMkLst>
        </pc:spChg>
        <pc:spChg chg="mod">
          <ac:chgData name="Aizhan Kassymova" userId="116eda05-19b7-4ab1-b111-75ad639c04ed" providerId="ADAL" clId="{FF919DDD-87BC-2C46-9B38-A82B1C749C83}" dt="2022-08-18T18:50:13.985" v="6965" actId="20577"/>
          <ac:spMkLst>
            <pc:docMk/>
            <pc:sldMk cId="4238811993" sldId="1106"/>
            <ac:spMk id="194" creationId="{5B3CEA4D-B0D0-D04E-ADE8-909B1EDA7441}"/>
          </ac:spMkLst>
        </pc:spChg>
        <pc:spChg chg="mod">
          <ac:chgData name="Aizhan Kassymova" userId="116eda05-19b7-4ab1-b111-75ad639c04ed" providerId="ADAL" clId="{FF919DDD-87BC-2C46-9B38-A82B1C749C83}" dt="2022-08-18T18:50:23.087" v="6973" actId="20577"/>
          <ac:spMkLst>
            <pc:docMk/>
            <pc:sldMk cId="4238811993" sldId="1106"/>
            <ac:spMk id="198" creationId="{970D57D0-6509-F14E-A7FF-FFA09672DA95}"/>
          </ac:spMkLst>
        </pc:spChg>
        <pc:spChg chg="mod">
          <ac:chgData name="Aizhan Kassymova" userId="116eda05-19b7-4ab1-b111-75ad639c04ed" providerId="ADAL" clId="{FF919DDD-87BC-2C46-9B38-A82B1C749C83}" dt="2022-08-18T18:50:20.037" v="6969" actId="20577"/>
          <ac:spMkLst>
            <pc:docMk/>
            <pc:sldMk cId="4238811993" sldId="1106"/>
            <ac:spMk id="199" creationId="{5C9181D9-76B4-1547-B4C6-C03AC2F11CD9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10:32:27.382" v="9948" actId="20577"/>
        <pc:sldMkLst>
          <pc:docMk/>
          <pc:sldMk cId="3143968552" sldId="1107"/>
        </pc:sldMkLst>
        <pc:spChg chg="mod">
          <ac:chgData name="Aizhan Kassymova" userId="116eda05-19b7-4ab1-b111-75ad639c04ed" providerId="ADAL" clId="{FF919DDD-87BC-2C46-9B38-A82B1C749C83}" dt="2022-08-18T18:50:33.845" v="6974"/>
          <ac:spMkLst>
            <pc:docMk/>
            <pc:sldMk cId="3143968552" sldId="1107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50:30.184" v="4447" actId="478"/>
          <ac:spMkLst>
            <pc:docMk/>
            <pc:sldMk cId="3143968552" sldId="1107"/>
            <ac:spMk id="36" creationId="{F42F4D6B-59A3-9047-BAC8-F69D80AB687A}"/>
          </ac:spMkLst>
        </pc:spChg>
        <pc:spChg chg="add mod">
          <ac:chgData name="Aizhan Kassymova" userId="116eda05-19b7-4ab1-b111-75ad639c04ed" providerId="ADAL" clId="{FF919DDD-87BC-2C46-9B38-A82B1C749C83}" dt="2022-08-18T17:50:31.044" v="4448"/>
          <ac:spMkLst>
            <pc:docMk/>
            <pc:sldMk cId="3143968552" sldId="1107"/>
            <ac:spMk id="37" creationId="{F65D06A9-4475-A4BA-E40C-4DE41B413E1F}"/>
          </ac:spMkLst>
        </pc:spChg>
        <pc:spChg chg="mod">
          <ac:chgData name="Aizhan Kassymova" userId="116eda05-19b7-4ab1-b111-75ad639c04ed" providerId="ADAL" clId="{FF919DDD-87BC-2C46-9B38-A82B1C749C83}" dt="2022-08-18T18:52:13.123" v="7027" actId="1076"/>
          <ac:spMkLst>
            <pc:docMk/>
            <pc:sldMk cId="3143968552" sldId="1107"/>
            <ac:spMk id="119" creationId="{ADFB94EB-2205-5C4D-A60C-0BE52074D9EF}"/>
          </ac:spMkLst>
        </pc:spChg>
        <pc:spChg chg="mod">
          <ac:chgData name="Aizhan Kassymova" userId="116eda05-19b7-4ab1-b111-75ad639c04ed" providerId="ADAL" clId="{FF919DDD-87BC-2C46-9B38-A82B1C749C83}" dt="2022-08-18T18:50:43.401" v="6982" actId="20577"/>
          <ac:spMkLst>
            <pc:docMk/>
            <pc:sldMk cId="3143968552" sldId="1107"/>
            <ac:spMk id="123" creationId="{97669ECF-79A1-4D41-8748-0027E9432529}"/>
          </ac:spMkLst>
        </pc:spChg>
        <pc:spChg chg="mod">
          <ac:chgData name="Aizhan Kassymova" userId="116eda05-19b7-4ab1-b111-75ad639c04ed" providerId="ADAL" clId="{FF919DDD-87BC-2C46-9B38-A82B1C749C83}" dt="2022-08-18T18:50:39.976" v="6978" actId="20577"/>
          <ac:spMkLst>
            <pc:docMk/>
            <pc:sldMk cId="3143968552" sldId="1107"/>
            <ac:spMk id="124" creationId="{0992C83B-4206-984D-AB17-6BDBF1D64593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10:30:24.884" v="9940" actId="20577"/>
        <pc:sldMkLst>
          <pc:docMk/>
          <pc:sldMk cId="1771317826" sldId="1108"/>
        </pc:sldMkLst>
        <pc:spChg chg="mod">
          <ac:chgData name="Aizhan Kassymova" userId="116eda05-19b7-4ab1-b111-75ad639c04ed" providerId="ADAL" clId="{FF919DDD-87BC-2C46-9B38-A82B1C749C83}" dt="2022-08-18T18:46:39.288" v="6812" actId="20577"/>
          <ac:spMkLst>
            <pc:docMk/>
            <pc:sldMk cId="1771317826" sldId="1108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50:20.899" v="4443" actId="478"/>
          <ac:spMkLst>
            <pc:docMk/>
            <pc:sldMk cId="1771317826" sldId="1108"/>
            <ac:spMk id="15" creationId="{340791B0-4154-D14E-9DBD-0157764BBAE9}"/>
          </ac:spMkLst>
        </pc:spChg>
        <pc:spChg chg="add mod">
          <ac:chgData name="Aizhan Kassymova" userId="116eda05-19b7-4ab1-b111-75ad639c04ed" providerId="ADAL" clId="{FF919DDD-87BC-2C46-9B38-A82B1C749C83}" dt="2022-08-18T17:50:21.385" v="4444"/>
          <ac:spMkLst>
            <pc:docMk/>
            <pc:sldMk cId="1771317826" sldId="1108"/>
            <ac:spMk id="16" creationId="{0BFB115D-088E-B23B-14DE-5EDDCD7988E0}"/>
          </ac:spMkLst>
        </pc:spChg>
        <pc:spChg chg="mod">
          <ac:chgData name="Aizhan Kassymova" userId="116eda05-19b7-4ab1-b111-75ad639c04ed" providerId="ADAL" clId="{FF919DDD-87BC-2C46-9B38-A82B1C749C83}" dt="2022-08-18T18:47:38.998" v="6848" actId="1036"/>
          <ac:spMkLst>
            <pc:docMk/>
            <pc:sldMk cId="1771317826" sldId="1108"/>
            <ac:spMk id="43" creationId="{0C54E9E4-D2A0-C64E-B652-DCC0E63DDD71}"/>
          </ac:spMkLst>
        </pc:spChg>
        <pc:spChg chg="mod">
          <ac:chgData name="Aizhan Kassymova" userId="116eda05-19b7-4ab1-b111-75ad639c04ed" providerId="ADAL" clId="{FF919DDD-87BC-2C46-9B38-A82B1C749C83}" dt="2022-08-18T18:48:34.598" v="6902" actId="20577"/>
          <ac:spMkLst>
            <pc:docMk/>
            <pc:sldMk cId="1771317826" sldId="1108"/>
            <ac:spMk id="44" creationId="{7D1A8937-7497-E947-B481-036DB6905786}"/>
          </ac:spMkLst>
        </pc:spChg>
        <pc:spChg chg="mod">
          <ac:chgData name="Aizhan Kassymova" userId="116eda05-19b7-4ab1-b111-75ad639c04ed" providerId="ADAL" clId="{FF919DDD-87BC-2C46-9B38-A82B1C749C83}" dt="2022-08-18T18:47:12.496" v="6839" actId="1076"/>
          <ac:spMkLst>
            <pc:docMk/>
            <pc:sldMk cId="1771317826" sldId="1108"/>
            <ac:spMk id="45" creationId="{B5C333E2-4347-8B41-A67B-31280E7B23CD}"/>
          </ac:spMkLst>
        </pc:spChg>
      </pc:sldChg>
      <pc:sldChg chg="del">
        <pc:chgData name="Aizhan Kassymova" userId="116eda05-19b7-4ab1-b111-75ad639c04ed" providerId="ADAL" clId="{FF919DDD-87BC-2C46-9B38-A82B1C749C83}" dt="2022-08-02T17:13:24.566" v="96" actId="2696"/>
        <pc:sldMkLst>
          <pc:docMk/>
          <pc:sldMk cId="1873688477" sldId="1108"/>
        </pc:sldMkLst>
      </pc:sldChg>
      <pc:sldChg chg="addSp delSp modSp add mod modNotesTx">
        <pc:chgData name="Aizhan Kassymova" userId="116eda05-19b7-4ab1-b111-75ad639c04ed" providerId="ADAL" clId="{FF919DDD-87BC-2C46-9B38-A82B1C749C83}" dt="2022-08-19T10:33:33.994" v="9952" actId="20577"/>
        <pc:sldMkLst>
          <pc:docMk/>
          <pc:sldMk cId="1196614868" sldId="1110"/>
        </pc:sldMkLst>
        <pc:spChg chg="mod">
          <ac:chgData name="Aizhan Kassymova" userId="116eda05-19b7-4ab1-b111-75ad639c04ed" providerId="ADAL" clId="{FF919DDD-87BC-2C46-9B38-A82B1C749C83}" dt="2022-08-18T18:53:56.624" v="7109" actId="20577"/>
          <ac:spMkLst>
            <pc:docMk/>
            <pc:sldMk cId="1196614868" sldId="1110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7:50:33.794" v="4449" actId="478"/>
          <ac:spMkLst>
            <pc:docMk/>
            <pc:sldMk cId="1196614868" sldId="1110"/>
            <ac:spMk id="53" creationId="{16A9B416-8E8B-FD4A-BF46-FBBC16EEB4F4}"/>
          </ac:spMkLst>
        </pc:spChg>
        <pc:spChg chg="add mod">
          <ac:chgData name="Aizhan Kassymova" userId="116eda05-19b7-4ab1-b111-75ad639c04ed" providerId="ADAL" clId="{FF919DDD-87BC-2C46-9B38-A82B1C749C83}" dt="2022-08-18T17:50:34.332" v="4450"/>
          <ac:spMkLst>
            <pc:docMk/>
            <pc:sldMk cId="1196614868" sldId="1110"/>
            <ac:spMk id="54" creationId="{A816711C-CD67-06C9-5D26-06F87AF35321}"/>
          </ac:spMkLst>
        </pc:spChg>
        <pc:spChg chg="mod">
          <ac:chgData name="Aizhan Kassymova" userId="116eda05-19b7-4ab1-b111-75ad639c04ed" providerId="ADAL" clId="{FF919DDD-87BC-2C46-9B38-A82B1C749C83}" dt="2022-08-18T18:58:32.525" v="7326" actId="1037"/>
          <ac:spMkLst>
            <pc:docMk/>
            <pc:sldMk cId="1196614868" sldId="1110"/>
            <ac:spMk id="58" creationId="{F5C10379-FA54-C34D-B355-F07F5DA409A8}"/>
          </ac:spMkLst>
        </pc:spChg>
        <pc:spChg chg="mod">
          <ac:chgData name="Aizhan Kassymova" userId="116eda05-19b7-4ab1-b111-75ad639c04ed" providerId="ADAL" clId="{FF919DDD-87BC-2C46-9B38-A82B1C749C83}" dt="2022-08-18T18:59:48.137" v="7330" actId="255"/>
          <ac:spMkLst>
            <pc:docMk/>
            <pc:sldMk cId="1196614868" sldId="1110"/>
            <ac:spMk id="73" creationId="{34AAC8DC-F059-7445-99BF-80AECC3E6614}"/>
          </ac:spMkLst>
        </pc:spChg>
        <pc:spChg chg="mod">
          <ac:chgData name="Aizhan Kassymova" userId="116eda05-19b7-4ab1-b111-75ad639c04ed" providerId="ADAL" clId="{FF919DDD-87BC-2C46-9B38-A82B1C749C83}" dt="2022-08-18T18:54:11.608" v="7117" actId="20577"/>
          <ac:spMkLst>
            <pc:docMk/>
            <pc:sldMk cId="1196614868" sldId="1110"/>
            <ac:spMk id="74" creationId="{7F373F6A-C03C-9348-95D5-6812428E4AB9}"/>
          </ac:spMkLst>
        </pc:spChg>
        <pc:spChg chg="mod">
          <ac:chgData name="Aizhan Kassymova" userId="116eda05-19b7-4ab1-b111-75ad639c04ed" providerId="ADAL" clId="{FF919DDD-87BC-2C46-9B38-A82B1C749C83}" dt="2022-08-18T18:54:08.406" v="7113" actId="20577"/>
          <ac:spMkLst>
            <pc:docMk/>
            <pc:sldMk cId="1196614868" sldId="1110"/>
            <ac:spMk id="75" creationId="{DAC7237E-4C51-2843-8070-FFEA26334B0E}"/>
          </ac:spMkLst>
        </pc:spChg>
        <pc:spChg chg="mod">
          <ac:chgData name="Aizhan Kassymova" userId="116eda05-19b7-4ab1-b111-75ad639c04ed" providerId="ADAL" clId="{FF919DDD-87BC-2C46-9B38-A82B1C749C83}" dt="2022-08-18T18:58:10.109" v="7317" actId="255"/>
          <ac:spMkLst>
            <pc:docMk/>
            <pc:sldMk cId="1196614868" sldId="1110"/>
            <ac:spMk id="107" creationId="{F5EE31CA-1C9B-9E4F-8E15-A0B0919A3B54}"/>
          </ac:spMkLst>
        </pc:spChg>
        <pc:grpChg chg="mod">
          <ac:chgData name="Aizhan Kassymova" userId="116eda05-19b7-4ab1-b111-75ad639c04ed" providerId="ADAL" clId="{FF919DDD-87BC-2C46-9B38-A82B1C749C83}" dt="2022-08-18T18:59:30.464" v="7327"/>
          <ac:grpSpMkLst>
            <pc:docMk/>
            <pc:sldMk cId="1196614868" sldId="1110"/>
            <ac:grpSpMk id="7" creationId="{96BABFE7-C970-8E4B-A16C-A7D788B9DA23}"/>
          </ac:grpSpMkLst>
        </pc:grpChg>
        <pc:picChg chg="mod">
          <ac:chgData name="Aizhan Kassymova" userId="116eda05-19b7-4ab1-b111-75ad639c04ed" providerId="ADAL" clId="{FF919DDD-87BC-2C46-9B38-A82B1C749C83}" dt="2022-08-18T18:59:30.464" v="7327"/>
          <ac:picMkLst>
            <pc:docMk/>
            <pc:sldMk cId="1196614868" sldId="1110"/>
            <ac:picMk id="52" creationId="{F30DA35F-A671-6D4D-9DD4-D0D5E13E1A4A}"/>
          </ac:picMkLst>
        </pc:picChg>
        <pc:cxnChg chg="mod">
          <ac:chgData name="Aizhan Kassymova" userId="116eda05-19b7-4ab1-b111-75ad639c04ed" providerId="ADAL" clId="{FF919DDD-87BC-2C46-9B38-A82B1C749C83}" dt="2022-08-18T18:59:30.464" v="7327"/>
          <ac:cxnSpMkLst>
            <pc:docMk/>
            <pc:sldMk cId="1196614868" sldId="1110"/>
            <ac:cxnSpMk id="6" creationId="{CD551B68-D8DE-9043-B6CA-9F2F28DD2CA6}"/>
          </ac:cxnSpMkLst>
        </pc:cxnChg>
      </pc:sldChg>
      <pc:sldChg chg="del">
        <pc:chgData name="Aizhan Kassymova" userId="116eda05-19b7-4ab1-b111-75ad639c04ed" providerId="ADAL" clId="{FF919DDD-87BC-2C46-9B38-A82B1C749C83}" dt="2022-08-02T17:13:23.244" v="94" actId="2696"/>
        <pc:sldMkLst>
          <pc:docMk/>
          <pc:sldMk cId="1313520129" sldId="1110"/>
        </pc:sldMkLst>
      </pc:sldChg>
      <pc:sldChg chg="add">
        <pc:chgData name="Aizhan Kassymova" userId="116eda05-19b7-4ab1-b111-75ad639c04ed" providerId="ADAL" clId="{FF919DDD-87BC-2C46-9B38-A82B1C749C83}" dt="2022-08-02T17:15:45.486" v="110"/>
        <pc:sldMkLst>
          <pc:docMk/>
          <pc:sldMk cId="3193579428" sldId="1111"/>
        </pc:sldMkLst>
      </pc:sldChg>
      <pc:sldChg chg="addSp delSp modSp add mod">
        <pc:chgData name="Aizhan Kassymova" userId="116eda05-19b7-4ab1-b111-75ad639c04ed" providerId="ADAL" clId="{FF919DDD-87BC-2C46-9B38-A82B1C749C83}" dt="2022-08-18T19:11:32.784" v="7562"/>
        <pc:sldMkLst>
          <pc:docMk/>
          <pc:sldMk cId="14476340" sldId="1112"/>
        </pc:sldMkLst>
        <pc:spChg chg="mod">
          <ac:chgData name="Aizhan Kassymova" userId="116eda05-19b7-4ab1-b111-75ad639c04ed" providerId="ADAL" clId="{FF919DDD-87BC-2C46-9B38-A82B1C749C83}" dt="2022-08-18T19:01:54.946" v="7350" actId="20577"/>
          <ac:spMkLst>
            <pc:docMk/>
            <pc:sldMk cId="14476340" sldId="1112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6" creationId="{1FE7EE57-FED3-864B-8F06-9CC2C77BF0DE}"/>
          </ac:spMkLst>
        </pc:spChg>
        <pc:spChg chg="mod">
          <ac:chgData name="Aizhan Kassymova" userId="116eda05-19b7-4ab1-b111-75ad639c04ed" providerId="ADAL" clId="{FF919DDD-87BC-2C46-9B38-A82B1C749C83}" dt="2022-08-18T19:06:50.351" v="7544"/>
          <ac:spMkLst>
            <pc:docMk/>
            <pc:sldMk cId="14476340" sldId="1112"/>
            <ac:spMk id="9" creationId="{3FF08E5E-7834-074F-B7D9-7DBE006EE269}"/>
          </ac:spMkLst>
        </pc:spChg>
        <pc:spChg chg="del">
          <ac:chgData name="Aizhan Kassymova" userId="116eda05-19b7-4ab1-b111-75ad639c04ed" providerId="ADAL" clId="{FF919DDD-87BC-2C46-9B38-A82B1C749C83}" dt="2022-08-18T19:11:32.386" v="7561" actId="478"/>
          <ac:spMkLst>
            <pc:docMk/>
            <pc:sldMk cId="14476340" sldId="1112"/>
            <ac:spMk id="48" creationId="{70507C61-599D-8346-AECE-C0A356026EDC}"/>
          </ac:spMkLst>
        </pc:spChg>
        <pc:spChg chg="add mod">
          <ac:chgData name="Aizhan Kassymova" userId="116eda05-19b7-4ab1-b111-75ad639c04ed" providerId="ADAL" clId="{FF919DDD-87BC-2C46-9B38-A82B1C749C83}" dt="2022-08-18T19:11:32.784" v="7562"/>
          <ac:spMkLst>
            <pc:docMk/>
            <pc:sldMk cId="14476340" sldId="1112"/>
            <ac:spMk id="49" creationId="{2E273A43-2274-39C1-7096-9C083A236F4D}"/>
          </ac:spMkLst>
        </pc:spChg>
        <pc:spChg chg="mod">
          <ac:chgData name="Aizhan Kassymova" userId="116eda05-19b7-4ab1-b111-75ad639c04ed" providerId="ADAL" clId="{FF919DDD-87BC-2C46-9B38-A82B1C749C83}" dt="2022-08-18T19:02:10.502" v="7371" actId="20577"/>
          <ac:spMkLst>
            <pc:docMk/>
            <pc:sldMk cId="14476340" sldId="1112"/>
            <ac:spMk id="140" creationId="{E56CABC0-9BC4-164D-8001-714872CF7127}"/>
          </ac:spMkLst>
        </pc:spChg>
        <pc:spChg chg="mod">
          <ac:chgData name="Aizhan Kassymova" userId="116eda05-19b7-4ab1-b111-75ad639c04ed" providerId="ADAL" clId="{FF919DDD-87BC-2C46-9B38-A82B1C749C83}" dt="2022-08-18T19:03:02.792" v="7413" actId="255"/>
          <ac:spMkLst>
            <pc:docMk/>
            <pc:sldMk cId="14476340" sldId="1112"/>
            <ac:spMk id="143" creationId="{ED90C8EB-7D14-B54F-AC97-04DAEC25D0A4}"/>
          </ac:spMkLst>
        </pc:spChg>
        <pc:spChg chg="mod">
          <ac:chgData name="Aizhan Kassymova" userId="116eda05-19b7-4ab1-b111-75ad639c04ed" providerId="ADAL" clId="{FF919DDD-87BC-2C46-9B38-A82B1C749C83}" dt="2022-08-18T19:03:13.098" v="7416" actId="20577"/>
          <ac:spMkLst>
            <pc:docMk/>
            <pc:sldMk cId="14476340" sldId="1112"/>
            <ac:spMk id="145" creationId="{FCF30813-93D4-B644-BB9A-DEC80D916306}"/>
          </ac:spMkLst>
        </pc:spChg>
        <pc:spChg chg="mod">
          <ac:chgData name="Aizhan Kassymova" userId="116eda05-19b7-4ab1-b111-75ad639c04ed" providerId="ADAL" clId="{FF919DDD-87BC-2C46-9B38-A82B1C749C83}" dt="2022-08-18T19:03:19.133" v="7419" actId="20577"/>
          <ac:spMkLst>
            <pc:docMk/>
            <pc:sldMk cId="14476340" sldId="1112"/>
            <ac:spMk id="147" creationId="{19C3DDC5-2A06-B840-8A80-61FECF597774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58" creationId="{8A48CC54-2E19-7E49-AB6A-C589B7121B06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59" creationId="{3072215E-AACF-9541-93AB-D98D0EECBB60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60" creationId="{A70802F4-DC4B-B74E-9BF2-97E565E57FB0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62" creationId="{4115F8B6-91A1-7C41-83BF-8BE89BBEBEC6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63" creationId="{262B8492-92D0-1D4D-A388-8EDCD289152E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64" creationId="{F086B485-A7FA-024F-AE08-D3278D535305}"/>
          </ac:spMkLst>
        </pc:spChg>
        <pc:spChg chg="mod">
          <ac:chgData name="Aizhan Kassymova" userId="116eda05-19b7-4ab1-b111-75ad639c04ed" providerId="ADAL" clId="{FF919DDD-87BC-2C46-9B38-A82B1C749C83}" dt="2022-08-18T19:04:00.091" v="7469" actId="20577"/>
          <ac:spMkLst>
            <pc:docMk/>
            <pc:sldMk cId="14476340" sldId="1112"/>
            <ac:spMk id="165" creationId="{4ECF9189-0AD6-144B-8167-6762F7B3E868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67" creationId="{60423099-6913-6449-94EA-C3C8BD4E23A1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68" creationId="{526C2D0A-E0A9-564E-8CDF-3A8B49E5D882}"/>
          </ac:spMkLst>
        </pc:spChg>
        <pc:spChg chg="mod">
          <ac:chgData name="Aizhan Kassymova" userId="116eda05-19b7-4ab1-b111-75ad639c04ed" providerId="ADAL" clId="{FF919DDD-87BC-2C46-9B38-A82B1C749C83}" dt="2022-08-18T19:05:30.948" v="7539"/>
          <ac:spMkLst>
            <pc:docMk/>
            <pc:sldMk cId="14476340" sldId="1112"/>
            <ac:spMk id="170" creationId="{698424D2-456E-974F-973C-408C9336D9D7}"/>
          </ac:spMkLst>
        </pc:spChg>
        <pc:spChg chg="mod">
          <ac:chgData name="Aizhan Kassymova" userId="116eda05-19b7-4ab1-b111-75ad639c04ed" providerId="ADAL" clId="{FF919DDD-87BC-2C46-9B38-A82B1C749C83}" dt="2022-08-18T19:04:53.396" v="7538" actId="20577"/>
          <ac:spMkLst>
            <pc:docMk/>
            <pc:sldMk cId="14476340" sldId="1112"/>
            <ac:spMk id="175" creationId="{F110BC32-2D3E-6B43-8E30-DD363F7CFF88}"/>
          </ac:spMkLst>
        </pc:spChg>
        <pc:grpChg chg="mod">
          <ac:chgData name="Aizhan Kassymova" userId="116eda05-19b7-4ab1-b111-75ad639c04ed" providerId="ADAL" clId="{FF919DDD-87BC-2C46-9B38-A82B1C749C83}" dt="2022-08-18T19:05:30.948" v="7539"/>
          <ac:grpSpMkLst>
            <pc:docMk/>
            <pc:sldMk cId="14476340" sldId="1112"/>
            <ac:grpSpMk id="5" creationId="{8F31E27D-6EC1-5943-92A1-E4210B15E8BC}"/>
          </ac:grpSpMkLst>
        </pc:grpChg>
        <pc:grpChg chg="mod">
          <ac:chgData name="Aizhan Kassymova" userId="116eda05-19b7-4ab1-b111-75ad639c04ed" providerId="ADAL" clId="{FF919DDD-87BC-2C46-9B38-A82B1C749C83}" dt="2022-08-18T19:05:30.948" v="7539"/>
          <ac:grpSpMkLst>
            <pc:docMk/>
            <pc:sldMk cId="14476340" sldId="1112"/>
            <ac:grpSpMk id="7" creationId="{90136498-1DCA-8245-9AEB-79D923D0965C}"/>
          </ac:grpSpMkLst>
        </pc:grpChg>
        <pc:grpChg chg="mod">
          <ac:chgData name="Aizhan Kassymova" userId="116eda05-19b7-4ab1-b111-75ad639c04ed" providerId="ADAL" clId="{FF919DDD-87BC-2C46-9B38-A82B1C749C83}" dt="2022-08-18T19:05:30.948" v="7539"/>
          <ac:grpSpMkLst>
            <pc:docMk/>
            <pc:sldMk cId="14476340" sldId="1112"/>
            <ac:grpSpMk id="12" creationId="{C820FA96-992D-4547-BB82-D80AD6340B76}"/>
          </ac:grpSpMkLst>
        </pc:grpChg>
      </pc:sldChg>
      <pc:sldChg chg="del">
        <pc:chgData name="Aizhan Kassymova" userId="116eda05-19b7-4ab1-b111-75ad639c04ed" providerId="ADAL" clId="{FF919DDD-87BC-2C46-9B38-A82B1C749C83}" dt="2022-08-02T17:13:22.716" v="93" actId="2696"/>
        <pc:sldMkLst>
          <pc:docMk/>
          <pc:sldMk cId="2965195691" sldId="1113"/>
        </pc:sldMkLst>
      </pc:sldChg>
      <pc:sldChg chg="addSp delSp modSp add mod">
        <pc:chgData name="Aizhan Kassymova" userId="116eda05-19b7-4ab1-b111-75ad639c04ed" providerId="ADAL" clId="{FF919DDD-87BC-2C46-9B38-A82B1C749C83}" dt="2022-08-18T19:23:31.828" v="8200" actId="20577"/>
        <pc:sldMkLst>
          <pc:docMk/>
          <pc:sldMk cId="4217487287" sldId="1113"/>
        </pc:sldMkLst>
        <pc:spChg chg="mod">
          <ac:chgData name="Aizhan Kassymova" userId="116eda05-19b7-4ab1-b111-75ad639c04ed" providerId="ADAL" clId="{FF919DDD-87BC-2C46-9B38-A82B1C749C83}" dt="2022-08-18T19:15:47.107" v="7628"/>
          <ac:spMkLst>
            <pc:docMk/>
            <pc:sldMk cId="4217487287" sldId="1113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9:12:15.733" v="7569" actId="478"/>
          <ac:spMkLst>
            <pc:docMk/>
            <pc:sldMk cId="4217487287" sldId="1113"/>
            <ac:spMk id="30" creationId="{FD800B74-F67D-AF4D-AABB-EE14B6FEBDCB}"/>
          </ac:spMkLst>
        </pc:spChg>
        <pc:spChg chg="add mod">
          <ac:chgData name="Aizhan Kassymova" userId="116eda05-19b7-4ab1-b111-75ad639c04ed" providerId="ADAL" clId="{FF919DDD-87BC-2C46-9B38-A82B1C749C83}" dt="2022-08-18T19:12:16.226" v="7570"/>
          <ac:spMkLst>
            <pc:docMk/>
            <pc:sldMk cId="4217487287" sldId="1113"/>
            <ac:spMk id="31" creationId="{07EB79BB-7996-A176-01F6-7C86BD47D7D5}"/>
          </ac:spMkLst>
        </pc:spChg>
        <pc:spChg chg="mod">
          <ac:chgData name="Aizhan Kassymova" userId="116eda05-19b7-4ab1-b111-75ad639c04ed" providerId="ADAL" clId="{FF919DDD-87BC-2C46-9B38-A82B1C749C83}" dt="2022-08-18T19:21:15.078" v="8047" actId="20577"/>
          <ac:spMkLst>
            <pc:docMk/>
            <pc:sldMk cId="4217487287" sldId="1113"/>
            <ac:spMk id="54" creationId="{78F7B284-6B74-F548-982C-C01C5F7D3D99}"/>
          </ac:spMkLst>
        </pc:spChg>
        <pc:spChg chg="mod">
          <ac:chgData name="Aizhan Kassymova" userId="116eda05-19b7-4ab1-b111-75ad639c04ed" providerId="ADAL" clId="{FF919DDD-87BC-2C46-9B38-A82B1C749C83}" dt="2022-08-18T19:21:46.231" v="8084" actId="20577"/>
          <ac:spMkLst>
            <pc:docMk/>
            <pc:sldMk cId="4217487287" sldId="1113"/>
            <ac:spMk id="88" creationId="{18AF2730-2703-2A49-8B1B-CCB541608D5B}"/>
          </ac:spMkLst>
        </pc:spChg>
        <pc:spChg chg="mod">
          <ac:chgData name="Aizhan Kassymova" userId="116eda05-19b7-4ab1-b111-75ad639c04ed" providerId="ADAL" clId="{FF919DDD-87BC-2C46-9B38-A82B1C749C83}" dt="2022-08-18T19:22:28.925" v="8129" actId="255"/>
          <ac:spMkLst>
            <pc:docMk/>
            <pc:sldMk cId="4217487287" sldId="1113"/>
            <ac:spMk id="90" creationId="{FAA57939-600A-5644-BD7E-58580D1D7997}"/>
          </ac:spMkLst>
        </pc:spChg>
        <pc:spChg chg="mod">
          <ac:chgData name="Aizhan Kassymova" userId="116eda05-19b7-4ab1-b111-75ad639c04ed" providerId="ADAL" clId="{FF919DDD-87BC-2C46-9B38-A82B1C749C83}" dt="2022-08-18T19:22:59.088" v="8159" actId="20577"/>
          <ac:spMkLst>
            <pc:docMk/>
            <pc:sldMk cId="4217487287" sldId="1113"/>
            <ac:spMk id="104" creationId="{B6E3B689-E8B2-BF4B-86DF-927AF5D4F690}"/>
          </ac:spMkLst>
        </pc:spChg>
        <pc:spChg chg="mod">
          <ac:chgData name="Aizhan Kassymova" userId="116eda05-19b7-4ab1-b111-75ad639c04ed" providerId="ADAL" clId="{FF919DDD-87BC-2C46-9B38-A82B1C749C83}" dt="2022-08-18T19:21:34.148" v="8070" actId="20577"/>
          <ac:spMkLst>
            <pc:docMk/>
            <pc:sldMk cId="4217487287" sldId="1113"/>
            <ac:spMk id="105" creationId="{91F2C3EF-EE52-4542-BF6E-028621EA7670}"/>
          </ac:spMkLst>
        </pc:spChg>
        <pc:spChg chg="mod">
          <ac:chgData name="Aizhan Kassymova" userId="116eda05-19b7-4ab1-b111-75ad639c04ed" providerId="ADAL" clId="{FF919DDD-87BC-2C46-9B38-A82B1C749C83}" dt="2022-08-18T19:23:31.828" v="8200" actId="20577"/>
          <ac:spMkLst>
            <pc:docMk/>
            <pc:sldMk cId="4217487287" sldId="1113"/>
            <ac:spMk id="106" creationId="{0CF681A2-AC47-5344-AE94-24FC5FD82425}"/>
          </ac:spMkLst>
        </pc:spChg>
      </pc:sldChg>
      <pc:sldChg chg="addSp delSp modSp add mod">
        <pc:chgData name="Aizhan Kassymova" userId="116eda05-19b7-4ab1-b111-75ad639c04ed" providerId="ADAL" clId="{FF919DDD-87BC-2C46-9B38-A82B1C749C83}" dt="2022-08-18T19:28:20.662" v="8414" actId="20577"/>
        <pc:sldMkLst>
          <pc:docMk/>
          <pc:sldMk cId="2492069188" sldId="1114"/>
        </pc:sldMkLst>
        <pc:spChg chg="mod">
          <ac:chgData name="Aizhan Kassymova" userId="116eda05-19b7-4ab1-b111-75ad639c04ed" providerId="ADAL" clId="{FF919DDD-87BC-2C46-9B38-A82B1C749C83}" dt="2022-08-18T19:25:31.253" v="8228"/>
          <ac:spMkLst>
            <pc:docMk/>
            <pc:sldMk cId="2492069188" sldId="1114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9:26:44.334" v="8280" actId="255"/>
          <ac:spMkLst>
            <pc:docMk/>
            <pc:sldMk cId="2492069188" sldId="1114"/>
            <ac:spMk id="31" creationId="{9C578410-CCAC-A940-BEC5-74269A538606}"/>
          </ac:spMkLst>
        </pc:spChg>
        <pc:spChg chg="del">
          <ac:chgData name="Aizhan Kassymova" userId="116eda05-19b7-4ab1-b111-75ad639c04ed" providerId="ADAL" clId="{FF919DDD-87BC-2C46-9B38-A82B1C749C83}" dt="2022-08-18T19:12:24.996" v="7573" actId="478"/>
          <ac:spMkLst>
            <pc:docMk/>
            <pc:sldMk cId="2492069188" sldId="1114"/>
            <ac:spMk id="74" creationId="{2804BB5E-F6B2-BA48-BFC5-59C8B165BD2D}"/>
          </ac:spMkLst>
        </pc:spChg>
        <pc:spChg chg="add mod">
          <ac:chgData name="Aizhan Kassymova" userId="116eda05-19b7-4ab1-b111-75ad639c04ed" providerId="ADAL" clId="{FF919DDD-87BC-2C46-9B38-A82B1C749C83}" dt="2022-08-18T19:12:25.589" v="7574"/>
          <ac:spMkLst>
            <pc:docMk/>
            <pc:sldMk cId="2492069188" sldId="1114"/>
            <ac:spMk id="75" creationId="{7703B9A6-3CF0-137C-FDDC-FDBE91878C69}"/>
          </ac:spMkLst>
        </pc:spChg>
        <pc:spChg chg="mod">
          <ac:chgData name="Aizhan Kassymova" userId="116eda05-19b7-4ab1-b111-75ad639c04ed" providerId="ADAL" clId="{FF919DDD-87BC-2C46-9B38-A82B1C749C83}" dt="2022-08-18T19:27:55.194" v="8380" actId="20577"/>
          <ac:spMkLst>
            <pc:docMk/>
            <pc:sldMk cId="2492069188" sldId="1114"/>
            <ac:spMk id="132" creationId="{F4060720-F3C5-A543-A168-90183A3F78EB}"/>
          </ac:spMkLst>
        </pc:spChg>
        <pc:spChg chg="mod">
          <ac:chgData name="Aizhan Kassymova" userId="116eda05-19b7-4ab1-b111-75ad639c04ed" providerId="ADAL" clId="{FF919DDD-87BC-2C46-9B38-A82B1C749C83}" dt="2022-08-18T19:26:53.471" v="8290" actId="20577"/>
          <ac:spMkLst>
            <pc:docMk/>
            <pc:sldMk cId="2492069188" sldId="1114"/>
            <ac:spMk id="138" creationId="{A9AEB3C4-6978-5E48-B717-A659B5C3B9DD}"/>
          </ac:spMkLst>
        </pc:spChg>
        <pc:spChg chg="mod">
          <ac:chgData name="Aizhan Kassymova" userId="116eda05-19b7-4ab1-b111-75ad639c04ed" providerId="ADAL" clId="{FF919DDD-87BC-2C46-9B38-A82B1C749C83}" dt="2022-08-18T19:28:17.674" v="8410" actId="20577"/>
          <ac:spMkLst>
            <pc:docMk/>
            <pc:sldMk cId="2492069188" sldId="1114"/>
            <ac:spMk id="140" creationId="{E4C0EAD6-0908-3C42-9A10-A6AAF94515B4}"/>
          </ac:spMkLst>
        </pc:spChg>
        <pc:spChg chg="mod">
          <ac:chgData name="Aizhan Kassymova" userId="116eda05-19b7-4ab1-b111-75ad639c04ed" providerId="ADAL" clId="{FF919DDD-87BC-2C46-9B38-A82B1C749C83}" dt="2022-08-18T19:28:08.096" v="8406" actId="20577"/>
          <ac:spMkLst>
            <pc:docMk/>
            <pc:sldMk cId="2492069188" sldId="1114"/>
            <ac:spMk id="148" creationId="{3C17C23B-2BF5-5B4E-BB33-288C1922406B}"/>
          </ac:spMkLst>
        </pc:spChg>
        <pc:spChg chg="mod">
          <ac:chgData name="Aizhan Kassymova" userId="116eda05-19b7-4ab1-b111-75ad639c04ed" providerId="ADAL" clId="{FF919DDD-87BC-2C46-9B38-A82B1C749C83}" dt="2022-08-18T19:26:59.912" v="8300" actId="20577"/>
          <ac:spMkLst>
            <pc:docMk/>
            <pc:sldMk cId="2492069188" sldId="1114"/>
            <ac:spMk id="154" creationId="{48C5FBCA-1883-5B46-BC6B-BD218B24C18D}"/>
          </ac:spMkLst>
        </pc:spChg>
        <pc:spChg chg="mod">
          <ac:chgData name="Aizhan Kassymova" userId="116eda05-19b7-4ab1-b111-75ad639c04ed" providerId="ADAL" clId="{FF919DDD-87BC-2C46-9B38-A82B1C749C83}" dt="2022-08-18T19:28:20.662" v="8414" actId="20577"/>
          <ac:spMkLst>
            <pc:docMk/>
            <pc:sldMk cId="2492069188" sldId="1114"/>
            <ac:spMk id="156" creationId="{46053DCC-44E5-2C43-B37B-8DA921C733B2}"/>
          </ac:spMkLst>
        </pc:spChg>
      </pc:sldChg>
      <pc:sldChg chg="del">
        <pc:chgData name="Aizhan Kassymova" userId="116eda05-19b7-4ab1-b111-75ad639c04ed" providerId="ADAL" clId="{FF919DDD-87BC-2C46-9B38-A82B1C749C83}" dt="2022-08-02T17:13:22.104" v="92" actId="2696"/>
        <pc:sldMkLst>
          <pc:docMk/>
          <pc:sldMk cId="3648085974" sldId="1114"/>
        </pc:sldMkLst>
      </pc:sldChg>
      <pc:sldChg chg="del">
        <pc:chgData name="Aizhan Kassymova" userId="116eda05-19b7-4ab1-b111-75ad639c04ed" providerId="ADAL" clId="{FF919DDD-87BC-2C46-9B38-A82B1C749C83}" dt="2022-08-02T17:30:35.055" v="152" actId="2696"/>
        <pc:sldMkLst>
          <pc:docMk/>
          <pc:sldMk cId="2835833805" sldId="1115"/>
        </pc:sldMkLst>
      </pc:sldChg>
      <pc:sldChg chg="addSp delSp modSp add mod">
        <pc:chgData name="Aizhan Kassymova" userId="116eda05-19b7-4ab1-b111-75ad639c04ed" providerId="ADAL" clId="{FF919DDD-87BC-2C46-9B38-A82B1C749C83}" dt="2022-08-18T19:44:03.822" v="8794" actId="20577"/>
        <pc:sldMkLst>
          <pc:docMk/>
          <pc:sldMk cId="715478469" sldId="1116"/>
        </pc:sldMkLst>
        <pc:spChg chg="mod">
          <ac:chgData name="Aizhan Kassymova" userId="116eda05-19b7-4ab1-b111-75ad639c04ed" providerId="ADAL" clId="{FF919DDD-87BC-2C46-9B38-A82B1C749C83}" dt="2022-08-18T19:43:50.740" v="8775" actId="20577"/>
          <ac:spMkLst>
            <pc:docMk/>
            <pc:sldMk cId="715478469" sldId="1116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9:44:03.822" v="8794" actId="20577"/>
          <ac:spMkLst>
            <pc:docMk/>
            <pc:sldMk cId="715478469" sldId="1116"/>
            <ac:spMk id="4" creationId="{BDFF0F55-D08F-1344-9B87-5BCA4686A75C}"/>
          </ac:spMkLst>
        </pc:spChg>
        <pc:spChg chg="del">
          <ac:chgData name="Aizhan Kassymova" userId="116eda05-19b7-4ab1-b111-75ad639c04ed" providerId="ADAL" clId="{FF919DDD-87BC-2C46-9B38-A82B1C749C83}" dt="2022-08-18T19:12:35.234" v="7577" actId="478"/>
          <ac:spMkLst>
            <pc:docMk/>
            <pc:sldMk cId="715478469" sldId="1116"/>
            <ac:spMk id="73" creationId="{26201937-A24A-454E-B97D-9D841DC2449E}"/>
          </ac:spMkLst>
        </pc:spChg>
        <pc:spChg chg="add mod">
          <ac:chgData name="Aizhan Kassymova" userId="116eda05-19b7-4ab1-b111-75ad639c04ed" providerId="ADAL" clId="{FF919DDD-87BC-2C46-9B38-A82B1C749C83}" dt="2022-08-18T19:12:35.596" v="7578"/>
          <ac:spMkLst>
            <pc:docMk/>
            <pc:sldMk cId="715478469" sldId="1116"/>
            <ac:spMk id="74" creationId="{E9543035-6B4B-5CA4-8C01-3802109C688C}"/>
          </ac:spMkLst>
        </pc:spChg>
        <pc:spChg chg="mod">
          <ac:chgData name="Aizhan Kassymova" userId="116eda05-19b7-4ab1-b111-75ad639c04ed" providerId="ADAL" clId="{FF919DDD-87BC-2C46-9B38-A82B1C749C83}" dt="2022-08-18T19:43:55.111" v="8780" actId="20577"/>
          <ac:spMkLst>
            <pc:docMk/>
            <pc:sldMk cId="715478469" sldId="1116"/>
            <ac:spMk id="439" creationId="{384A1174-EF45-3D47-B451-2B62A2717579}"/>
          </ac:spMkLst>
        </pc:spChg>
      </pc:sldChg>
      <pc:sldChg chg="addSp delSp modSp add mod">
        <pc:chgData name="Aizhan Kassymova" userId="116eda05-19b7-4ab1-b111-75ad639c04ed" providerId="ADAL" clId="{FF919DDD-87BC-2C46-9B38-A82B1C749C83}" dt="2022-08-18T19:46:50.667" v="8977" actId="20577"/>
        <pc:sldMkLst>
          <pc:docMk/>
          <pc:sldMk cId="1042331655" sldId="1117"/>
        </pc:sldMkLst>
        <pc:spChg chg="mod">
          <ac:chgData name="Aizhan Kassymova" userId="116eda05-19b7-4ab1-b111-75ad639c04ed" providerId="ADAL" clId="{FF919DDD-87BC-2C46-9B38-A82B1C749C83}" dt="2022-08-18T19:46:34.001" v="8941" actId="20577"/>
          <ac:spMkLst>
            <pc:docMk/>
            <pc:sldMk cId="1042331655" sldId="1117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9:12:55.811" v="7583" actId="478"/>
          <ac:spMkLst>
            <pc:docMk/>
            <pc:sldMk cId="1042331655" sldId="1117"/>
            <ac:spMk id="76" creationId="{86E89225-4B9A-C747-8672-752709ED8105}"/>
          </ac:spMkLst>
        </pc:spChg>
        <pc:spChg chg="add mod">
          <ac:chgData name="Aizhan Kassymova" userId="116eda05-19b7-4ab1-b111-75ad639c04ed" providerId="ADAL" clId="{FF919DDD-87BC-2C46-9B38-A82B1C749C83}" dt="2022-08-18T19:12:56.198" v="7584"/>
          <ac:spMkLst>
            <pc:docMk/>
            <pc:sldMk cId="1042331655" sldId="1117"/>
            <ac:spMk id="78" creationId="{CB93CCBC-5054-AF7D-4B62-D0F7AB89795E}"/>
          </ac:spMkLst>
        </pc:spChg>
        <pc:spChg chg="mod">
          <ac:chgData name="Aizhan Kassymova" userId="116eda05-19b7-4ab1-b111-75ad639c04ed" providerId="ADAL" clId="{FF919DDD-87BC-2C46-9B38-A82B1C749C83}" dt="2022-08-18T19:46:44.151" v="8959" actId="20577"/>
          <ac:spMkLst>
            <pc:docMk/>
            <pc:sldMk cId="1042331655" sldId="1117"/>
            <ac:spMk id="245" creationId="{A27DEC11-2958-674C-B587-49A38C649582}"/>
          </ac:spMkLst>
        </pc:spChg>
        <pc:spChg chg="mod">
          <ac:chgData name="Aizhan Kassymova" userId="116eda05-19b7-4ab1-b111-75ad639c04ed" providerId="ADAL" clId="{FF919DDD-87BC-2C46-9B38-A82B1C749C83}" dt="2022-08-18T19:46:50.667" v="8977" actId="20577"/>
          <ac:spMkLst>
            <pc:docMk/>
            <pc:sldMk cId="1042331655" sldId="1117"/>
            <ac:spMk id="247" creationId="{27C21C28-5638-8F4A-8A80-DBD146AD39D1}"/>
          </ac:spMkLst>
        </pc:spChg>
      </pc:sldChg>
      <pc:sldChg chg="del">
        <pc:chgData name="Aizhan Kassymova" userId="116eda05-19b7-4ab1-b111-75ad639c04ed" providerId="ADAL" clId="{FF919DDD-87BC-2C46-9B38-A82B1C749C83}" dt="2022-08-02T17:13:18.823" v="91" actId="2696"/>
        <pc:sldMkLst>
          <pc:docMk/>
          <pc:sldMk cId="3436660107" sldId="1117"/>
        </pc:sldMkLst>
      </pc:sldChg>
      <pc:sldChg chg="del">
        <pc:chgData name="Aizhan Kassymova" userId="116eda05-19b7-4ab1-b111-75ad639c04ed" providerId="ADAL" clId="{FF919DDD-87BC-2C46-9B38-A82B1C749C83}" dt="2022-08-02T17:13:23.981" v="95" actId="2696"/>
        <pc:sldMkLst>
          <pc:docMk/>
          <pc:sldMk cId="2184474490" sldId="1118"/>
        </pc:sldMkLst>
      </pc:sldChg>
      <pc:sldChg chg="addSp delSp modSp add mod">
        <pc:chgData name="Aizhan Kassymova" userId="116eda05-19b7-4ab1-b111-75ad639c04ed" providerId="ADAL" clId="{FF919DDD-87BC-2C46-9B38-A82B1C749C83}" dt="2022-08-18T19:49:40.536" v="9147"/>
        <pc:sldMkLst>
          <pc:docMk/>
          <pc:sldMk cId="2657671931" sldId="1119"/>
        </pc:sldMkLst>
        <pc:spChg chg="mod">
          <ac:chgData name="Aizhan Kassymova" userId="116eda05-19b7-4ab1-b111-75ad639c04ed" providerId="ADAL" clId="{FF919DDD-87BC-2C46-9B38-A82B1C749C83}" dt="2022-08-18T19:47:34.006" v="8999" actId="20577"/>
          <ac:spMkLst>
            <pc:docMk/>
            <pc:sldMk cId="2657671931" sldId="1119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9:13:15.142" v="7586" actId="478"/>
          <ac:spMkLst>
            <pc:docMk/>
            <pc:sldMk cId="2657671931" sldId="1119"/>
            <ac:spMk id="4" creationId="{E5549B3B-271C-C14B-9302-4D2CE7B41051}"/>
          </ac:spMkLst>
        </pc:spChg>
        <pc:spChg chg="add mod">
          <ac:chgData name="Aizhan Kassymova" userId="116eda05-19b7-4ab1-b111-75ad639c04ed" providerId="ADAL" clId="{FF919DDD-87BC-2C46-9B38-A82B1C749C83}" dt="2022-08-18T19:13:15.528" v="7587"/>
          <ac:spMkLst>
            <pc:docMk/>
            <pc:sldMk cId="2657671931" sldId="1119"/>
            <ac:spMk id="5" creationId="{44F9ADBD-3E10-126D-982F-7AEFD2BAFA5B}"/>
          </ac:spMkLst>
        </pc:spChg>
        <pc:spChg chg="mod">
          <ac:chgData name="Aizhan Kassymova" userId="116eda05-19b7-4ab1-b111-75ad639c04ed" providerId="ADAL" clId="{FF919DDD-87BC-2C46-9B38-A82B1C749C83}" dt="2022-08-18T19:49:40.536" v="9147"/>
          <ac:spMkLst>
            <pc:docMk/>
            <pc:sldMk cId="2657671931" sldId="1119"/>
            <ac:spMk id="47" creationId="{B20BADCC-1032-9A48-BC43-B4E1275E4EDF}"/>
          </ac:spMkLst>
        </pc:spChg>
      </pc:sldChg>
      <pc:sldChg chg="del">
        <pc:chgData name="Aizhan Kassymova" userId="116eda05-19b7-4ab1-b111-75ad639c04ed" providerId="ADAL" clId="{FF919DDD-87BC-2C46-9B38-A82B1C749C83}" dt="2022-08-02T17:13:26.161" v="100" actId="2696"/>
        <pc:sldMkLst>
          <pc:docMk/>
          <pc:sldMk cId="3536552016" sldId="1119"/>
        </pc:sldMkLst>
      </pc:sldChg>
      <pc:sldChg chg="add del">
        <pc:chgData name="Aizhan Kassymova" userId="116eda05-19b7-4ab1-b111-75ad639c04ed" providerId="ADAL" clId="{FF919DDD-87BC-2C46-9B38-A82B1C749C83}" dt="2022-08-18T19:10:45.976" v="7558" actId="2696"/>
        <pc:sldMkLst>
          <pc:docMk/>
          <pc:sldMk cId="859008616" sldId="1124"/>
        </pc:sldMkLst>
      </pc:sldChg>
      <pc:sldChg chg="addSp delSp modSp add del mod">
        <pc:chgData name="Aizhan Kassymova" userId="116eda05-19b7-4ab1-b111-75ad639c04ed" providerId="ADAL" clId="{FF919DDD-87BC-2C46-9B38-A82B1C749C83}" dt="2022-08-18T19:15:33.753" v="7627" actId="2696"/>
        <pc:sldMkLst>
          <pc:docMk/>
          <pc:sldMk cId="3329041873" sldId="1125"/>
        </pc:sldMkLst>
        <pc:spChg chg="del">
          <ac:chgData name="Aizhan Kassymova" userId="116eda05-19b7-4ab1-b111-75ad639c04ed" providerId="ADAL" clId="{FF919DDD-87BC-2C46-9B38-A82B1C749C83}" dt="2022-08-18T19:12:00.277" v="7567" actId="478"/>
          <ac:spMkLst>
            <pc:docMk/>
            <pc:sldMk cId="3329041873" sldId="1125"/>
            <ac:spMk id="52" creationId="{6AC88DD4-8D5E-1A4B-AF04-AF0A9B96E264}"/>
          </ac:spMkLst>
        </pc:spChg>
        <pc:spChg chg="add mod">
          <ac:chgData name="Aizhan Kassymova" userId="116eda05-19b7-4ab1-b111-75ad639c04ed" providerId="ADAL" clId="{FF919DDD-87BC-2C46-9B38-A82B1C749C83}" dt="2022-08-18T19:12:00.839" v="7568"/>
          <ac:spMkLst>
            <pc:docMk/>
            <pc:sldMk cId="3329041873" sldId="1125"/>
            <ac:spMk id="53" creationId="{0C05C16B-0239-B6DE-020B-719119BC8E0E}"/>
          </ac:spMkLst>
        </pc:spChg>
      </pc:sldChg>
      <pc:sldChg chg="modSp add del mod">
        <pc:chgData name="Aizhan Kassymova" userId="116eda05-19b7-4ab1-b111-75ad639c04ed" providerId="ADAL" clId="{FF919DDD-87BC-2C46-9B38-A82B1C749C83}" dt="2022-08-18T19:09:39.188" v="7553" actId="2696"/>
        <pc:sldMkLst>
          <pc:docMk/>
          <pc:sldMk cId="473837047" sldId="1198"/>
        </pc:sldMkLst>
        <pc:spChg chg="mod">
          <ac:chgData name="Aizhan Kassymova" userId="116eda05-19b7-4ab1-b111-75ad639c04ed" providerId="ADAL" clId="{FF919DDD-87BC-2C46-9B38-A82B1C749C83}" dt="2022-08-18T19:08:36.101" v="7546"/>
          <ac:spMkLst>
            <pc:docMk/>
            <pc:sldMk cId="473837047" sldId="1198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9:09:00.609" v="7549" actId="255"/>
          <ac:spMkLst>
            <pc:docMk/>
            <pc:sldMk cId="473837047" sldId="1198"/>
            <ac:spMk id="9" creationId="{3FF08E5E-7834-074F-B7D9-7DBE006EE269}"/>
          </ac:spMkLst>
        </pc:spChg>
      </pc:sldChg>
      <pc:sldChg chg="addSp delSp modSp add mod">
        <pc:chgData name="Aizhan Kassymova" userId="116eda05-19b7-4ab1-b111-75ad639c04ed" providerId="ADAL" clId="{FF919DDD-87BC-2C46-9B38-A82B1C749C83}" dt="2022-08-18T19:23:48.116" v="8201"/>
        <pc:sldMkLst>
          <pc:docMk/>
          <pc:sldMk cId="3774413299" sldId="1199"/>
        </pc:sldMkLst>
        <pc:spChg chg="mod">
          <ac:chgData name="Aizhan Kassymova" userId="116eda05-19b7-4ab1-b111-75ad639c04ed" providerId="ADAL" clId="{FF919DDD-87BC-2C46-9B38-A82B1C749C83}" dt="2022-08-18T19:23:48.116" v="8201"/>
          <ac:spMkLst>
            <pc:docMk/>
            <pc:sldMk cId="3774413299" sldId="1199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9:12:21.427" v="7571" actId="478"/>
          <ac:spMkLst>
            <pc:docMk/>
            <pc:sldMk cId="3774413299" sldId="1199"/>
            <ac:spMk id="20" creationId="{73A53F5E-537D-1E40-85EE-92D8692A70E6}"/>
          </ac:spMkLst>
        </pc:spChg>
        <pc:spChg chg="add mod">
          <ac:chgData name="Aizhan Kassymova" userId="116eda05-19b7-4ab1-b111-75ad639c04ed" providerId="ADAL" clId="{FF919DDD-87BC-2C46-9B38-A82B1C749C83}" dt="2022-08-18T19:12:21.860" v="7572"/>
          <ac:spMkLst>
            <pc:docMk/>
            <pc:sldMk cId="3774413299" sldId="1199"/>
            <ac:spMk id="21" creationId="{56647597-68B4-2153-4618-DD401C29B059}"/>
          </ac:spMkLst>
        </pc:spChg>
      </pc:sldChg>
      <pc:sldChg chg="addSp delSp modSp add mod">
        <pc:chgData name="Aizhan Kassymova" userId="116eda05-19b7-4ab1-b111-75ad639c04ed" providerId="ADAL" clId="{FF919DDD-87BC-2C46-9B38-A82B1C749C83}" dt="2022-08-18T19:45:03.118" v="8854" actId="20577"/>
        <pc:sldMkLst>
          <pc:docMk/>
          <pc:sldMk cId="1619693471" sldId="1200"/>
        </pc:sldMkLst>
        <pc:spChg chg="mod">
          <ac:chgData name="Aizhan Kassymova" userId="116eda05-19b7-4ab1-b111-75ad639c04ed" providerId="ADAL" clId="{FF919DDD-87BC-2C46-9B38-A82B1C749C83}" dt="2022-08-18T19:44:15.611" v="8795"/>
          <ac:spMkLst>
            <pc:docMk/>
            <pc:sldMk cId="1619693471" sldId="1200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9:12:38.879" v="7579" actId="478"/>
          <ac:spMkLst>
            <pc:docMk/>
            <pc:sldMk cId="1619693471" sldId="1200"/>
            <ac:spMk id="81" creationId="{C5180A9E-4EA2-5A45-B935-0F6B15CE6226}"/>
          </ac:spMkLst>
        </pc:spChg>
        <pc:spChg chg="add mod">
          <ac:chgData name="Aizhan Kassymova" userId="116eda05-19b7-4ab1-b111-75ad639c04ed" providerId="ADAL" clId="{FF919DDD-87BC-2C46-9B38-A82B1C749C83}" dt="2022-08-18T19:12:39.509" v="7580"/>
          <ac:spMkLst>
            <pc:docMk/>
            <pc:sldMk cId="1619693471" sldId="1200"/>
            <ac:spMk id="82" creationId="{25A24CA5-3BB6-60A3-9DBD-299F73C65203}"/>
          </ac:spMkLst>
        </pc:spChg>
        <pc:spChg chg="mod">
          <ac:chgData name="Aizhan Kassymova" userId="116eda05-19b7-4ab1-b111-75ad639c04ed" providerId="ADAL" clId="{FF919DDD-87BC-2C46-9B38-A82B1C749C83}" dt="2022-08-18T19:45:03.118" v="8854" actId="20577"/>
          <ac:spMkLst>
            <pc:docMk/>
            <pc:sldMk cId="1619693471" sldId="1200"/>
            <ac:spMk id="287" creationId="{132D608A-D3A5-E54F-AEEE-E1F1B0718AC0}"/>
          </ac:spMkLst>
        </pc:spChg>
      </pc:sldChg>
      <pc:sldChg chg="addSp modSp add mod">
        <pc:chgData name="Aizhan Kassymova" userId="116eda05-19b7-4ab1-b111-75ad639c04ed" providerId="ADAL" clId="{FF919DDD-87BC-2C46-9B38-A82B1C749C83}" dt="2022-08-18T19:46:10.180" v="8906" actId="1037"/>
        <pc:sldMkLst>
          <pc:docMk/>
          <pc:sldMk cId="1610667146" sldId="1201"/>
        </pc:sldMkLst>
        <pc:spChg chg="mod">
          <ac:chgData name="Aizhan Kassymova" userId="116eda05-19b7-4ab1-b111-75ad639c04ed" providerId="ADAL" clId="{FF919DDD-87BC-2C46-9B38-A82B1C749C83}" dt="2022-08-18T19:45:15.014" v="8855"/>
          <ac:spMkLst>
            <pc:docMk/>
            <pc:sldMk cId="1610667146" sldId="1201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FF919DDD-87BC-2C46-9B38-A82B1C749C83}" dt="2022-08-18T19:12:50.307" v="7582" actId="1076"/>
          <ac:spMkLst>
            <pc:docMk/>
            <pc:sldMk cId="1610667146" sldId="1201"/>
            <ac:spMk id="84" creationId="{C0440F4F-C2EE-9770-CE4C-A5DD9B61C303}"/>
          </ac:spMkLst>
        </pc:spChg>
        <pc:spChg chg="mod">
          <ac:chgData name="Aizhan Kassymova" userId="116eda05-19b7-4ab1-b111-75ad639c04ed" providerId="ADAL" clId="{FF919DDD-87BC-2C46-9B38-A82B1C749C83}" dt="2022-08-18T19:46:03.491" v="8891" actId="20577"/>
          <ac:spMkLst>
            <pc:docMk/>
            <pc:sldMk cId="1610667146" sldId="1201"/>
            <ac:spMk id="491" creationId="{9C02D14E-840C-344B-9763-DE44A289373C}"/>
          </ac:spMkLst>
        </pc:spChg>
        <pc:grpChg chg="mod">
          <ac:chgData name="Aizhan Kassymova" userId="116eda05-19b7-4ab1-b111-75ad639c04ed" providerId="ADAL" clId="{FF919DDD-87BC-2C46-9B38-A82B1C749C83}" dt="2022-08-18T19:46:10.180" v="8906" actId="1037"/>
          <ac:grpSpMkLst>
            <pc:docMk/>
            <pc:sldMk cId="1610667146" sldId="1201"/>
            <ac:grpSpMk id="10" creationId="{3BB0CBF7-361A-5548-A01C-90FF3005AB01}"/>
          </ac:grpSpMkLst>
        </pc:grpChg>
      </pc:sldChg>
      <pc:sldChg chg="delSp modSp add mod">
        <pc:chgData name="Aizhan Kassymova" userId="116eda05-19b7-4ab1-b111-75ad639c04ed" providerId="ADAL" clId="{FF919DDD-87BC-2C46-9B38-A82B1C749C83}" dt="2022-08-18T19:47:18.441" v="8979" actId="27636"/>
        <pc:sldMkLst>
          <pc:docMk/>
          <pc:sldMk cId="518641852" sldId="1202"/>
        </pc:sldMkLst>
        <pc:spChg chg="mod">
          <ac:chgData name="Aizhan Kassymova" userId="116eda05-19b7-4ab1-b111-75ad639c04ed" providerId="ADAL" clId="{FF919DDD-87BC-2C46-9B38-A82B1C749C83}" dt="2022-08-18T19:47:18.441" v="8979" actId="27636"/>
          <ac:spMkLst>
            <pc:docMk/>
            <pc:sldMk cId="518641852" sldId="1202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9:13:09.591" v="7585" actId="478"/>
          <ac:spMkLst>
            <pc:docMk/>
            <pc:sldMk cId="518641852" sldId="1202"/>
            <ac:spMk id="14" creationId="{41298F7A-0643-9F47-8207-6B139EFB88BE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10:01:47.336" v="9798" actId="20577"/>
        <pc:sldMkLst>
          <pc:docMk/>
          <pc:sldMk cId="1761510866" sldId="1203"/>
        </pc:sldMkLst>
        <pc:spChg chg="mod">
          <ac:chgData name="Aizhan Kassymova" userId="116eda05-19b7-4ab1-b111-75ad639c04ed" providerId="ADAL" clId="{FF919DDD-87BC-2C46-9B38-A82B1C749C83}" dt="2022-08-18T17:50:55.162" v="4470" actId="20577"/>
          <ac:spMkLst>
            <pc:docMk/>
            <pc:sldMk cId="1761510866" sldId="1203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7:51:26.774" v="4492" actId="20577"/>
          <ac:spMkLst>
            <pc:docMk/>
            <pc:sldMk cId="1761510866" sldId="1203"/>
            <ac:spMk id="62" creationId="{A183A89B-2122-E141-9DF3-203A60EFF295}"/>
          </ac:spMkLst>
        </pc:spChg>
        <pc:spChg chg="mod">
          <ac:chgData name="Aizhan Kassymova" userId="116eda05-19b7-4ab1-b111-75ad639c04ed" providerId="ADAL" clId="{FF919DDD-87BC-2C46-9B38-A82B1C749C83}" dt="2022-08-18T17:51:36.185" v="4506" actId="20577"/>
          <ac:spMkLst>
            <pc:docMk/>
            <pc:sldMk cId="1761510866" sldId="1203"/>
            <ac:spMk id="63" creationId="{E52BAEBA-8AEA-B545-A35F-AEB6190843E5}"/>
          </ac:spMkLst>
        </pc:spChg>
        <pc:spChg chg="mod">
          <ac:chgData name="Aizhan Kassymova" userId="116eda05-19b7-4ab1-b111-75ad639c04ed" providerId="ADAL" clId="{FF919DDD-87BC-2C46-9B38-A82B1C749C83}" dt="2022-08-18T17:51:04.842" v="4478" actId="20577"/>
          <ac:spMkLst>
            <pc:docMk/>
            <pc:sldMk cId="1761510866" sldId="1203"/>
            <ac:spMk id="67" creationId="{D7A6E153-CAA2-2E43-9742-982E16926734}"/>
          </ac:spMkLst>
        </pc:spChg>
        <pc:spChg chg="mod">
          <ac:chgData name="Aizhan Kassymova" userId="116eda05-19b7-4ab1-b111-75ad639c04ed" providerId="ADAL" clId="{FF919DDD-87BC-2C46-9B38-A82B1C749C83}" dt="2022-08-18T17:54:41.712" v="4678" actId="20577"/>
          <ac:spMkLst>
            <pc:docMk/>
            <pc:sldMk cId="1761510866" sldId="1203"/>
            <ac:spMk id="72" creationId="{394540FC-9B80-C049-964F-3AEAF7A4BA2D}"/>
          </ac:spMkLst>
        </pc:spChg>
        <pc:spChg chg="mod">
          <ac:chgData name="Aizhan Kassymova" userId="116eda05-19b7-4ab1-b111-75ad639c04ed" providerId="ADAL" clId="{FF919DDD-87BC-2C46-9B38-A82B1C749C83}" dt="2022-08-18T17:51:46.087" v="4523" actId="20577"/>
          <ac:spMkLst>
            <pc:docMk/>
            <pc:sldMk cId="1761510866" sldId="1203"/>
            <ac:spMk id="73" creationId="{2925631F-CA45-E24E-A2A3-36475CE0E0E7}"/>
          </ac:spMkLst>
        </pc:spChg>
        <pc:spChg chg="mod">
          <ac:chgData name="Aizhan Kassymova" userId="116eda05-19b7-4ab1-b111-75ad639c04ed" providerId="ADAL" clId="{FF919DDD-87BC-2C46-9B38-A82B1C749C83}" dt="2022-08-18T17:51:58.631" v="4543" actId="20577"/>
          <ac:spMkLst>
            <pc:docMk/>
            <pc:sldMk cId="1761510866" sldId="1203"/>
            <ac:spMk id="75" creationId="{0864898F-71F3-8C4E-ACBC-273A8F765CF5}"/>
          </ac:spMkLst>
        </pc:spChg>
        <pc:spChg chg="mod">
          <ac:chgData name="Aizhan Kassymova" userId="116eda05-19b7-4ab1-b111-75ad639c04ed" providerId="ADAL" clId="{FF919DDD-87BC-2C46-9B38-A82B1C749C83}" dt="2022-08-18T17:59:51.117" v="4863"/>
          <ac:spMkLst>
            <pc:docMk/>
            <pc:sldMk cId="1761510866" sldId="1203"/>
            <ac:spMk id="80" creationId="{C121B465-E333-C34D-A9B1-4EC95AB29663}"/>
          </ac:spMkLst>
        </pc:spChg>
        <pc:spChg chg="mod">
          <ac:chgData name="Aizhan Kassymova" userId="116eda05-19b7-4ab1-b111-75ad639c04ed" providerId="ADAL" clId="{FF919DDD-87BC-2C46-9B38-A82B1C749C83}" dt="2022-08-18T17:53:24.989" v="4595" actId="5793"/>
          <ac:spMkLst>
            <pc:docMk/>
            <pc:sldMk cId="1761510866" sldId="1203"/>
            <ac:spMk id="81" creationId="{81D77D1D-D542-E748-880E-847E52816584}"/>
          </ac:spMkLst>
        </pc:spChg>
        <pc:spChg chg="mod">
          <ac:chgData name="Aizhan Kassymova" userId="116eda05-19b7-4ab1-b111-75ad639c04ed" providerId="ADAL" clId="{FF919DDD-87BC-2C46-9B38-A82B1C749C83}" dt="2022-08-18T17:53:34.748" v="4607" actId="20577"/>
          <ac:spMkLst>
            <pc:docMk/>
            <pc:sldMk cId="1761510866" sldId="1203"/>
            <ac:spMk id="82" creationId="{DA04993C-122C-384A-9568-6515DE95D883}"/>
          </ac:spMkLst>
        </pc:spChg>
        <pc:spChg chg="mod">
          <ac:chgData name="Aizhan Kassymova" userId="116eda05-19b7-4ab1-b111-75ad639c04ed" providerId="ADAL" clId="{FF919DDD-87BC-2C46-9B38-A82B1C749C83}" dt="2022-08-18T18:03:23.453" v="5002" actId="20578"/>
          <ac:spMkLst>
            <pc:docMk/>
            <pc:sldMk cId="1761510866" sldId="1203"/>
            <ac:spMk id="91" creationId="{C85C82AE-5A3B-EC47-8EA4-C0FA0727D048}"/>
          </ac:spMkLst>
        </pc:spChg>
        <pc:spChg chg="mod">
          <ac:chgData name="Aizhan Kassymova" userId="116eda05-19b7-4ab1-b111-75ad639c04ed" providerId="ADAL" clId="{FF919DDD-87BC-2C46-9B38-A82B1C749C83}" dt="2022-08-18T18:03:23.453" v="5002" actId="20578"/>
          <ac:spMkLst>
            <pc:docMk/>
            <pc:sldMk cId="1761510866" sldId="1203"/>
            <ac:spMk id="92" creationId="{D8D1B074-0355-2942-9977-4413DF7E41C7}"/>
          </ac:spMkLst>
        </pc:spChg>
        <pc:spChg chg="mod">
          <ac:chgData name="Aizhan Kassymova" userId="116eda05-19b7-4ab1-b111-75ad639c04ed" providerId="ADAL" clId="{FF919DDD-87BC-2C46-9B38-A82B1C749C83}" dt="2022-08-18T18:03:53.934" v="5006" actId="255"/>
          <ac:spMkLst>
            <pc:docMk/>
            <pc:sldMk cId="1761510866" sldId="1203"/>
            <ac:spMk id="93" creationId="{23616F6F-F6F8-274A-8F63-2AC8E94CAB0A}"/>
          </ac:spMkLst>
        </pc:spChg>
        <pc:spChg chg="del">
          <ac:chgData name="Aizhan Kassymova" userId="116eda05-19b7-4ab1-b111-75ad639c04ed" providerId="ADAL" clId="{FF919DDD-87BC-2C46-9B38-A82B1C749C83}" dt="2022-08-18T17:49:42.230" v="4429" actId="478"/>
          <ac:spMkLst>
            <pc:docMk/>
            <pc:sldMk cId="1761510866" sldId="1203"/>
            <ac:spMk id="94" creationId="{A3EE5CD7-E8F0-2F4B-B766-7EC8F235C30A}"/>
          </ac:spMkLst>
        </pc:spChg>
        <pc:spChg chg="mod">
          <ac:chgData name="Aizhan Kassymova" userId="116eda05-19b7-4ab1-b111-75ad639c04ed" providerId="ADAL" clId="{FF919DDD-87BC-2C46-9B38-A82B1C749C83}" dt="2022-08-18T17:52:33.460" v="4557" actId="1038"/>
          <ac:spMkLst>
            <pc:docMk/>
            <pc:sldMk cId="1761510866" sldId="1203"/>
            <ac:spMk id="95" creationId="{71EB8016-A1DB-1C48-954C-FFBE5CF06DD6}"/>
          </ac:spMkLst>
        </pc:spChg>
        <pc:spChg chg="mod">
          <ac:chgData name="Aizhan Kassymova" userId="116eda05-19b7-4ab1-b111-75ad639c04ed" providerId="ADAL" clId="{FF919DDD-87BC-2C46-9B38-A82B1C749C83}" dt="2022-08-18T17:52:51.725" v="4567" actId="20577"/>
          <ac:spMkLst>
            <pc:docMk/>
            <pc:sldMk cId="1761510866" sldId="1203"/>
            <ac:spMk id="96" creationId="{A4AA77C6-3CD5-F642-BD90-B898C462C724}"/>
          </ac:spMkLst>
        </pc:spChg>
        <pc:spChg chg="mod">
          <ac:chgData name="Aizhan Kassymova" userId="116eda05-19b7-4ab1-b111-75ad639c04ed" providerId="ADAL" clId="{FF919DDD-87BC-2C46-9B38-A82B1C749C83}" dt="2022-08-18T17:54:05.460" v="4642" actId="1035"/>
          <ac:spMkLst>
            <pc:docMk/>
            <pc:sldMk cId="1761510866" sldId="1203"/>
            <ac:spMk id="98" creationId="{CF922213-3DD4-4C4D-B198-ADF3A29EDBE7}"/>
          </ac:spMkLst>
        </pc:spChg>
        <pc:spChg chg="mod">
          <ac:chgData name="Aizhan Kassymova" userId="116eda05-19b7-4ab1-b111-75ad639c04ed" providerId="ADAL" clId="{FF919DDD-87BC-2C46-9B38-A82B1C749C83}" dt="2022-08-18T17:58:14.310" v="4808" actId="1076"/>
          <ac:spMkLst>
            <pc:docMk/>
            <pc:sldMk cId="1761510866" sldId="1203"/>
            <ac:spMk id="99" creationId="{0BC58028-06B7-1A4E-8510-AE6EC1534B60}"/>
          </ac:spMkLst>
        </pc:spChg>
        <pc:spChg chg="mod">
          <ac:chgData name="Aizhan Kassymova" userId="116eda05-19b7-4ab1-b111-75ad639c04ed" providerId="ADAL" clId="{FF919DDD-87BC-2C46-9B38-A82B1C749C83}" dt="2022-08-18T18:02:57.115" v="4999" actId="1076"/>
          <ac:spMkLst>
            <pc:docMk/>
            <pc:sldMk cId="1761510866" sldId="1203"/>
            <ac:spMk id="102" creationId="{26B4BE77-FB6F-AB48-BDB1-C2E23D5564F9}"/>
          </ac:spMkLst>
        </pc:spChg>
        <pc:spChg chg="mod">
          <ac:chgData name="Aizhan Kassymova" userId="116eda05-19b7-4ab1-b111-75ad639c04ed" providerId="ADAL" clId="{FF919DDD-87BC-2C46-9B38-A82B1C749C83}" dt="2022-08-18T18:03:35.290" v="5004" actId="20577"/>
          <ac:spMkLst>
            <pc:docMk/>
            <pc:sldMk cId="1761510866" sldId="1203"/>
            <ac:spMk id="103" creationId="{8DAB804F-166B-0D4B-8089-4B58E3A0811F}"/>
          </ac:spMkLst>
        </pc:spChg>
        <pc:spChg chg="mod">
          <ac:chgData name="Aizhan Kassymova" userId="116eda05-19b7-4ab1-b111-75ad639c04ed" providerId="ADAL" clId="{FF919DDD-87BC-2C46-9B38-A82B1C749C83}" dt="2022-08-18T18:02:24.679" v="4995" actId="255"/>
          <ac:spMkLst>
            <pc:docMk/>
            <pc:sldMk cId="1761510866" sldId="1203"/>
            <ac:spMk id="107" creationId="{C1196D10-63E5-F146-A338-FB6B53C00F42}"/>
          </ac:spMkLst>
        </pc:spChg>
        <pc:spChg chg="mod">
          <ac:chgData name="Aizhan Kassymova" userId="116eda05-19b7-4ab1-b111-75ad639c04ed" providerId="ADAL" clId="{FF919DDD-87BC-2C46-9B38-A82B1C749C83}" dt="2022-08-18T18:01:51.843" v="4993" actId="255"/>
          <ac:spMkLst>
            <pc:docMk/>
            <pc:sldMk cId="1761510866" sldId="1203"/>
            <ac:spMk id="108" creationId="{62087231-CA89-9F46-9993-D5CE4726B8FD}"/>
          </ac:spMkLst>
        </pc:spChg>
        <pc:spChg chg="mod">
          <ac:chgData name="Aizhan Kassymova" userId="116eda05-19b7-4ab1-b111-75ad639c04ed" providerId="ADAL" clId="{FF919DDD-87BC-2C46-9B38-A82B1C749C83}" dt="2022-08-18T17:59:07.759" v="4862" actId="1076"/>
          <ac:spMkLst>
            <pc:docMk/>
            <pc:sldMk cId="1761510866" sldId="1203"/>
            <ac:spMk id="109" creationId="{CE090396-5F4D-6E4E-AA9C-2778A62E73B2}"/>
          </ac:spMkLst>
        </pc:spChg>
        <pc:spChg chg="mod">
          <ac:chgData name="Aizhan Kassymova" userId="116eda05-19b7-4ab1-b111-75ad639c04ed" providerId="ADAL" clId="{FF919DDD-87BC-2C46-9B38-A82B1C749C83}" dt="2022-08-18T18:03:23.453" v="5002" actId="20578"/>
          <ac:spMkLst>
            <pc:docMk/>
            <pc:sldMk cId="1761510866" sldId="1203"/>
            <ac:spMk id="110" creationId="{7103D547-1AEC-9743-8B26-22B579AF1CE1}"/>
          </ac:spMkLst>
        </pc:spChg>
        <pc:spChg chg="mod">
          <ac:chgData name="Aizhan Kassymova" userId="116eda05-19b7-4ab1-b111-75ad639c04ed" providerId="ADAL" clId="{FF919DDD-87BC-2C46-9B38-A82B1C749C83}" dt="2022-08-18T17:59:51.117" v="4863"/>
          <ac:spMkLst>
            <pc:docMk/>
            <pc:sldMk cId="1761510866" sldId="1203"/>
            <ac:spMk id="111" creationId="{AF202832-D8A0-CC44-AEC9-474E90CA4102}"/>
          </ac:spMkLst>
        </pc:spChg>
        <pc:spChg chg="add mod">
          <ac:chgData name="Aizhan Kassymova" userId="116eda05-19b7-4ab1-b111-75ad639c04ed" providerId="ADAL" clId="{FF919DDD-87BC-2C46-9B38-A82B1C749C83}" dt="2022-08-18T17:49:42.639" v="4430"/>
          <ac:spMkLst>
            <pc:docMk/>
            <pc:sldMk cId="1761510866" sldId="1203"/>
            <ac:spMk id="116" creationId="{36767D5F-44D2-9BFD-7AF3-7F9BB1B08CC2}"/>
          </ac:spMkLst>
        </pc:spChg>
        <pc:spChg chg="mod">
          <ac:chgData name="Aizhan Kassymova" userId="116eda05-19b7-4ab1-b111-75ad639c04ed" providerId="ADAL" clId="{FF919DDD-87BC-2C46-9B38-A82B1C749C83}" dt="2022-08-18T18:04:46.328" v="5045" actId="20577"/>
          <ac:spMkLst>
            <pc:docMk/>
            <pc:sldMk cId="1761510866" sldId="1203"/>
            <ac:spMk id="119" creationId="{C0762B76-1537-D346-8718-8BAF6E1F14E0}"/>
          </ac:spMkLst>
        </pc:spChg>
        <pc:spChg chg="mod">
          <ac:chgData name="Aizhan Kassymova" userId="116eda05-19b7-4ab1-b111-75ad639c04ed" providerId="ADAL" clId="{FF919DDD-87BC-2C46-9B38-A82B1C749C83}" dt="2022-08-18T18:02:31.858" v="4996" actId="255"/>
          <ac:spMkLst>
            <pc:docMk/>
            <pc:sldMk cId="1761510866" sldId="1203"/>
            <ac:spMk id="125" creationId="{5CEFBFE2-D6C5-6C4B-85CD-C2B1704479E4}"/>
          </ac:spMkLst>
        </pc:spChg>
        <pc:grpChg chg="mod">
          <ac:chgData name="Aizhan Kassymova" userId="116eda05-19b7-4ab1-b111-75ad639c04ed" providerId="ADAL" clId="{FF919DDD-87BC-2C46-9B38-A82B1C749C83}" dt="2022-08-18T18:03:23.453" v="5002" actId="20578"/>
          <ac:grpSpMkLst>
            <pc:docMk/>
            <pc:sldMk cId="1761510866" sldId="1203"/>
            <ac:grpSpMk id="18" creationId="{A2C55822-331C-DB41-AB07-59E5BF177405}"/>
          </ac:grpSpMkLst>
        </pc:grpChg>
        <pc:grpChg chg="mod">
          <ac:chgData name="Aizhan Kassymova" userId="116eda05-19b7-4ab1-b111-75ad639c04ed" providerId="ADAL" clId="{FF919DDD-87BC-2C46-9B38-A82B1C749C83}" dt="2022-08-18T18:03:23.453" v="5002" actId="20578"/>
          <ac:grpSpMkLst>
            <pc:docMk/>
            <pc:sldMk cId="1761510866" sldId="1203"/>
            <ac:grpSpMk id="21" creationId="{EDC6B1EF-A64F-C94C-81C5-7457A0FFD99A}"/>
          </ac:grpSpMkLst>
        </pc:grpChg>
        <pc:grpChg chg="mod">
          <ac:chgData name="Aizhan Kassymova" userId="116eda05-19b7-4ab1-b111-75ad639c04ed" providerId="ADAL" clId="{FF919DDD-87BC-2C46-9B38-A82B1C749C83}" dt="2022-08-18T17:59:51.117" v="4863"/>
          <ac:grpSpMkLst>
            <pc:docMk/>
            <pc:sldMk cId="1761510866" sldId="1203"/>
            <ac:grpSpMk id="115" creationId="{25F3ABB6-FC22-8E45-923B-C272F3E47C12}"/>
          </ac:grpSpMkLst>
        </pc:grpChg>
        <pc:cxnChg chg="mod">
          <ac:chgData name="Aizhan Kassymova" userId="116eda05-19b7-4ab1-b111-75ad639c04ed" providerId="ADAL" clId="{FF919DDD-87BC-2C46-9B38-A82B1C749C83}" dt="2022-08-18T17:58:14.310" v="4808" actId="1076"/>
          <ac:cxnSpMkLst>
            <pc:docMk/>
            <pc:sldMk cId="1761510866" sldId="1203"/>
            <ac:cxnSpMk id="7" creationId="{163A6281-16AF-5F4C-91CB-DC46FB513501}"/>
          </ac:cxnSpMkLst>
        </pc:cxnChg>
        <pc:cxnChg chg="mod">
          <ac:chgData name="Aizhan Kassymova" userId="116eda05-19b7-4ab1-b111-75ad639c04ed" providerId="ADAL" clId="{FF919DDD-87BC-2C46-9B38-A82B1C749C83}" dt="2022-08-18T17:59:07.759" v="4862" actId="1076"/>
          <ac:cxnSpMkLst>
            <pc:docMk/>
            <pc:sldMk cId="1761510866" sldId="1203"/>
            <ac:cxnSpMk id="101" creationId="{4F87AC36-0055-DB45-A995-89129C5BB34A}"/>
          </ac:cxnSpMkLst>
        </pc:cxnChg>
        <pc:cxnChg chg="mod">
          <ac:chgData name="Aizhan Kassymova" userId="116eda05-19b7-4ab1-b111-75ad639c04ed" providerId="ADAL" clId="{FF919DDD-87BC-2C46-9B38-A82B1C749C83}" dt="2022-08-18T18:05:05.603" v="5046" actId="1076"/>
          <ac:cxnSpMkLst>
            <pc:docMk/>
            <pc:sldMk cId="1761510866" sldId="1203"/>
            <ac:cxnSpMk id="127" creationId="{C6493B77-D766-824F-B26A-A73B9CE92231}"/>
          </ac:cxnSpMkLst>
        </pc:cxnChg>
      </pc:sldChg>
      <pc:sldChg chg="addSp delSp modSp add mod modAnim modNotesTx">
        <pc:chgData name="Aizhan Kassymova" userId="116eda05-19b7-4ab1-b111-75ad639c04ed" providerId="ADAL" clId="{FF919DDD-87BC-2C46-9B38-A82B1C749C83}" dt="2022-08-19T09:36:41.624" v="9661" actId="20577"/>
        <pc:sldMkLst>
          <pc:docMk/>
          <pc:sldMk cId="1126760312" sldId="1204"/>
        </pc:sldMkLst>
        <pc:spChg chg="mod">
          <ac:chgData name="Aizhan Kassymova" userId="116eda05-19b7-4ab1-b111-75ad639c04ed" providerId="ADAL" clId="{FF919DDD-87BC-2C46-9B38-A82B1C749C83}" dt="2022-08-18T17:23:05.218" v="3535" actId="27636"/>
          <ac:spMkLst>
            <pc:docMk/>
            <pc:sldMk cId="1126760312" sldId="1204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7:29:02.048" v="3629" actId="1076"/>
          <ac:spMkLst>
            <pc:docMk/>
            <pc:sldMk cId="1126760312" sldId="1204"/>
            <ac:spMk id="8" creationId="{62219A32-C5B7-4A41-B560-B3B62A39F92F}"/>
          </ac:spMkLst>
        </pc:spChg>
        <pc:spChg chg="del">
          <ac:chgData name="Aizhan Kassymova" userId="116eda05-19b7-4ab1-b111-75ad639c04ed" providerId="ADAL" clId="{FF919DDD-87BC-2C46-9B38-A82B1C749C83}" dt="2022-08-18T17:29:16.216" v="3632" actId="478"/>
          <ac:spMkLst>
            <pc:docMk/>
            <pc:sldMk cId="1126760312" sldId="1204"/>
            <ac:spMk id="9" creationId="{BA1AE1C8-34DA-8649-8588-05545644E513}"/>
          </ac:spMkLst>
        </pc:spChg>
        <pc:spChg chg="mod">
          <ac:chgData name="Aizhan Kassymova" userId="116eda05-19b7-4ab1-b111-75ad639c04ed" providerId="ADAL" clId="{FF919DDD-87BC-2C46-9B38-A82B1C749C83}" dt="2022-08-18T17:28:51.035" v="3628" actId="313"/>
          <ac:spMkLst>
            <pc:docMk/>
            <pc:sldMk cId="1126760312" sldId="1204"/>
            <ac:spMk id="10" creationId="{C21F0D09-350B-0D4B-B0F1-02B4E8F5DB35}"/>
          </ac:spMkLst>
        </pc:spChg>
        <pc:spChg chg="add mod">
          <ac:chgData name="Aizhan Kassymova" userId="116eda05-19b7-4ab1-b111-75ad639c04ed" providerId="ADAL" clId="{FF919DDD-87BC-2C46-9B38-A82B1C749C83}" dt="2022-08-18T17:29:16.862" v="3633"/>
          <ac:spMkLst>
            <pc:docMk/>
            <pc:sldMk cId="1126760312" sldId="1204"/>
            <ac:spMk id="11" creationId="{94CEC709-8291-0670-AE02-DC0A16200C03}"/>
          </ac:spMkLst>
        </pc:spChg>
        <pc:spChg chg="mod">
          <ac:chgData name="Aizhan Kassymova" userId="116eda05-19b7-4ab1-b111-75ad639c04ed" providerId="ADAL" clId="{FF919DDD-87BC-2C46-9B38-A82B1C749C83}" dt="2022-08-18T17:28:46.964" v="3627" actId="313"/>
          <ac:spMkLst>
            <pc:docMk/>
            <pc:sldMk cId="1126760312" sldId="1204"/>
            <ac:spMk id="42" creationId="{709A56B0-0263-BE46-AEA5-8771DC7625B6}"/>
          </ac:spMkLst>
        </pc:spChg>
        <pc:grpChg chg="mod">
          <ac:chgData name="Aizhan Kassymova" userId="116eda05-19b7-4ab1-b111-75ad639c04ed" providerId="ADAL" clId="{FF919DDD-87BC-2C46-9B38-A82B1C749C83}" dt="2022-08-18T17:29:02.048" v="3629" actId="1076"/>
          <ac:grpSpMkLst>
            <pc:docMk/>
            <pc:sldMk cId="1126760312" sldId="1204"/>
            <ac:grpSpMk id="3" creationId="{67B4DB3B-FB87-7B42-8ADE-E098B4B1CDD9}"/>
          </ac:grpSpMkLst>
        </pc:grpChg>
        <pc:picChg chg="mod">
          <ac:chgData name="Aizhan Kassymova" userId="116eda05-19b7-4ab1-b111-75ad639c04ed" providerId="ADAL" clId="{FF919DDD-87BC-2C46-9B38-A82B1C749C83}" dt="2022-08-18T17:29:02.048" v="3629" actId="1076"/>
          <ac:picMkLst>
            <pc:docMk/>
            <pc:sldMk cId="1126760312" sldId="1204"/>
            <ac:picMk id="7170" creationId="{78FD9079-5EFC-D744-A2EF-B55FD834CA4A}"/>
          </ac:picMkLst>
        </pc:picChg>
      </pc:sldChg>
      <pc:sldChg chg="addSp delSp modSp add mod">
        <pc:chgData name="Aizhan Kassymova" userId="116eda05-19b7-4ab1-b111-75ad639c04ed" providerId="ADAL" clId="{FF919DDD-87BC-2C46-9B38-A82B1C749C83}" dt="2022-08-18T17:32:47.062" v="3831" actId="1035"/>
        <pc:sldMkLst>
          <pc:docMk/>
          <pc:sldMk cId="3641842256" sldId="1205"/>
        </pc:sldMkLst>
        <pc:spChg chg="mod">
          <ac:chgData name="Aizhan Kassymova" userId="116eda05-19b7-4ab1-b111-75ad639c04ed" providerId="ADAL" clId="{FF919DDD-87BC-2C46-9B38-A82B1C749C83}" dt="2022-08-18T17:31:45.854" v="3747" actId="20577"/>
          <ac:spMkLst>
            <pc:docMk/>
            <pc:sldMk cId="3641842256" sldId="1205"/>
            <ac:spMk id="2" creationId="{3B8CD900-19EC-824C-BF74-AADFBF5A172E}"/>
          </ac:spMkLst>
        </pc:spChg>
        <pc:spChg chg="mod">
          <ac:chgData name="Aizhan Kassymova" userId="116eda05-19b7-4ab1-b111-75ad639c04ed" providerId="ADAL" clId="{FF919DDD-87BC-2C46-9B38-A82B1C749C83}" dt="2022-08-18T17:32:16.810" v="3788" actId="20577"/>
          <ac:spMkLst>
            <pc:docMk/>
            <pc:sldMk cId="3641842256" sldId="1205"/>
            <ac:spMk id="67" creationId="{26B25746-91F9-5D4A-8F0C-823F1140A003}"/>
          </ac:spMkLst>
        </pc:spChg>
        <pc:spChg chg="mod">
          <ac:chgData name="Aizhan Kassymova" userId="116eda05-19b7-4ab1-b111-75ad639c04ed" providerId="ADAL" clId="{FF919DDD-87BC-2C46-9B38-A82B1C749C83}" dt="2022-08-18T17:32:47.062" v="3831" actId="1035"/>
          <ac:spMkLst>
            <pc:docMk/>
            <pc:sldMk cId="3641842256" sldId="1205"/>
            <ac:spMk id="73" creationId="{FA80C9CA-4B40-8840-B931-9FF9ACFD24EF}"/>
          </ac:spMkLst>
        </pc:spChg>
        <pc:spChg chg="mod">
          <ac:chgData name="Aizhan Kassymova" userId="116eda05-19b7-4ab1-b111-75ad639c04ed" providerId="ADAL" clId="{FF919DDD-87BC-2C46-9B38-A82B1C749C83}" dt="2022-08-18T17:32:47.062" v="3831" actId="1035"/>
          <ac:spMkLst>
            <pc:docMk/>
            <pc:sldMk cId="3641842256" sldId="1205"/>
            <ac:spMk id="74" creationId="{521CFB86-2E9D-B149-847B-A167F4F8FCE1}"/>
          </ac:spMkLst>
        </pc:spChg>
        <pc:spChg chg="mod">
          <ac:chgData name="Aizhan Kassymova" userId="116eda05-19b7-4ab1-b111-75ad639c04ed" providerId="ADAL" clId="{FF919DDD-87BC-2C46-9B38-A82B1C749C83}" dt="2022-08-18T17:32:06.902" v="3776" actId="1037"/>
          <ac:spMkLst>
            <pc:docMk/>
            <pc:sldMk cId="3641842256" sldId="1205"/>
            <ac:spMk id="101" creationId="{EA3FA186-38E3-E24B-80CE-CDFC5DF36C2A}"/>
          </ac:spMkLst>
        </pc:spChg>
        <pc:spChg chg="mod">
          <ac:chgData name="Aizhan Kassymova" userId="116eda05-19b7-4ab1-b111-75ad639c04ed" providerId="ADAL" clId="{FF919DDD-87BC-2C46-9B38-A82B1C749C83}" dt="2022-08-18T17:32:06.902" v="3776" actId="1037"/>
          <ac:spMkLst>
            <pc:docMk/>
            <pc:sldMk cId="3641842256" sldId="1205"/>
            <ac:spMk id="102" creationId="{237CD0D2-3CD0-9E45-8D08-0B39FC58CB38}"/>
          </ac:spMkLst>
        </pc:spChg>
        <pc:spChg chg="mod">
          <ac:chgData name="Aizhan Kassymova" userId="116eda05-19b7-4ab1-b111-75ad639c04ed" providerId="ADAL" clId="{FF919DDD-87BC-2C46-9B38-A82B1C749C83}" dt="2022-08-18T17:32:27.252" v="3800" actId="20577"/>
          <ac:spMkLst>
            <pc:docMk/>
            <pc:sldMk cId="3641842256" sldId="1205"/>
            <ac:spMk id="106" creationId="{8ED6243F-D34F-6848-8B35-66C2A258A3B6}"/>
          </ac:spMkLst>
        </pc:spChg>
        <pc:spChg chg="del">
          <ac:chgData name="Aizhan Kassymova" userId="116eda05-19b7-4ab1-b111-75ad639c04ed" providerId="ADAL" clId="{FF919DDD-87BC-2C46-9B38-A82B1C749C83}" dt="2022-08-18T17:29:26.479" v="3636" actId="478"/>
          <ac:spMkLst>
            <pc:docMk/>
            <pc:sldMk cId="3641842256" sldId="1205"/>
            <ac:spMk id="119" creationId="{7A5F6544-E291-2540-84CA-0893797A7FD8}"/>
          </ac:spMkLst>
        </pc:spChg>
        <pc:spChg chg="add mod">
          <ac:chgData name="Aizhan Kassymova" userId="116eda05-19b7-4ab1-b111-75ad639c04ed" providerId="ADAL" clId="{FF919DDD-87BC-2C46-9B38-A82B1C749C83}" dt="2022-08-18T17:29:26.997" v="3637"/>
          <ac:spMkLst>
            <pc:docMk/>
            <pc:sldMk cId="3641842256" sldId="1205"/>
            <ac:spMk id="122" creationId="{782B9BC3-9E7F-EE5B-3B10-1451BA4C34C4}"/>
          </ac:spMkLst>
        </pc:spChg>
        <pc:grpChg chg="mod">
          <ac:chgData name="Aizhan Kassymova" userId="116eda05-19b7-4ab1-b111-75ad639c04ed" providerId="ADAL" clId="{FF919DDD-87BC-2C46-9B38-A82B1C749C83}" dt="2022-08-18T17:32:47.062" v="3831" actId="1035"/>
          <ac:grpSpMkLst>
            <pc:docMk/>
            <pc:sldMk cId="3641842256" sldId="1205"/>
            <ac:grpSpMk id="72" creationId="{56EFCAB8-B7AF-164A-9F92-8EACFBDEB179}"/>
          </ac:grpSpMkLst>
        </pc:grpChg>
        <pc:grpChg chg="mod">
          <ac:chgData name="Aizhan Kassymova" userId="116eda05-19b7-4ab1-b111-75ad639c04ed" providerId="ADAL" clId="{FF919DDD-87BC-2C46-9B38-A82B1C749C83}" dt="2022-08-18T17:32:06.902" v="3776" actId="1037"/>
          <ac:grpSpMkLst>
            <pc:docMk/>
            <pc:sldMk cId="3641842256" sldId="1205"/>
            <ac:grpSpMk id="100" creationId="{7781A61F-1C88-6E46-96AB-268CBADE4526}"/>
          </ac:grpSpMkLst>
        </pc:grpChg>
      </pc:sldChg>
      <pc:sldChg chg="add del">
        <pc:chgData name="Aizhan Kassymova" userId="116eda05-19b7-4ab1-b111-75ad639c04ed" providerId="ADAL" clId="{FF919DDD-87BC-2C46-9B38-A82B1C749C83}" dt="2022-08-19T09:42:07.656" v="9665" actId="2696"/>
        <pc:sldMkLst>
          <pc:docMk/>
          <pc:sldMk cId="2622193181" sldId="1206"/>
        </pc:sldMkLst>
      </pc:sldChg>
      <pc:sldChg chg="add del">
        <pc:chgData name="Aizhan Kassymova" userId="116eda05-19b7-4ab1-b111-75ad639c04ed" providerId="ADAL" clId="{FF919DDD-87BC-2C46-9B38-A82B1C749C83}" dt="2022-08-19T09:42:09.390" v="9667" actId="2696"/>
        <pc:sldMkLst>
          <pc:docMk/>
          <pc:sldMk cId="1070888412" sldId="1207"/>
        </pc:sldMkLst>
      </pc:sldChg>
      <pc:sldChg chg="add del">
        <pc:chgData name="Aizhan Kassymova" userId="116eda05-19b7-4ab1-b111-75ad639c04ed" providerId="ADAL" clId="{FF919DDD-87BC-2C46-9B38-A82B1C749C83}" dt="2022-08-19T09:42:10.610" v="9669" actId="2696"/>
        <pc:sldMkLst>
          <pc:docMk/>
          <pc:sldMk cId="1022194691" sldId="1208"/>
        </pc:sldMkLst>
      </pc:sldChg>
      <pc:sldChg chg="add del">
        <pc:chgData name="Aizhan Kassymova" userId="116eda05-19b7-4ab1-b111-75ad639c04ed" providerId="ADAL" clId="{FF919DDD-87BC-2C46-9B38-A82B1C749C83}" dt="2022-08-19T09:42:13.470" v="9673" actId="2696"/>
        <pc:sldMkLst>
          <pc:docMk/>
          <pc:sldMk cId="762754058" sldId="1209"/>
        </pc:sldMkLst>
      </pc:sldChg>
      <pc:sldChg chg="add del">
        <pc:chgData name="Aizhan Kassymova" userId="116eda05-19b7-4ab1-b111-75ad639c04ed" providerId="ADAL" clId="{FF919DDD-87BC-2C46-9B38-A82B1C749C83}" dt="2022-08-19T09:42:14.125" v="9674" actId="2696"/>
        <pc:sldMkLst>
          <pc:docMk/>
          <pc:sldMk cId="2993906901" sldId="1210"/>
        </pc:sldMkLst>
      </pc:sldChg>
      <pc:sldChg chg="add del">
        <pc:chgData name="Aizhan Kassymova" userId="116eda05-19b7-4ab1-b111-75ad639c04ed" providerId="ADAL" clId="{FF919DDD-87BC-2C46-9B38-A82B1C749C83}" dt="2022-08-19T09:42:14.707" v="9675" actId="2696"/>
        <pc:sldMkLst>
          <pc:docMk/>
          <pc:sldMk cId="2690081605" sldId="1211"/>
        </pc:sldMkLst>
      </pc:sldChg>
      <pc:sldChg chg="add del">
        <pc:chgData name="Aizhan Kassymova" userId="116eda05-19b7-4ab1-b111-75ad639c04ed" providerId="ADAL" clId="{FF919DDD-87BC-2C46-9B38-A82B1C749C83}" dt="2022-08-19T09:42:15.219" v="9676" actId="2696"/>
        <pc:sldMkLst>
          <pc:docMk/>
          <pc:sldMk cId="2261465745" sldId="1212"/>
        </pc:sldMkLst>
      </pc:sldChg>
      <pc:sldChg chg="add del">
        <pc:chgData name="Aizhan Kassymova" userId="116eda05-19b7-4ab1-b111-75ad639c04ed" providerId="ADAL" clId="{FF919DDD-87BC-2C46-9B38-A82B1C749C83}" dt="2022-08-02T17:30:32.532" v="151" actId="2696"/>
        <pc:sldMkLst>
          <pc:docMk/>
          <pc:sldMk cId="3275589880" sldId="1213"/>
        </pc:sldMkLst>
      </pc:sldChg>
      <pc:sldChg chg="addSp delSp modSp add mod modAnim modNotesTx">
        <pc:chgData name="Aizhan Kassymova" userId="116eda05-19b7-4ab1-b111-75ad639c04ed" providerId="ADAL" clId="{FF919DDD-87BC-2C46-9B38-A82B1C749C83}" dt="2022-08-19T06:21:16.477" v="9276" actId="20577"/>
        <pc:sldMkLst>
          <pc:docMk/>
          <pc:sldMk cId="564278734" sldId="1214"/>
        </pc:sldMkLst>
        <pc:spChg chg="mod">
          <ac:chgData name="Aizhan Kassymova" userId="116eda05-19b7-4ab1-b111-75ad639c04ed" providerId="ADAL" clId="{FF919DDD-87BC-2C46-9B38-A82B1C749C83}" dt="2022-08-02T17:32:08.482" v="161"/>
          <ac:spMkLst>
            <pc:docMk/>
            <pc:sldMk cId="564278734" sldId="1214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02T17:40:55.206" v="297" actId="478"/>
          <ac:spMkLst>
            <pc:docMk/>
            <pc:sldMk cId="564278734" sldId="1214"/>
            <ac:spMk id="85" creationId="{ADF8FD71-EE62-D045-9E44-162D85579691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88" creationId="{FD66405D-8423-146C-D268-76ABB87CEE90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91" creationId="{8DF95936-7F6B-B5D1-CEFD-2656BC59FB62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95" creationId="{F309429E-73A3-149D-69D9-110CB77C3470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96" creationId="{E285547D-31DB-707E-24A9-6B75E727C371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97" creationId="{C02AD3E3-2B48-BE94-4B2A-6E4A786DC82C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06" creationId="{13F15D7D-8DF5-074E-8E4A-949588FE1717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11" creationId="{6442D484-A147-0878-1F97-4D30C636212D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14" creationId="{64ECCCA4-DCBB-A236-4649-F7B09E143EB1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15" creationId="{4FEEE10B-5C9A-4BBA-EA75-19A94FEF140F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69" creationId="{8661CADC-FB3E-B90E-7FE0-67F3327A680A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0" creationId="{E35E706D-2049-4A6F-8A00-2AA6DDE32DEF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1" creationId="{56659252-033E-480B-7011-BCB668F683FF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2" creationId="{6D11B320-972C-0F6A-5FD4-7D5BBA5ED611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3" creationId="{E4A9961D-0F0E-3A11-37D5-7928038FE3A4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4" creationId="{390F6B70-B28A-8E92-255E-718BBCA1E69D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5" creationId="{7EBDC1A2-C03E-1BBE-42B3-45F5C7D6B712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6" creationId="{9384BF08-906E-77D7-12E7-044EB8E97847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7" creationId="{8224878C-E30C-2A67-86A0-DD4366D15705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78" creationId="{A83E30D5-E487-AC0B-F271-9515D7142908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80" creationId="{0755D32D-B849-9FF2-98B3-E8BFC393AE35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82" creationId="{D8D7E436-8B4F-322D-D8F3-1C707360E319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83" creationId="{1DCB9C8D-7811-17BA-065C-35F161FE1856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85" creationId="{E8E25949-8425-AA74-8C16-0B8A092DAA0D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87" creationId="{E23F91A4-75D6-4678-1D78-2628F76088A6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88" creationId="{B9B6D40A-61B3-E546-4A20-44376056E785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89" creationId="{040D09C4-20F3-37D1-7AD5-1C97D4120436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0" creationId="{0F0466C6-0089-DCE2-AB60-D58771B74436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1" creationId="{E08FB73D-9E48-23FB-8ACE-D603BFD1032C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2" creationId="{E13314D4-9F0E-D695-DD90-C5635FC95487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3" creationId="{E8CBC96E-AC5D-433A-3AD2-3138C5FA5F64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4" creationId="{653CF475-D95B-20B5-E3F7-78DBEC223332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5" creationId="{9EE9EF4C-E56F-1C2D-B28C-76E36C16E864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6" creationId="{DDFD0455-6AA3-1293-5D0D-327CD8A42F13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7" creationId="{BFA36E50-FEC9-0F08-2497-A37274B67266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8" creationId="{D634B338-4006-4859-694E-D08F5BAC573E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199" creationId="{5A2B119F-174E-2A73-235F-BBA2CE82B8A7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0" creationId="{D5712A53-C8F4-F014-7C3E-1C51FF687F63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1" creationId="{5A6446DB-95B2-C046-4B08-36986B0F0B0F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2" creationId="{456DD601-5215-8FE1-F1F6-90E1038D15C9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3" creationId="{37776901-4575-3E6E-B165-CDB107EB8CFD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4" creationId="{32DA72B3-446F-D033-55C4-FD02EEE31AD0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5" creationId="{B4091CB2-4C93-5B02-CB68-AC912A830BD9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6" creationId="{F797E8AC-0F4B-AC4A-ABE5-65B5CE6CC0C8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7" creationId="{9F7B129E-30DC-0876-FB31-A04DAECE88BD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09" creationId="{00681DBC-558E-DEE6-7526-BA62E10AF968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10" creationId="{7BB6EC58-C040-85D3-CD16-E7ABD70F4C1E}"/>
          </ac:spMkLst>
        </pc:spChg>
        <pc:spChg chg="mod">
          <ac:chgData name="Aizhan Kassymova" userId="116eda05-19b7-4ab1-b111-75ad639c04ed" providerId="ADAL" clId="{FF919DDD-87BC-2C46-9B38-A82B1C749C83}" dt="2022-08-02T17:31:03.132" v="154"/>
          <ac:spMkLst>
            <pc:docMk/>
            <pc:sldMk cId="564278734" sldId="1214"/>
            <ac:spMk id="211" creationId="{B124BEEC-7D30-CC3B-E825-518176A7D46E}"/>
          </ac:spMkLst>
        </pc:spChg>
        <pc:spChg chg="add mod">
          <ac:chgData name="Aizhan Kassymova" userId="116eda05-19b7-4ab1-b111-75ad639c04ed" providerId="ADAL" clId="{FF919DDD-87BC-2C46-9B38-A82B1C749C83}" dt="2022-08-02T17:40:55.504" v="298"/>
          <ac:spMkLst>
            <pc:docMk/>
            <pc:sldMk cId="564278734" sldId="1214"/>
            <ac:spMk id="212" creationId="{E2DF2976-7302-AB98-2067-0CB90114C6F0}"/>
          </ac:spMkLst>
        </pc:spChg>
        <pc:spChg chg="mod">
          <ac:chgData name="Aizhan Kassymova" userId="116eda05-19b7-4ab1-b111-75ad639c04ed" providerId="ADAL" clId="{FF919DDD-87BC-2C46-9B38-A82B1C749C83}" dt="2022-08-02T17:31:49.761" v="155"/>
          <ac:spMkLst>
            <pc:docMk/>
            <pc:sldMk cId="564278734" sldId="1214"/>
            <ac:spMk id="254" creationId="{B694493B-88BF-134F-B1BA-C0BD341D486C}"/>
          </ac:spMkLst>
        </pc:spChg>
        <pc:grpChg chg="del">
          <ac:chgData name="Aizhan Kassymova" userId="116eda05-19b7-4ab1-b111-75ad639c04ed" providerId="ADAL" clId="{FF919DDD-87BC-2C46-9B38-A82B1C749C83}" dt="2022-08-02T17:31:02.468" v="153" actId="478"/>
          <ac:grpSpMkLst>
            <pc:docMk/>
            <pc:sldMk cId="564278734" sldId="1214"/>
            <ac:grpSpMk id="9" creationId="{C7D89CDE-A98B-A64B-A840-9A38508B9B43}"/>
          </ac:grpSpMkLst>
        </pc:grpChg>
        <pc:grpChg chg="mod">
          <ac:chgData name="Aizhan Kassymova" userId="116eda05-19b7-4ab1-b111-75ad639c04ed" providerId="ADAL" clId="{FF919DDD-87BC-2C46-9B38-A82B1C749C83}" dt="2022-08-02T17:31:49.761" v="155"/>
          <ac:grpSpMkLst>
            <pc:docMk/>
            <pc:sldMk cId="564278734" sldId="1214"/>
            <ac:grpSpMk id="16" creationId="{3F910FC6-F569-2147-8E13-9C3CBF349C22}"/>
          </ac:grpSpMkLst>
        </pc:grpChg>
        <pc:grpChg chg="add 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86" creationId="{0C009AC4-CFEE-13FB-2F61-D2D1590065CD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87" creationId="{4185B2F2-4C8F-DD94-0FCC-45A7936AB717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89" creationId="{B796562A-B482-120F-B49F-9476D4C0DA07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90" creationId="{52439B96-E337-D1B7-DBD9-FB11F7370BEB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92" creationId="{2B722A0F-13E1-C235-779E-D1A5507525EF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04" creationId="{CB301C34-4D72-4947-DB45-3EE18D0E4228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16" creationId="{4D67EB14-E497-1547-87EB-ED06285D384B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60" creationId="{32811798-E6DC-3660-3E9E-7986727DB1C6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65" creationId="{65FBBFFE-5A91-2101-36A0-5277DE57930F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68" creationId="{3EF60A7D-85FE-8719-D8E6-56FBE61446A5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79" creationId="{D56843BA-E06D-D410-03B8-E8436AA19740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81" creationId="{BE150900-6CE4-407C-2034-5BFFC30AB544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84" creationId="{50BFE10D-E98C-C88D-E4CF-FEE4562D6B8B}"/>
          </ac:grpSpMkLst>
        </pc:grpChg>
        <pc:grpChg chg="mod">
          <ac:chgData name="Aizhan Kassymova" userId="116eda05-19b7-4ab1-b111-75ad639c04ed" providerId="ADAL" clId="{FF919DDD-87BC-2C46-9B38-A82B1C749C83}" dt="2022-08-02T17:31:03.132" v="154"/>
          <ac:grpSpMkLst>
            <pc:docMk/>
            <pc:sldMk cId="564278734" sldId="1214"/>
            <ac:grpSpMk id="186" creationId="{0DB77C97-AB95-241C-A662-3EDCE48A06E3}"/>
          </ac:grpSpMkLst>
        </pc:grpChg>
        <pc:picChg chg="mod">
          <ac:chgData name="Aizhan Kassymova" userId="116eda05-19b7-4ab1-b111-75ad639c04ed" providerId="ADAL" clId="{FF919DDD-87BC-2C46-9B38-A82B1C749C83}" dt="2022-08-02T17:31:03.132" v="154"/>
          <ac:picMkLst>
            <pc:docMk/>
            <pc:sldMk cId="564278734" sldId="1214"/>
            <ac:picMk id="208" creationId="{1EB6BBFB-D441-28F1-CDFF-838896E6A004}"/>
          </ac:picMkLst>
        </pc:picChg>
        <pc:cxnChg chg="mod">
          <ac:chgData name="Aizhan Kassymova" userId="116eda05-19b7-4ab1-b111-75ad639c04ed" providerId="ADAL" clId="{FF919DDD-87BC-2C46-9B38-A82B1C749C83}" dt="2022-08-02T17:31:49.761" v="155"/>
          <ac:cxnSpMkLst>
            <pc:docMk/>
            <pc:sldMk cId="564278734" sldId="1214"/>
            <ac:cxnSpMk id="10" creationId="{CF6FCEAF-463D-2648-AB33-C825C90C616E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93" creationId="{CFE61610-0FC6-B947-BD3F-1FC1FE720A28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94" creationId="{ACCE1B41-1EBF-048C-1311-60939454E829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12" creationId="{582EF6D1-DDD9-3A83-592B-DC927501E7BD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13" creationId="{C67D0157-0B2A-D06B-72BE-FFBAF837EB5A}"/>
          </ac:cxnSpMkLst>
        </pc:cxnChg>
        <pc:cxnChg chg="mod">
          <ac:chgData name="Aizhan Kassymova" userId="116eda05-19b7-4ab1-b111-75ad639c04ed" providerId="ADAL" clId="{FF919DDD-87BC-2C46-9B38-A82B1C749C83}" dt="2022-08-02T17:31:49.761" v="155"/>
          <ac:cxnSpMkLst>
            <pc:docMk/>
            <pc:sldMk cId="564278734" sldId="1214"/>
            <ac:cxnSpMk id="159" creationId="{E0B021F0-9489-874C-A482-48774A1F4135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61" creationId="{8224DA20-7A61-5852-8671-0DF226034B76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62" creationId="{2CDA63D3-21A3-37B4-1FC5-E194CA7E5637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63" creationId="{E78855B4-FD50-3E38-83F5-12AA3DE38298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64" creationId="{F20DEB61-B418-7A0B-7BD5-6D14B32D9956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66" creationId="{53D92C70-62ED-FA75-03A1-396F1539027A}"/>
          </ac:cxnSpMkLst>
        </pc:cxnChg>
        <pc:cxnChg chg="mod">
          <ac:chgData name="Aizhan Kassymova" userId="116eda05-19b7-4ab1-b111-75ad639c04ed" providerId="ADAL" clId="{FF919DDD-87BC-2C46-9B38-A82B1C749C83}" dt="2022-08-02T17:31:03.132" v="154"/>
          <ac:cxnSpMkLst>
            <pc:docMk/>
            <pc:sldMk cId="564278734" sldId="1214"/>
            <ac:cxnSpMk id="167" creationId="{305489C7-5E89-E810-C85A-92620C41345F}"/>
          </ac:cxnSpMkLst>
        </pc:cxnChg>
      </pc:sldChg>
      <pc:sldChg chg="addSp delSp modSp add mod modAnim">
        <pc:chgData name="Aizhan Kassymova" userId="116eda05-19b7-4ab1-b111-75ad639c04ed" providerId="ADAL" clId="{FF919DDD-87BC-2C46-9B38-A82B1C749C83}" dt="2022-08-02T17:40:59.587" v="300"/>
        <pc:sldMkLst>
          <pc:docMk/>
          <pc:sldMk cId="3298885533" sldId="1215"/>
        </pc:sldMkLst>
        <pc:spChg chg="mod">
          <ac:chgData name="Aizhan Kassymova" userId="116eda05-19b7-4ab1-b111-75ad639c04ed" providerId="ADAL" clId="{FF919DDD-87BC-2C46-9B38-A82B1C749C83}" dt="2022-08-02T17:32:14.587" v="162"/>
          <ac:spMkLst>
            <pc:docMk/>
            <pc:sldMk cId="3298885533" sldId="1215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02T17:40:59.274" v="299" actId="478"/>
          <ac:spMkLst>
            <pc:docMk/>
            <pc:sldMk cId="3298885533" sldId="1215"/>
            <ac:spMk id="87" creationId="{A2229121-4A15-DF44-A869-74D8C822A5F1}"/>
          </ac:spMkLst>
        </pc:spChg>
        <pc:spChg chg="mod">
          <ac:chgData name="Aizhan Kassymova" userId="116eda05-19b7-4ab1-b111-75ad639c04ed" providerId="ADAL" clId="{FF919DDD-87BC-2C46-9B38-A82B1C749C83}" dt="2022-08-02T17:33:20.886" v="167" actId="20577"/>
          <ac:spMkLst>
            <pc:docMk/>
            <pc:sldMk cId="3298885533" sldId="1215"/>
            <ac:spMk id="89" creationId="{910591A5-B3B8-B947-A7F1-BDBD4F667F70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97" creationId="{D31A8E02-CC88-8F19-2855-F63E072731EA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11" creationId="{27262931-0D1A-4495-F0F9-01A764732DAC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15" creationId="{831103BA-E849-DAB5-A371-A67AAE154A8D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16" creationId="{153A5F11-ECAB-B919-E713-D88855499503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59" creationId="{CF39B4DB-766A-A2D7-AC39-7AA8115FE76E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61" creationId="{7C349D8F-3580-B678-1FEB-3433B5421927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62" creationId="{FB160131-693B-2BA4-C6A7-BAB27D8CF2AC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65" creationId="{2DC36BC5-8286-8D3D-EEC0-46EFED2EDDE8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66" creationId="{8F157A77-2229-AEEA-1AD8-BD73615EB672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77" creationId="{BBEE86D1-1187-8309-8F07-4FEA901C53C5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78" creationId="{55E60C49-813A-E94B-C594-5CD8FB022AC5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79" creationId="{72DE285D-B378-1258-8131-4AE27A874E3F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0" creationId="{F971976F-15B7-E59A-4A7A-611CB6B497CA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1" creationId="{8FA66FB6-F797-4EEE-96AF-929C6F37E03D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2" creationId="{39F3239F-B15A-4C3C-CC53-FEC8D86F083F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3" creationId="{F4D51227-9F8A-10A7-235B-14B5B1E5D6FD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4" creationId="{A0063AEF-B6AC-7732-220B-69B75806D4EF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5" creationId="{5F22997A-1FDC-5626-7EDE-AE440E4DE86C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6" creationId="{D85607BC-BEB2-41B0-9CE4-970437A3EE53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88" creationId="{3DCACF03-4E2B-8695-D18E-F137C518B8C4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0" creationId="{A3B82A5C-6EDE-E598-5868-48861739E42F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1" creationId="{4C171D5E-6272-DD80-45E7-5B42C6F1C23B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3" creationId="{DEAD7A10-3FC9-FBAC-0867-A6598C801008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5" creationId="{705EDD48-09DB-FBC1-CE61-9DDC6F007B7A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6" creationId="{2D036324-5234-E546-8C6F-C6418A882A76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7" creationId="{386411A8-8562-51EE-A691-2DD544D7A8F1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8" creationId="{741216E8-6779-74FA-C8FA-793C498592DA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199" creationId="{4C345F6B-C83A-9FA3-4AA1-A91B5F4504D4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0" creationId="{D665FAE6-7786-40BC-5249-A21C2B42AF45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1" creationId="{157F737B-901B-46B8-BE67-4C903301A79F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2" creationId="{8733C9B9-917E-020E-16B5-E916DCD68561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3" creationId="{575E92DD-81DC-34CA-93C5-9187355CF1C4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4" creationId="{C4F3C4A2-D24C-EED3-575B-0B93F591C7F2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5" creationId="{186D11E3-B775-8556-8DB5-847F9BDB9AD5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6" creationId="{05720F78-F4B5-8ACA-879D-1B0187CEE309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7" creationId="{E144FC8D-485C-9E78-A3AE-6D2D44215F18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8" creationId="{3B29F296-12B0-30CB-D89F-C2C061684AFB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09" creationId="{20B39FF7-A50D-E13A-A1AF-BBB9032FB7C7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0" creationId="{CA5B8712-96DA-ED27-78A8-C204C36F4355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1" creationId="{645ED3C8-74C9-5957-5400-E8711435D93A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2" creationId="{7E0A1329-D842-CE2B-6B00-6AD7E0F84F19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3" creationId="{338A0B97-725C-F235-5AB0-AA3747676B1E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4" creationId="{6EDCA294-4898-F7E4-4CF8-AAC08760C9A0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5" creationId="{C331E249-FF48-183C-F24D-39A02ACBB1D4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7" creationId="{52AB3329-D6E2-AF27-2EC9-73A2EE4B86E8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8" creationId="{2D493B05-1466-F96A-5027-46642A3A4E3C}"/>
          </ac:spMkLst>
        </pc:spChg>
        <pc:spChg chg="mod">
          <ac:chgData name="Aizhan Kassymova" userId="116eda05-19b7-4ab1-b111-75ad639c04ed" providerId="ADAL" clId="{FF919DDD-87BC-2C46-9B38-A82B1C749C83}" dt="2022-08-02T17:32:35.981" v="164"/>
          <ac:spMkLst>
            <pc:docMk/>
            <pc:sldMk cId="3298885533" sldId="1215"/>
            <ac:spMk id="219" creationId="{7A9C4FAA-BC6C-B950-D705-CD05990EF282}"/>
          </ac:spMkLst>
        </pc:spChg>
        <pc:spChg chg="add mod">
          <ac:chgData name="Aizhan Kassymova" userId="116eda05-19b7-4ab1-b111-75ad639c04ed" providerId="ADAL" clId="{FF919DDD-87BC-2C46-9B38-A82B1C749C83}" dt="2022-08-02T17:40:59.587" v="300"/>
          <ac:spMkLst>
            <pc:docMk/>
            <pc:sldMk cId="3298885533" sldId="1215"/>
            <ac:spMk id="220" creationId="{533E8E66-AC54-E228-5383-F351403EEF80}"/>
          </ac:spMkLst>
        </pc:spChg>
        <pc:grpChg chg="del">
          <ac:chgData name="Aizhan Kassymova" userId="116eda05-19b7-4ab1-b111-75ad639c04ed" providerId="ADAL" clId="{FF919DDD-87BC-2C46-9B38-A82B1C749C83}" dt="2022-08-02T17:32:35.524" v="163" actId="478"/>
          <ac:grpSpMkLst>
            <pc:docMk/>
            <pc:sldMk cId="3298885533" sldId="1215"/>
            <ac:grpSpMk id="9" creationId="{C7D89CDE-A98B-A64B-A840-9A38508B9B43}"/>
          </ac:grpSpMkLst>
        </pc:grpChg>
        <pc:grpChg chg="add 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95" creationId="{63C4674F-947F-5BF2-A570-758A2032AC49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96" creationId="{6877A6E9-7DD6-E6BB-1E01-B56323091B71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04" creationId="{C298ECE6-A13C-CD21-56FE-450DB64891B6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06" creationId="{9E03F7B3-3E11-7CDE-245D-E0E0BF94A963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12" creationId="{14BB9F6F-775A-D986-BD16-4986959F8CDA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60" creationId="{965B8B3B-207E-6CA2-E3FD-D186DF9FD230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67" creationId="{564000D3-CA25-3A89-86B5-3A093C931E2D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68" creationId="{9AB5BBF3-0B87-0B23-E787-5D123367EE51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73" creationId="{777CCE48-A02D-BBB2-BD99-251C75A4C0C2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76" creationId="{782E842C-1B79-C09F-91C4-25FF79219927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87" creationId="{62182138-60EC-DE21-4CE1-401C0A894563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89" creationId="{981B063A-32C1-C36F-DA05-61F4F391A465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92" creationId="{0C03839D-E977-87AC-9215-D29A328B114E}"/>
          </ac:grpSpMkLst>
        </pc:grpChg>
        <pc:grpChg chg="mod">
          <ac:chgData name="Aizhan Kassymova" userId="116eda05-19b7-4ab1-b111-75ad639c04ed" providerId="ADAL" clId="{FF919DDD-87BC-2C46-9B38-A82B1C749C83}" dt="2022-08-02T17:32:35.981" v="164"/>
          <ac:grpSpMkLst>
            <pc:docMk/>
            <pc:sldMk cId="3298885533" sldId="1215"/>
            <ac:grpSpMk id="194" creationId="{3C0D9B1C-D572-D7B2-6600-8D9FF3AF3F4B}"/>
          </ac:grpSpMkLst>
        </pc:grpChg>
        <pc:picChg chg="mod">
          <ac:chgData name="Aizhan Kassymova" userId="116eda05-19b7-4ab1-b111-75ad639c04ed" providerId="ADAL" clId="{FF919DDD-87BC-2C46-9B38-A82B1C749C83}" dt="2022-08-02T17:32:42.231" v="165" actId="166"/>
          <ac:picMkLst>
            <pc:docMk/>
            <pc:sldMk cId="3298885533" sldId="1215"/>
            <ac:picMk id="92" creationId="{60AABE17-DADA-B14B-B0C4-01EC1B9C6813}"/>
          </ac:picMkLst>
        </pc:picChg>
        <pc:picChg chg="mod">
          <ac:chgData name="Aizhan Kassymova" userId="116eda05-19b7-4ab1-b111-75ad639c04ed" providerId="ADAL" clId="{FF919DDD-87BC-2C46-9B38-A82B1C749C83}" dt="2022-08-02T17:32:35.981" v="164"/>
          <ac:picMkLst>
            <pc:docMk/>
            <pc:sldMk cId="3298885533" sldId="1215"/>
            <ac:picMk id="216" creationId="{FEE727C7-329F-73A1-E742-1E21A766D4CA}"/>
          </ac:picMkLst>
        </pc:pic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13" creationId="{94EA0779-C698-B1D6-BE51-5718B084744F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14" creationId="{081EEE5A-33F8-7758-E593-090D3A6F6BFA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63" creationId="{5BA73B5F-D478-9CE7-30AE-9ED9001F650C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64" creationId="{1FBC90CC-2491-C574-1EEF-F66E0106E109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69" creationId="{617BF95F-3670-3110-6E2E-CC6255AD0703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70" creationId="{83DB58B2-AF9C-E162-0662-9D3072D391B9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71" creationId="{64B28107-7BB2-4AAD-CEB0-FD89F4AE804F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72" creationId="{042EBD43-E7CF-C0C8-E4ED-D9240A15B40D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74" creationId="{53D01163-9DDC-30F0-7644-C1FD2DE495E4}"/>
          </ac:cxnSpMkLst>
        </pc:cxnChg>
        <pc:cxnChg chg="mod">
          <ac:chgData name="Aizhan Kassymova" userId="116eda05-19b7-4ab1-b111-75ad639c04ed" providerId="ADAL" clId="{FF919DDD-87BC-2C46-9B38-A82B1C749C83}" dt="2022-08-02T17:32:35.981" v="164"/>
          <ac:cxnSpMkLst>
            <pc:docMk/>
            <pc:sldMk cId="3298885533" sldId="1215"/>
            <ac:cxnSpMk id="175" creationId="{6BAFCE3C-059A-31F1-7273-4D2E17EC9355}"/>
          </ac:cxnSpMkLst>
        </pc:cxnChg>
      </pc:sldChg>
      <pc:sldChg chg="addSp delSp modSp add mod">
        <pc:chgData name="Aizhan Kassymova" userId="116eda05-19b7-4ab1-b111-75ad639c04ed" providerId="ADAL" clId="{FF919DDD-87BC-2C46-9B38-A82B1C749C83}" dt="2022-08-18T19:33:41.305" v="8742" actId="1076"/>
        <pc:sldMkLst>
          <pc:docMk/>
          <pc:sldMk cId="450562008" sldId="1216"/>
        </pc:sldMkLst>
        <pc:spChg chg="mod">
          <ac:chgData name="Aizhan Kassymova" userId="116eda05-19b7-4ab1-b111-75ad639c04ed" providerId="ADAL" clId="{FF919DDD-87BC-2C46-9B38-A82B1C749C83}" dt="2022-08-18T19:28:47.461" v="8451" actId="20577"/>
          <ac:spMkLst>
            <pc:docMk/>
            <pc:sldMk cId="450562008" sldId="1216"/>
            <ac:spMk id="2" creationId="{3B8CD900-19EC-824C-BF74-AADFBF5A172E}"/>
          </ac:spMkLst>
        </pc:spChg>
        <pc:spChg chg="del">
          <ac:chgData name="Aizhan Kassymova" userId="116eda05-19b7-4ab1-b111-75ad639c04ed" providerId="ADAL" clId="{FF919DDD-87BC-2C46-9B38-A82B1C749C83}" dt="2022-08-18T19:12:28.815" v="7575" actId="478"/>
          <ac:spMkLst>
            <pc:docMk/>
            <pc:sldMk cId="450562008" sldId="1216"/>
            <ac:spMk id="69" creationId="{173A9DD9-82B1-6E42-88A8-6C0B706AA496}"/>
          </ac:spMkLst>
        </pc:spChg>
        <pc:spChg chg="add mod">
          <ac:chgData name="Aizhan Kassymova" userId="116eda05-19b7-4ab1-b111-75ad639c04ed" providerId="ADAL" clId="{FF919DDD-87BC-2C46-9B38-A82B1C749C83}" dt="2022-08-18T19:12:29.344" v="7576"/>
          <ac:spMkLst>
            <pc:docMk/>
            <pc:sldMk cId="450562008" sldId="1216"/>
            <ac:spMk id="70" creationId="{3E8A544E-B17E-2D8E-2FEF-63EF5996D6AC}"/>
          </ac:spMkLst>
        </pc:spChg>
        <pc:spChg chg="mod">
          <ac:chgData name="Aizhan Kassymova" userId="116eda05-19b7-4ab1-b111-75ad639c04ed" providerId="ADAL" clId="{FF919DDD-87BC-2C46-9B38-A82B1C749C83}" dt="2022-08-18T19:33:41.305" v="8742" actId="1076"/>
          <ac:spMkLst>
            <pc:docMk/>
            <pc:sldMk cId="450562008" sldId="1216"/>
            <ac:spMk id="211" creationId="{1C578050-76D7-774F-8B1E-4F455216E94E}"/>
          </ac:spMkLst>
        </pc:spChg>
        <pc:spChg chg="mod">
          <ac:chgData name="Aizhan Kassymova" userId="116eda05-19b7-4ab1-b111-75ad639c04ed" providerId="ADAL" clId="{FF919DDD-87BC-2C46-9B38-A82B1C749C83}" dt="2022-08-18T19:29:13.125" v="8492" actId="1038"/>
          <ac:spMkLst>
            <pc:docMk/>
            <pc:sldMk cId="450562008" sldId="1216"/>
            <ac:spMk id="214" creationId="{F0A75C95-49D9-D049-B8FA-C8954515AFD3}"/>
          </ac:spMkLst>
        </pc:spChg>
        <pc:spChg chg="mod">
          <ac:chgData name="Aizhan Kassymova" userId="116eda05-19b7-4ab1-b111-75ad639c04ed" providerId="ADAL" clId="{FF919DDD-87BC-2C46-9B38-A82B1C749C83}" dt="2022-08-18T19:30:36.749" v="8510" actId="20577"/>
          <ac:spMkLst>
            <pc:docMk/>
            <pc:sldMk cId="450562008" sldId="1216"/>
            <ac:spMk id="220" creationId="{51E91065-A73A-7D43-92CF-648D7E78E17F}"/>
          </ac:spMkLst>
        </pc:spChg>
        <pc:spChg chg="mod">
          <ac:chgData name="Aizhan Kassymova" userId="116eda05-19b7-4ab1-b111-75ad639c04ed" providerId="ADAL" clId="{FF919DDD-87BC-2C46-9B38-A82B1C749C83}" dt="2022-08-18T19:30:46.970" v="8515" actId="20577"/>
          <ac:spMkLst>
            <pc:docMk/>
            <pc:sldMk cId="450562008" sldId="1216"/>
            <ac:spMk id="227" creationId="{DB384BF1-67A8-D941-979F-3D776AAC77D8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06:10:57.771" v="9267" actId="20577"/>
        <pc:sldMkLst>
          <pc:docMk/>
          <pc:sldMk cId="1413735821" sldId="1217"/>
        </pc:sldMkLst>
        <pc:spChg chg="del">
          <ac:chgData name="Aizhan Kassymova" userId="116eda05-19b7-4ab1-b111-75ad639c04ed" providerId="ADAL" clId="{FF919DDD-87BC-2C46-9B38-A82B1C749C83}" dt="2022-08-02T17:30:23.109" v="146" actId="478"/>
          <ac:spMkLst>
            <pc:docMk/>
            <pc:sldMk cId="1413735821" sldId="1217"/>
            <ac:spMk id="66" creationId="{F496148B-2840-6E48-8844-F185577E4A6A}"/>
          </ac:spMkLst>
        </pc:spChg>
        <pc:spChg chg="add mod">
          <ac:chgData name="Aizhan Kassymova" userId="116eda05-19b7-4ab1-b111-75ad639c04ed" providerId="ADAL" clId="{FF919DDD-87BC-2C46-9B38-A82B1C749C83}" dt="2022-08-02T17:30:23.507" v="147"/>
          <ac:spMkLst>
            <pc:docMk/>
            <pc:sldMk cId="1413735821" sldId="1217"/>
            <ac:spMk id="69" creationId="{F6F2F9C9-D5F0-8C6D-C4A4-92A3FFED8D5E}"/>
          </ac:spMkLst>
        </pc:spChg>
      </pc:sldChg>
      <pc:sldChg chg="addSp delSp modSp add mod modNotesTx">
        <pc:chgData name="Aizhan Kassymova" userId="116eda05-19b7-4ab1-b111-75ad639c04ed" providerId="ADAL" clId="{FF919DDD-87BC-2C46-9B38-A82B1C749C83}" dt="2022-08-19T06:18:17.693" v="9269" actId="20577"/>
        <pc:sldMkLst>
          <pc:docMk/>
          <pc:sldMk cId="2074661733" sldId="1218"/>
        </pc:sldMkLst>
        <pc:spChg chg="add mod">
          <ac:chgData name="Aizhan Kassymova" userId="116eda05-19b7-4ab1-b111-75ad639c04ed" providerId="ADAL" clId="{FF919DDD-87BC-2C46-9B38-A82B1C749C83}" dt="2022-08-02T17:30:28.153" v="149"/>
          <ac:spMkLst>
            <pc:docMk/>
            <pc:sldMk cId="2074661733" sldId="1218"/>
            <ac:spMk id="150" creationId="{647988AC-B3AD-512A-E3D2-10AAE74FDEC5}"/>
          </ac:spMkLst>
        </pc:spChg>
        <pc:spChg chg="del">
          <ac:chgData name="Aizhan Kassymova" userId="116eda05-19b7-4ab1-b111-75ad639c04ed" providerId="ADAL" clId="{FF919DDD-87BC-2C46-9B38-A82B1C749C83}" dt="2022-08-02T17:30:27.689" v="148" actId="478"/>
          <ac:spMkLst>
            <pc:docMk/>
            <pc:sldMk cId="2074661733" sldId="1218"/>
            <ac:spMk id="159" creationId="{F8B5D732-7735-9D4B-9D7A-0E2219A426F1}"/>
          </ac:spMkLst>
        </pc:spChg>
      </pc:sldChg>
      <pc:sldChg chg="delSp modSp new mod">
        <pc:chgData name="Aizhan Kassymova" userId="116eda05-19b7-4ab1-b111-75ad639c04ed" providerId="ADAL" clId="{FF919DDD-87BC-2C46-9B38-A82B1C749C83}" dt="2022-08-18T17:38:43.630" v="4070" actId="478"/>
        <pc:sldMkLst>
          <pc:docMk/>
          <pc:sldMk cId="134944461" sldId="1219"/>
        </pc:sldMkLst>
        <pc:spChg chg="mod">
          <ac:chgData name="Aizhan Kassymova" userId="116eda05-19b7-4ab1-b111-75ad639c04ed" providerId="ADAL" clId="{FF919DDD-87BC-2C46-9B38-A82B1C749C83}" dt="2022-08-18T17:38:38.187" v="4069" actId="20577"/>
          <ac:spMkLst>
            <pc:docMk/>
            <pc:sldMk cId="134944461" sldId="1219"/>
            <ac:spMk id="2" creationId="{56433C44-6E24-55A6-4D8F-7AE04F562619}"/>
          </ac:spMkLst>
        </pc:spChg>
        <pc:spChg chg="del">
          <ac:chgData name="Aizhan Kassymova" userId="116eda05-19b7-4ab1-b111-75ad639c04ed" providerId="ADAL" clId="{FF919DDD-87BC-2C46-9B38-A82B1C749C83}" dt="2022-08-18T17:38:25.102" v="4053" actId="478"/>
          <ac:spMkLst>
            <pc:docMk/>
            <pc:sldMk cId="134944461" sldId="1219"/>
            <ac:spMk id="3" creationId="{E7E23BB8-06E2-33DE-B168-A75F147E2F3D}"/>
          </ac:spMkLst>
        </pc:spChg>
        <pc:spChg chg="del">
          <ac:chgData name="Aizhan Kassymova" userId="116eda05-19b7-4ab1-b111-75ad639c04ed" providerId="ADAL" clId="{FF919DDD-87BC-2C46-9B38-A82B1C749C83}" dt="2022-08-18T17:38:26.849" v="4054" actId="478"/>
          <ac:spMkLst>
            <pc:docMk/>
            <pc:sldMk cId="134944461" sldId="1219"/>
            <ac:spMk id="4" creationId="{7D457FD1-F4B3-9FC2-216F-92F37D43ABB6}"/>
          </ac:spMkLst>
        </pc:spChg>
        <pc:spChg chg="del">
          <ac:chgData name="Aizhan Kassymova" userId="116eda05-19b7-4ab1-b111-75ad639c04ed" providerId="ADAL" clId="{FF919DDD-87BC-2C46-9B38-A82B1C749C83}" dt="2022-08-18T17:38:43.630" v="4070" actId="478"/>
          <ac:spMkLst>
            <pc:docMk/>
            <pc:sldMk cId="134944461" sldId="1219"/>
            <ac:spMk id="5" creationId="{19B39B2E-72A1-5EC1-890E-969515BFD816}"/>
          </ac:spMkLst>
        </pc:spChg>
      </pc:sldChg>
      <pc:sldChg chg="addSp delSp modSp add mod">
        <pc:chgData name="Aizhan Kassymova" userId="116eda05-19b7-4ab1-b111-75ad639c04ed" providerId="ADAL" clId="{FF919DDD-87BC-2C46-9B38-A82B1C749C83}" dt="2022-08-18T19:11:40.829" v="7564"/>
        <pc:sldMkLst>
          <pc:docMk/>
          <pc:sldMk cId="3280401730" sldId="1220"/>
        </pc:sldMkLst>
        <pc:spChg chg="mod">
          <ac:chgData name="Aizhan Kassymova" userId="116eda05-19b7-4ab1-b111-75ad639c04ed" providerId="ADAL" clId="{FF919DDD-87BC-2C46-9B38-A82B1C749C83}" dt="2022-08-18T19:09:30.076" v="7551" actId="255"/>
          <ac:spMkLst>
            <pc:docMk/>
            <pc:sldMk cId="3280401730" sldId="1220"/>
            <ac:spMk id="9" creationId="{3FF08E5E-7834-074F-B7D9-7DBE006EE269}"/>
          </ac:spMkLst>
        </pc:spChg>
        <pc:spChg chg="del">
          <ac:chgData name="Aizhan Kassymova" userId="116eda05-19b7-4ab1-b111-75ad639c04ed" providerId="ADAL" clId="{FF919DDD-87BC-2C46-9B38-A82B1C749C83}" dt="2022-08-18T19:11:40.413" v="7563" actId="478"/>
          <ac:spMkLst>
            <pc:docMk/>
            <pc:sldMk cId="3280401730" sldId="1220"/>
            <ac:spMk id="48" creationId="{70507C61-599D-8346-AECE-C0A356026EDC}"/>
          </ac:spMkLst>
        </pc:spChg>
        <pc:spChg chg="add mod">
          <ac:chgData name="Aizhan Kassymova" userId="116eda05-19b7-4ab1-b111-75ad639c04ed" providerId="ADAL" clId="{FF919DDD-87BC-2C46-9B38-A82B1C749C83}" dt="2022-08-18T19:11:40.829" v="7564"/>
          <ac:spMkLst>
            <pc:docMk/>
            <pc:sldMk cId="3280401730" sldId="1220"/>
            <ac:spMk id="51" creationId="{6617772F-4135-F993-5328-5824C96F08DA}"/>
          </ac:spMkLst>
        </pc:spChg>
        <pc:picChg chg="add mod">
          <ac:chgData name="Aizhan Kassymova" userId="116eda05-19b7-4ab1-b111-75ad639c04ed" providerId="ADAL" clId="{FF919DDD-87BC-2C46-9B38-A82B1C749C83}" dt="2022-08-18T19:09:33.019" v="7552"/>
          <ac:picMkLst>
            <pc:docMk/>
            <pc:sldMk cId="3280401730" sldId="1220"/>
            <ac:picMk id="49" creationId="{22260E13-E38E-FD86-0F91-12A7B109FCC6}"/>
          </ac:picMkLst>
        </pc:picChg>
        <pc:picChg chg="add mod">
          <ac:chgData name="Aizhan Kassymova" userId="116eda05-19b7-4ab1-b111-75ad639c04ed" providerId="ADAL" clId="{FF919DDD-87BC-2C46-9B38-A82B1C749C83}" dt="2022-08-18T19:09:33.019" v="7552"/>
          <ac:picMkLst>
            <pc:docMk/>
            <pc:sldMk cId="3280401730" sldId="1220"/>
            <ac:picMk id="50" creationId="{EE159118-48EB-1990-70B9-38EE32B8FDA3}"/>
          </ac:picMkLst>
        </pc:picChg>
      </pc:sldChg>
      <pc:sldChg chg="addSp delSp modSp add mod">
        <pc:chgData name="Aizhan Kassymova" userId="116eda05-19b7-4ab1-b111-75ad639c04ed" providerId="ADAL" clId="{FF919DDD-87BC-2C46-9B38-A82B1C749C83}" dt="2022-08-18T19:11:52.884" v="7566"/>
        <pc:sldMkLst>
          <pc:docMk/>
          <pc:sldMk cId="3500338651" sldId="1221"/>
        </pc:sldMkLst>
        <pc:spChg chg="mod">
          <ac:chgData name="Aizhan Kassymova" userId="116eda05-19b7-4ab1-b111-75ad639c04ed" providerId="ADAL" clId="{FF919DDD-87BC-2C46-9B38-A82B1C749C83}" dt="2022-08-18T19:10:07.653" v="7555" actId="255"/>
          <ac:spMkLst>
            <pc:docMk/>
            <pc:sldMk cId="3500338651" sldId="1221"/>
            <ac:spMk id="9" creationId="{3FF08E5E-7834-074F-B7D9-7DBE006EE269}"/>
          </ac:spMkLst>
        </pc:spChg>
        <pc:spChg chg="del">
          <ac:chgData name="Aizhan Kassymova" userId="116eda05-19b7-4ab1-b111-75ad639c04ed" providerId="ADAL" clId="{FF919DDD-87BC-2C46-9B38-A82B1C749C83}" dt="2022-08-18T19:11:52.517" v="7565" actId="478"/>
          <ac:spMkLst>
            <pc:docMk/>
            <pc:sldMk cId="3500338651" sldId="1221"/>
            <ac:spMk id="48" creationId="{70507C61-599D-8346-AECE-C0A356026EDC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0" creationId="{50D1D4B7-D526-99D6-A6B7-D1CEBD5B1766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1" creationId="{A48D522E-12B3-614A-379B-33A8F4C3E802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2" creationId="{57072756-418D-D588-DCB0-52EA843EABE3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3" creationId="{4F0C34D9-983D-29BC-8BA7-E3F4ACFD0EA0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4" creationId="{C50CA024-C85B-6BB1-ADC9-BDCB4E930E6E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5" creationId="{3EBD0CB1-2612-EAA3-8D01-F29CC1187A00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7" creationId="{5701A3FE-DABE-6A57-E4F8-C4A5B255D667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8" creationId="{7A6C0768-C4DC-7348-E4CD-594093F62A08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59" creationId="{08F86A76-2251-4D61-D25A-95544022B321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61" creationId="{992C78C8-A1AF-924E-ED61-08429A9D6410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62" creationId="{C2602D8D-E7B7-33C4-3FAF-120C1DE5BDA1}"/>
          </ac:spMkLst>
        </pc:spChg>
        <pc:spChg chg="mod">
          <ac:chgData name="Aizhan Kassymova" userId="116eda05-19b7-4ab1-b111-75ad639c04ed" providerId="ADAL" clId="{FF919DDD-87BC-2C46-9B38-A82B1C749C83}" dt="2022-08-18T19:11:16.432" v="7560" actId="20577"/>
          <ac:spMkLst>
            <pc:docMk/>
            <pc:sldMk cId="3500338651" sldId="1221"/>
            <ac:spMk id="63" creationId="{AFBA30A0-1A83-4E41-E71D-5B6FD8F99717}"/>
          </ac:spMkLst>
        </pc:spChg>
        <pc:spChg chg="mod">
          <ac:chgData name="Aizhan Kassymova" userId="116eda05-19b7-4ab1-b111-75ad639c04ed" providerId="ADAL" clId="{FF919DDD-87BC-2C46-9B38-A82B1C749C83}" dt="2022-08-18T19:11:12.816" v="7559"/>
          <ac:spMkLst>
            <pc:docMk/>
            <pc:sldMk cId="3500338651" sldId="1221"/>
            <ac:spMk id="64" creationId="{6482A4A0-35F4-D7A2-9893-59316AEAD893}"/>
          </ac:spMkLst>
        </pc:spChg>
        <pc:spChg chg="add mod">
          <ac:chgData name="Aizhan Kassymova" userId="116eda05-19b7-4ab1-b111-75ad639c04ed" providerId="ADAL" clId="{FF919DDD-87BC-2C46-9B38-A82B1C749C83}" dt="2022-08-18T19:11:52.884" v="7566"/>
          <ac:spMkLst>
            <pc:docMk/>
            <pc:sldMk cId="3500338651" sldId="1221"/>
            <ac:spMk id="65" creationId="{FE96E7DB-1C55-0485-A7CD-2F2EBA1A32CC}"/>
          </ac:spMkLst>
        </pc:spChg>
        <pc:spChg chg="del">
          <ac:chgData name="Aizhan Kassymova" userId="116eda05-19b7-4ab1-b111-75ad639c04ed" providerId="ADAL" clId="{FF919DDD-87BC-2C46-9B38-A82B1C749C83}" dt="2022-08-18T19:10:36.646" v="7557" actId="478"/>
          <ac:spMkLst>
            <pc:docMk/>
            <pc:sldMk cId="3500338651" sldId="1221"/>
            <ac:spMk id="167" creationId="{60423099-6913-6449-94EA-C3C8BD4E23A1}"/>
          </ac:spMkLst>
        </pc:spChg>
        <pc:grpChg chg="add mod">
          <ac:chgData name="Aizhan Kassymova" userId="116eda05-19b7-4ab1-b111-75ad639c04ed" providerId="ADAL" clId="{FF919DDD-87BC-2C46-9B38-A82B1C749C83}" dt="2022-08-18T19:11:12.816" v="7559"/>
          <ac:grpSpMkLst>
            <pc:docMk/>
            <pc:sldMk cId="3500338651" sldId="1221"/>
            <ac:grpSpMk id="49" creationId="{CCF4D8A3-C2FA-CCE5-0D6A-79F53E9EAD4C}"/>
          </ac:grpSpMkLst>
        </pc:grpChg>
        <pc:grpChg chg="mod">
          <ac:chgData name="Aizhan Kassymova" userId="116eda05-19b7-4ab1-b111-75ad639c04ed" providerId="ADAL" clId="{FF919DDD-87BC-2C46-9B38-A82B1C749C83}" dt="2022-08-18T19:11:12.816" v="7559"/>
          <ac:grpSpMkLst>
            <pc:docMk/>
            <pc:sldMk cId="3500338651" sldId="1221"/>
            <ac:grpSpMk id="60" creationId="{30AEBE6A-68E9-E7DC-D07A-134D138FEB3F}"/>
          </ac:grpSpMkLst>
        </pc:grpChg>
      </pc:sldChg>
      <pc:sldChg chg="addSp delSp modSp add mod">
        <pc:chgData name="Aizhan Kassymova" userId="116eda05-19b7-4ab1-b111-75ad639c04ed" providerId="ADAL" clId="{FF919DDD-87BC-2C46-9B38-A82B1C749C83}" dt="2022-08-18T19:15:14.044" v="7626" actId="255"/>
        <pc:sldMkLst>
          <pc:docMk/>
          <pc:sldMk cId="3172012322" sldId="1222"/>
        </pc:sldMkLst>
        <pc:spChg chg="mod">
          <ac:chgData name="Aizhan Kassymova" userId="116eda05-19b7-4ab1-b111-75ad639c04ed" providerId="ADAL" clId="{FF919DDD-87BC-2C46-9B38-A82B1C749C83}" dt="2022-08-18T19:15:03.749" v="7623"/>
          <ac:spMkLst>
            <pc:docMk/>
            <pc:sldMk cId="3172012322" sldId="1222"/>
            <ac:spMk id="67" creationId="{C3F351F0-F436-6FBD-FD8F-2A560D0BD898}"/>
          </ac:spMkLst>
        </pc:spChg>
        <pc:spChg chg="mod">
          <ac:chgData name="Aizhan Kassymova" userId="116eda05-19b7-4ab1-b111-75ad639c04ed" providerId="ADAL" clId="{FF919DDD-87BC-2C46-9B38-A82B1C749C83}" dt="2022-08-18T19:15:14.044" v="7626" actId="255"/>
          <ac:spMkLst>
            <pc:docMk/>
            <pc:sldMk cId="3172012322" sldId="1222"/>
            <ac:spMk id="68" creationId="{5E790A94-D195-1540-FF75-B60FE02EFDA0}"/>
          </ac:spMkLst>
        </pc:spChg>
        <pc:spChg chg="mod">
          <ac:chgData name="Aizhan Kassymova" userId="116eda05-19b7-4ab1-b111-75ad639c04ed" providerId="ADAL" clId="{FF919DDD-87BC-2C46-9B38-A82B1C749C83}" dt="2022-08-18T19:15:03.749" v="7623"/>
          <ac:spMkLst>
            <pc:docMk/>
            <pc:sldMk cId="3172012322" sldId="1222"/>
            <ac:spMk id="70" creationId="{54DC8DA8-0445-C217-0839-4EDB6DFED1A5}"/>
          </ac:spMkLst>
        </pc:spChg>
        <pc:spChg chg="mod">
          <ac:chgData name="Aizhan Kassymova" userId="116eda05-19b7-4ab1-b111-75ad639c04ed" providerId="ADAL" clId="{FF919DDD-87BC-2C46-9B38-A82B1C749C83}" dt="2022-08-18T19:15:03.749" v="7623"/>
          <ac:spMkLst>
            <pc:docMk/>
            <pc:sldMk cId="3172012322" sldId="1222"/>
            <ac:spMk id="71" creationId="{2CE3D07F-6DA6-4355-B811-5407A64177B1}"/>
          </ac:spMkLst>
        </pc:spChg>
        <pc:grpChg chg="del">
          <ac:chgData name="Aizhan Kassymova" userId="116eda05-19b7-4ab1-b111-75ad639c04ed" providerId="ADAL" clId="{FF919DDD-87BC-2C46-9B38-A82B1C749C83}" dt="2022-08-18T19:13:40.020" v="7589" actId="478"/>
          <ac:grpSpMkLst>
            <pc:docMk/>
            <pc:sldMk cId="3172012322" sldId="1222"/>
            <ac:grpSpMk id="49" creationId="{CCF4D8A3-C2FA-CCE5-0D6A-79F53E9EAD4C}"/>
          </ac:grpSpMkLst>
        </pc:grpChg>
        <pc:grpChg chg="add mod">
          <ac:chgData name="Aizhan Kassymova" userId="116eda05-19b7-4ab1-b111-75ad639c04ed" providerId="ADAL" clId="{FF919DDD-87BC-2C46-9B38-A82B1C749C83}" dt="2022-08-18T19:15:03.749" v="7623"/>
          <ac:grpSpMkLst>
            <pc:docMk/>
            <pc:sldMk cId="3172012322" sldId="1222"/>
            <ac:grpSpMk id="66" creationId="{D725C621-AD01-711F-4CD0-E573DC20F2E6}"/>
          </ac:grpSpMkLst>
        </pc:grpChg>
        <pc:grpChg chg="mod">
          <ac:chgData name="Aizhan Kassymova" userId="116eda05-19b7-4ab1-b111-75ad639c04ed" providerId="ADAL" clId="{FF919DDD-87BC-2C46-9B38-A82B1C749C83}" dt="2022-08-18T19:15:03.749" v="7623"/>
          <ac:grpSpMkLst>
            <pc:docMk/>
            <pc:sldMk cId="3172012322" sldId="1222"/>
            <ac:grpSpMk id="69" creationId="{B9D8B3BF-8767-2523-B064-7EBE507A1E31}"/>
          </ac:grpSpMkLst>
        </pc:grpChg>
      </pc:sldChg>
    </pc:docChg>
  </pc:docChgLst>
  <pc:docChgLst>
    <pc:chgData name="Aizhan Kassymova" userId="S::a.kassymova@satbayev.university::116eda05-19b7-4ab1-b111-75ad639c04ed" providerId="AD" clId="Web-{0B1181C4-8674-65E0-82E3-AEFCDDA2369C}"/>
    <pc:docChg chg="modSld">
      <pc:chgData name="Aizhan Kassymova" userId="S::a.kassymova@satbayev.university::116eda05-19b7-4ab1-b111-75ad639c04ed" providerId="AD" clId="Web-{0B1181C4-8674-65E0-82E3-AEFCDDA2369C}" dt="2022-07-14T17:10:58.638" v="89"/>
      <pc:docMkLst>
        <pc:docMk/>
      </pc:docMkLst>
      <pc:sldChg chg="modNotes">
        <pc:chgData name="Aizhan Kassymova" userId="S::a.kassymova@satbayev.university::116eda05-19b7-4ab1-b111-75ad639c04ed" providerId="AD" clId="Web-{0B1181C4-8674-65E0-82E3-AEFCDDA2369C}" dt="2022-07-14T17:10:58.638" v="89"/>
        <pc:sldMkLst>
          <pc:docMk/>
          <pc:sldMk cId="1433602419" sldId="983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7:08:38.445" v="75"/>
        <pc:sldMkLst>
          <pc:docMk/>
          <pc:sldMk cId="3313835661" sldId="984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7:03:55.606" v="50"/>
        <pc:sldMkLst>
          <pc:docMk/>
          <pc:sldMk cId="1971631348" sldId="985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7:01:21.256" v="46"/>
        <pc:sldMkLst>
          <pc:docMk/>
          <pc:sldMk cId="4090509329" sldId="986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9:36.534" v="42"/>
        <pc:sldMkLst>
          <pc:docMk/>
          <pc:sldMk cId="3110794418" sldId="987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4:49.272" v="28"/>
        <pc:sldMkLst>
          <pc:docMk/>
          <pc:sldMk cId="2209116651" sldId="988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2:21.642" v="24"/>
        <pc:sldMkLst>
          <pc:docMk/>
          <pc:sldMk cId="2203902979" sldId="989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1:47.750" v="21"/>
        <pc:sldMkLst>
          <pc:docMk/>
          <pc:sldMk cId="3405062112" sldId="990"/>
        </pc:sldMkLst>
      </pc:sldChg>
      <pc:sldChg chg="modNotes">
        <pc:chgData name="Aizhan Kassymova" userId="S::a.kassymova@satbayev.university::116eda05-19b7-4ab1-b111-75ad639c04ed" providerId="AD" clId="Web-{0B1181C4-8674-65E0-82E3-AEFCDDA2369C}" dt="2022-07-14T16:51:00.654" v="15"/>
        <pc:sldMkLst>
          <pc:docMk/>
          <pc:sldMk cId="3444745692" sldId="992"/>
        </pc:sldMkLst>
      </pc:sldChg>
    </pc:docChg>
  </pc:docChgLst>
  <pc:docChgLst>
    <pc:chgData name="Aizhan Kassymova" userId="116eda05-19b7-4ab1-b111-75ad639c04ed" providerId="ADAL" clId="{F006AA68-B69B-A549-B61B-3893272F598A}"/>
    <pc:docChg chg="undo redo custSel addSld delSld modSld">
      <pc:chgData name="Aizhan Kassymova" userId="116eda05-19b7-4ab1-b111-75ad639c04ed" providerId="ADAL" clId="{F006AA68-B69B-A549-B61B-3893272F598A}" dt="2022-10-20T13:43:18.050" v="4936" actId="20577"/>
      <pc:docMkLst>
        <pc:docMk/>
      </pc:docMkLst>
      <pc:sldChg chg="modSp mod">
        <pc:chgData name="Aizhan Kassymova" userId="116eda05-19b7-4ab1-b111-75ad639c04ed" providerId="ADAL" clId="{F006AA68-B69B-A549-B61B-3893272F598A}" dt="2022-10-18T13:24:40.655" v="18" actId="20577"/>
        <pc:sldMkLst>
          <pc:docMk/>
          <pc:sldMk cId="618695574" sldId="256"/>
        </pc:sldMkLst>
        <pc:spChg chg="mod">
          <ac:chgData name="Aizhan Kassymova" userId="116eda05-19b7-4ab1-b111-75ad639c04ed" providerId="ADAL" clId="{F006AA68-B69B-A549-B61B-3893272F598A}" dt="2022-10-18T13:24:40.655" v="18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modSp add del">
        <pc:chgData name="Aizhan Kassymova" userId="116eda05-19b7-4ab1-b111-75ad639c04ed" providerId="ADAL" clId="{F006AA68-B69B-A549-B61B-3893272F598A}" dt="2022-10-18T13:33:17.657" v="687" actId="2696"/>
        <pc:sldMkLst>
          <pc:docMk/>
          <pc:sldMk cId="1147651185" sldId="964"/>
        </pc:sldMkLst>
        <pc:spChg chg="mod">
          <ac:chgData name="Aizhan Kassymova" userId="116eda05-19b7-4ab1-b111-75ad639c04ed" providerId="ADAL" clId="{F006AA68-B69B-A549-B61B-3893272F598A}" dt="2022-10-18T13:26:25.007" v="61"/>
          <ac:spMkLst>
            <pc:docMk/>
            <pc:sldMk cId="1147651185" sldId="964"/>
            <ac:spMk id="8" creationId="{F90A139B-CE82-0E4E-86EB-4685C7EAFE35}"/>
          </ac:spMkLst>
        </pc:spChg>
      </pc:sldChg>
      <pc:sldChg chg="modSp mod">
        <pc:chgData name="Aizhan Kassymova" userId="116eda05-19b7-4ab1-b111-75ad639c04ed" providerId="ADAL" clId="{F006AA68-B69B-A549-B61B-3893272F598A}" dt="2022-10-18T13:32:24.179" v="664" actId="20577"/>
        <pc:sldMkLst>
          <pc:docMk/>
          <pc:sldMk cId="3896205319" sldId="973"/>
        </pc:sldMkLst>
        <pc:spChg chg="mod">
          <ac:chgData name="Aizhan Kassymova" userId="116eda05-19b7-4ab1-b111-75ad639c04ed" providerId="ADAL" clId="{F006AA68-B69B-A549-B61B-3893272F598A}" dt="2022-10-18T13:32:24.179" v="664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del">
        <pc:chgData name="Aizhan Kassymova" userId="116eda05-19b7-4ab1-b111-75ad639c04ed" providerId="ADAL" clId="{F006AA68-B69B-A549-B61B-3893272F598A}" dt="2022-10-18T13:33:14.650" v="686" actId="2696"/>
        <pc:sldMkLst>
          <pc:docMk/>
          <pc:sldMk cId="2772869198" sldId="1047"/>
        </pc:sldMkLst>
      </pc:sldChg>
      <pc:sldChg chg="del">
        <pc:chgData name="Aizhan Kassymova" userId="116eda05-19b7-4ab1-b111-75ad639c04ed" providerId="ADAL" clId="{F006AA68-B69B-A549-B61B-3893272F598A}" dt="2022-10-18T13:25:55.611" v="19" actId="2696"/>
        <pc:sldMkLst>
          <pc:docMk/>
          <pc:sldMk cId="912255964" sldId="1048"/>
        </pc:sldMkLst>
      </pc:sldChg>
      <pc:sldChg chg="del">
        <pc:chgData name="Aizhan Kassymova" userId="116eda05-19b7-4ab1-b111-75ad639c04ed" providerId="ADAL" clId="{F006AA68-B69B-A549-B61B-3893272F598A}" dt="2022-10-18T13:25:56.688" v="22" actId="2696"/>
        <pc:sldMkLst>
          <pc:docMk/>
          <pc:sldMk cId="357709206" sldId="1052"/>
        </pc:sldMkLst>
      </pc:sldChg>
      <pc:sldChg chg="del">
        <pc:chgData name="Aizhan Kassymova" userId="116eda05-19b7-4ab1-b111-75ad639c04ed" providerId="ADAL" clId="{F006AA68-B69B-A549-B61B-3893272F598A}" dt="2022-10-18T13:25:57.853" v="25" actId="2696"/>
        <pc:sldMkLst>
          <pc:docMk/>
          <pc:sldMk cId="3779150752" sldId="1077"/>
        </pc:sldMkLst>
      </pc:sldChg>
      <pc:sldChg chg="del">
        <pc:chgData name="Aizhan Kassymova" userId="116eda05-19b7-4ab1-b111-75ad639c04ed" providerId="ADAL" clId="{F006AA68-B69B-A549-B61B-3893272F598A}" dt="2022-10-18T13:25:58.746" v="29" actId="2696"/>
        <pc:sldMkLst>
          <pc:docMk/>
          <pc:sldMk cId="3910256167" sldId="1081"/>
        </pc:sldMkLst>
      </pc:sldChg>
      <pc:sldChg chg="del">
        <pc:chgData name="Aizhan Kassymova" userId="116eda05-19b7-4ab1-b111-75ad639c04ed" providerId="ADAL" clId="{F006AA68-B69B-A549-B61B-3893272F598A}" dt="2022-10-18T13:25:58.874" v="30" actId="2696"/>
        <pc:sldMkLst>
          <pc:docMk/>
          <pc:sldMk cId="3649376434" sldId="1082"/>
        </pc:sldMkLst>
      </pc:sldChg>
      <pc:sldChg chg="del">
        <pc:chgData name="Aizhan Kassymova" userId="116eda05-19b7-4ab1-b111-75ad639c04ed" providerId="ADAL" clId="{F006AA68-B69B-A549-B61B-3893272F598A}" dt="2022-10-18T13:25:59.046" v="31" actId="2696"/>
        <pc:sldMkLst>
          <pc:docMk/>
          <pc:sldMk cId="719988051" sldId="1083"/>
        </pc:sldMkLst>
      </pc:sldChg>
      <pc:sldChg chg="del">
        <pc:chgData name="Aizhan Kassymova" userId="116eda05-19b7-4ab1-b111-75ad639c04ed" providerId="ADAL" clId="{F006AA68-B69B-A549-B61B-3893272F598A}" dt="2022-10-18T13:25:59.305" v="32" actId="2696"/>
        <pc:sldMkLst>
          <pc:docMk/>
          <pc:sldMk cId="3897310334" sldId="1084"/>
        </pc:sldMkLst>
      </pc:sldChg>
      <pc:sldChg chg="del">
        <pc:chgData name="Aizhan Kassymova" userId="116eda05-19b7-4ab1-b111-75ad639c04ed" providerId="ADAL" clId="{F006AA68-B69B-A549-B61B-3893272F598A}" dt="2022-10-18T13:25:59.526" v="33" actId="2696"/>
        <pc:sldMkLst>
          <pc:docMk/>
          <pc:sldMk cId="943649641" sldId="1085"/>
        </pc:sldMkLst>
      </pc:sldChg>
      <pc:sldChg chg="del">
        <pc:chgData name="Aizhan Kassymova" userId="116eda05-19b7-4ab1-b111-75ad639c04ed" providerId="ADAL" clId="{F006AA68-B69B-A549-B61B-3893272F598A}" dt="2022-10-18T13:25:59.679" v="34" actId="2696"/>
        <pc:sldMkLst>
          <pc:docMk/>
          <pc:sldMk cId="157376832" sldId="1086"/>
        </pc:sldMkLst>
      </pc:sldChg>
      <pc:sldChg chg="del">
        <pc:chgData name="Aizhan Kassymova" userId="116eda05-19b7-4ab1-b111-75ad639c04ed" providerId="ADAL" clId="{F006AA68-B69B-A549-B61B-3893272F598A}" dt="2022-10-18T13:25:59.952" v="35" actId="2696"/>
        <pc:sldMkLst>
          <pc:docMk/>
          <pc:sldMk cId="2363231864" sldId="1087"/>
        </pc:sldMkLst>
      </pc:sldChg>
      <pc:sldChg chg="del">
        <pc:chgData name="Aizhan Kassymova" userId="116eda05-19b7-4ab1-b111-75ad639c04ed" providerId="ADAL" clId="{F006AA68-B69B-A549-B61B-3893272F598A}" dt="2022-10-18T13:26:00.467" v="36" actId="2696"/>
        <pc:sldMkLst>
          <pc:docMk/>
          <pc:sldMk cId="812812726" sldId="1088"/>
        </pc:sldMkLst>
      </pc:sldChg>
      <pc:sldChg chg="del">
        <pc:chgData name="Aizhan Kassymova" userId="116eda05-19b7-4ab1-b111-75ad639c04ed" providerId="ADAL" clId="{F006AA68-B69B-A549-B61B-3893272F598A}" dt="2022-10-18T13:26:00.854" v="37" actId="2696"/>
        <pc:sldMkLst>
          <pc:docMk/>
          <pc:sldMk cId="4268637022" sldId="1089"/>
        </pc:sldMkLst>
      </pc:sldChg>
      <pc:sldChg chg="del">
        <pc:chgData name="Aizhan Kassymova" userId="116eda05-19b7-4ab1-b111-75ad639c04ed" providerId="ADAL" clId="{F006AA68-B69B-A549-B61B-3893272F598A}" dt="2022-10-18T13:26:01.005" v="38" actId="2696"/>
        <pc:sldMkLst>
          <pc:docMk/>
          <pc:sldMk cId="923908134" sldId="1090"/>
        </pc:sldMkLst>
      </pc:sldChg>
      <pc:sldChg chg="del">
        <pc:chgData name="Aizhan Kassymova" userId="116eda05-19b7-4ab1-b111-75ad639c04ed" providerId="ADAL" clId="{F006AA68-B69B-A549-B61B-3893272F598A}" dt="2022-10-18T13:26:01.270" v="39" actId="2696"/>
        <pc:sldMkLst>
          <pc:docMk/>
          <pc:sldMk cId="1320525980" sldId="1091"/>
        </pc:sldMkLst>
      </pc:sldChg>
      <pc:sldChg chg="del">
        <pc:chgData name="Aizhan Kassymova" userId="116eda05-19b7-4ab1-b111-75ad639c04ed" providerId="ADAL" clId="{F006AA68-B69B-A549-B61B-3893272F598A}" dt="2022-10-18T13:26:06.154" v="41" actId="2696"/>
        <pc:sldMkLst>
          <pc:docMk/>
          <pc:sldMk cId="3126954594" sldId="1092"/>
        </pc:sldMkLst>
      </pc:sldChg>
      <pc:sldChg chg="del">
        <pc:chgData name="Aizhan Kassymova" userId="116eda05-19b7-4ab1-b111-75ad639c04ed" providerId="ADAL" clId="{F006AA68-B69B-A549-B61B-3893272F598A}" dt="2022-10-18T13:26:01.593" v="40" actId="2696"/>
        <pc:sldMkLst>
          <pc:docMk/>
          <pc:sldMk cId="1205504366" sldId="1093"/>
        </pc:sldMkLst>
      </pc:sldChg>
      <pc:sldChg chg="del">
        <pc:chgData name="Aizhan Kassymova" userId="116eda05-19b7-4ab1-b111-75ad639c04ed" providerId="ADAL" clId="{F006AA68-B69B-A549-B61B-3893272F598A}" dt="2022-10-18T13:26:06.551" v="42" actId="2696"/>
        <pc:sldMkLst>
          <pc:docMk/>
          <pc:sldMk cId="2535395469" sldId="1095"/>
        </pc:sldMkLst>
      </pc:sldChg>
      <pc:sldChg chg="del">
        <pc:chgData name="Aizhan Kassymova" userId="116eda05-19b7-4ab1-b111-75ad639c04ed" providerId="ADAL" clId="{F006AA68-B69B-A549-B61B-3893272F598A}" dt="2022-10-18T13:26:08.248" v="46" actId="2696"/>
        <pc:sldMkLst>
          <pc:docMk/>
          <pc:sldMk cId="2589358842" sldId="1097"/>
        </pc:sldMkLst>
      </pc:sldChg>
      <pc:sldChg chg="del">
        <pc:chgData name="Aizhan Kassymova" userId="116eda05-19b7-4ab1-b111-75ad639c04ed" providerId="ADAL" clId="{F006AA68-B69B-A549-B61B-3893272F598A}" dt="2022-10-18T13:26:11.584" v="49" actId="2696"/>
        <pc:sldMkLst>
          <pc:docMk/>
          <pc:sldMk cId="475275319" sldId="1100"/>
        </pc:sldMkLst>
      </pc:sldChg>
      <pc:sldChg chg="del">
        <pc:chgData name="Aizhan Kassymova" userId="116eda05-19b7-4ab1-b111-75ad639c04ed" providerId="ADAL" clId="{F006AA68-B69B-A549-B61B-3893272F598A}" dt="2022-10-18T13:26:11.934" v="50" actId="2696"/>
        <pc:sldMkLst>
          <pc:docMk/>
          <pc:sldMk cId="1107749435" sldId="1102"/>
        </pc:sldMkLst>
      </pc:sldChg>
      <pc:sldChg chg="del">
        <pc:chgData name="Aizhan Kassymova" userId="116eda05-19b7-4ab1-b111-75ad639c04ed" providerId="ADAL" clId="{F006AA68-B69B-A549-B61B-3893272F598A}" dt="2022-10-18T13:26:13.135" v="52" actId="2696"/>
        <pc:sldMkLst>
          <pc:docMk/>
          <pc:sldMk cId="2920770977" sldId="1103"/>
        </pc:sldMkLst>
      </pc:sldChg>
      <pc:sldChg chg="del">
        <pc:chgData name="Aizhan Kassymova" userId="116eda05-19b7-4ab1-b111-75ad639c04ed" providerId="ADAL" clId="{F006AA68-B69B-A549-B61B-3893272F598A}" dt="2022-10-18T13:26:14.266" v="53" actId="2696"/>
        <pc:sldMkLst>
          <pc:docMk/>
          <pc:sldMk cId="3681379799" sldId="1105"/>
        </pc:sldMkLst>
      </pc:sldChg>
      <pc:sldChg chg="del">
        <pc:chgData name="Aizhan Kassymova" userId="116eda05-19b7-4ab1-b111-75ad639c04ed" providerId="ADAL" clId="{F006AA68-B69B-A549-B61B-3893272F598A}" dt="2022-10-18T13:26:18.213" v="55" actId="2696"/>
        <pc:sldMkLst>
          <pc:docMk/>
          <pc:sldMk cId="186678626" sldId="1108"/>
        </pc:sldMkLst>
      </pc:sldChg>
      <pc:sldChg chg="del">
        <pc:chgData name="Aizhan Kassymova" userId="116eda05-19b7-4ab1-b111-75ad639c04ed" providerId="ADAL" clId="{F006AA68-B69B-A549-B61B-3893272F598A}" dt="2022-10-18T13:26:18.965" v="56" actId="2696"/>
        <pc:sldMkLst>
          <pc:docMk/>
          <pc:sldMk cId="1059402194" sldId="1109"/>
        </pc:sldMkLst>
      </pc:sldChg>
      <pc:sldChg chg="modSp add del">
        <pc:chgData name="Aizhan Kassymova" userId="116eda05-19b7-4ab1-b111-75ad639c04ed" providerId="ADAL" clId="{F006AA68-B69B-A549-B61B-3893272F598A}" dt="2022-10-18T13:28:15.041" v="203" actId="2696"/>
        <pc:sldMkLst>
          <pc:docMk/>
          <pc:sldMk cId="11013346" sldId="1129"/>
        </pc:sldMkLst>
        <pc:spChg chg="mod">
          <ac:chgData name="Aizhan Kassymova" userId="116eda05-19b7-4ab1-b111-75ad639c04ed" providerId="ADAL" clId="{F006AA68-B69B-A549-B61B-3893272F598A}" dt="2022-10-18T13:26:25.007" v="61"/>
          <ac:spMkLst>
            <pc:docMk/>
            <pc:sldMk cId="11013346" sldId="1129"/>
            <ac:spMk id="8" creationId="{0B01662C-0D2B-C547-B59B-BA568A5A2F00}"/>
          </ac:spMkLst>
        </pc:spChg>
      </pc:sldChg>
      <pc:sldChg chg="delSp modSp add mod">
        <pc:chgData name="Aizhan Kassymova" userId="116eda05-19b7-4ab1-b111-75ad639c04ed" providerId="ADAL" clId="{F006AA68-B69B-A549-B61B-3893272F598A}" dt="2022-10-18T13:31:30.493" v="573" actId="20577"/>
        <pc:sldMkLst>
          <pc:docMk/>
          <pc:sldMk cId="2644825773" sldId="1129"/>
        </pc:sldMkLst>
        <pc:spChg chg="mod">
          <ac:chgData name="Aizhan Kassymova" userId="116eda05-19b7-4ab1-b111-75ad639c04ed" providerId="ADAL" clId="{F006AA68-B69B-A549-B61B-3893272F598A}" dt="2022-10-18T13:28:38.768" v="236" actId="20577"/>
          <ac:spMkLst>
            <pc:docMk/>
            <pc:sldMk cId="2644825773" sldId="1129"/>
            <ac:spMk id="2" creationId="{250F6FC3-7DD0-8D48-A73C-1EC08DB3BAF6}"/>
          </ac:spMkLst>
        </pc:spChg>
        <pc:spChg chg="mod">
          <ac:chgData name="Aizhan Kassymova" userId="116eda05-19b7-4ab1-b111-75ad639c04ed" providerId="ADAL" clId="{F006AA68-B69B-A549-B61B-3893272F598A}" dt="2022-10-18T13:30:50.677" v="503" actId="255"/>
          <ac:spMkLst>
            <pc:docMk/>
            <pc:sldMk cId="2644825773" sldId="1129"/>
            <ac:spMk id="3" creationId="{99183EDA-C355-9A48-9A7B-13CAE9D049C3}"/>
          </ac:spMkLst>
        </pc:spChg>
        <pc:spChg chg="mod">
          <ac:chgData name="Aizhan Kassymova" userId="116eda05-19b7-4ab1-b111-75ad639c04ed" providerId="ADAL" clId="{F006AA68-B69B-A549-B61B-3893272F598A}" dt="2022-10-18T13:31:30.493" v="573" actId="20577"/>
          <ac:spMkLst>
            <pc:docMk/>
            <pc:sldMk cId="2644825773" sldId="1129"/>
            <ac:spMk id="4" creationId="{9B6A4EEF-90EE-424B-9F5F-D32E647EF1B0}"/>
          </ac:spMkLst>
        </pc:spChg>
        <pc:picChg chg="del">
          <ac:chgData name="Aizhan Kassymova" userId="116eda05-19b7-4ab1-b111-75ad639c04ed" providerId="ADAL" clId="{F006AA68-B69B-A549-B61B-3893272F598A}" dt="2022-10-18T13:30:55.460" v="504" actId="478"/>
          <ac:picMkLst>
            <pc:docMk/>
            <pc:sldMk cId="2644825773" sldId="1129"/>
            <ac:picMk id="7" creationId="{439BFE83-3A49-904C-8D0A-2D330947D15C}"/>
          </ac:picMkLst>
        </pc:picChg>
      </pc:sldChg>
      <pc:sldChg chg="addSp delSp modSp add mod">
        <pc:chgData name="Aizhan Kassymova" userId="116eda05-19b7-4ab1-b111-75ad639c04ed" providerId="ADAL" clId="{F006AA68-B69B-A549-B61B-3893272F598A}" dt="2022-10-18T13:43:27.753" v="1440" actId="20577"/>
        <pc:sldMkLst>
          <pc:docMk/>
          <pc:sldMk cId="508898110" sldId="1130"/>
        </pc:sldMkLst>
        <pc:spChg chg="mod">
          <ac:chgData name="Aizhan Kassymova" userId="116eda05-19b7-4ab1-b111-75ad639c04ed" providerId="ADAL" clId="{F006AA68-B69B-A549-B61B-3893272F598A}" dt="2022-10-18T13:38:40.689" v="1108"/>
          <ac:spMkLst>
            <pc:docMk/>
            <pc:sldMk cId="508898110" sldId="1130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F006AA68-B69B-A549-B61B-3893272F598A}" dt="2022-10-18T13:32:53.675" v="677"/>
          <ac:spMkLst>
            <pc:docMk/>
            <pc:sldMk cId="508898110" sldId="1130"/>
            <ac:spMk id="3" creationId="{30451F5C-A270-9F06-4303-8BE27CE607AF}"/>
          </ac:spMkLst>
        </pc:spChg>
        <pc:spChg chg="mod">
          <ac:chgData name="Aizhan Kassymova" userId="116eda05-19b7-4ab1-b111-75ad639c04ed" providerId="ADAL" clId="{F006AA68-B69B-A549-B61B-3893272F598A}" dt="2022-10-18T13:40:34.803" v="1179" actId="20577"/>
          <ac:spMkLst>
            <pc:docMk/>
            <pc:sldMk cId="508898110" sldId="1130"/>
            <ac:spMk id="554" creationId="{25FAF4B3-8F28-4941-BA8B-94D99D525D15}"/>
          </ac:spMkLst>
        </pc:spChg>
        <pc:spChg chg="mod">
          <ac:chgData name="Aizhan Kassymova" userId="116eda05-19b7-4ab1-b111-75ad639c04ed" providerId="ADAL" clId="{F006AA68-B69B-A549-B61B-3893272F598A}" dt="2022-10-18T13:43:27.753" v="1440" actId="20577"/>
          <ac:spMkLst>
            <pc:docMk/>
            <pc:sldMk cId="508898110" sldId="1130"/>
            <ac:spMk id="555" creationId="{83117513-5A75-3E45-AEE9-E64565E223AB}"/>
          </ac:spMkLst>
        </pc:spChg>
        <pc:spChg chg="del mod">
          <ac:chgData name="Aizhan Kassymova" userId="116eda05-19b7-4ab1-b111-75ad639c04ed" providerId="ADAL" clId="{F006AA68-B69B-A549-B61B-3893272F598A}" dt="2022-10-18T13:32:53.277" v="676" actId="478"/>
          <ac:spMkLst>
            <pc:docMk/>
            <pc:sldMk cId="508898110" sldId="1130"/>
            <ac:spMk id="557" creationId="{9D0184B3-8346-1F48-87BF-B85F067FB00D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18T13:48:32.881" v="1827" actId="313"/>
        <pc:sldMkLst>
          <pc:docMk/>
          <pc:sldMk cId="3022046506" sldId="1131"/>
        </pc:sldMkLst>
        <pc:spChg chg="mod">
          <ac:chgData name="Aizhan Kassymova" userId="116eda05-19b7-4ab1-b111-75ad639c04ed" providerId="ADAL" clId="{F006AA68-B69B-A549-B61B-3893272F598A}" dt="2022-10-18T13:43:40.730" v="1465" actId="20577"/>
          <ac:spMkLst>
            <pc:docMk/>
            <pc:sldMk cId="3022046506" sldId="1131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F006AA68-B69B-A549-B61B-3893272F598A}" dt="2022-10-18T13:32:57.907" v="679"/>
          <ac:spMkLst>
            <pc:docMk/>
            <pc:sldMk cId="3022046506" sldId="1131"/>
            <ac:spMk id="3" creationId="{FFF6D5AC-EC36-1FEE-6EDD-FE548C864A9B}"/>
          </ac:spMkLst>
        </pc:spChg>
        <pc:spChg chg="mod">
          <ac:chgData name="Aizhan Kassymova" userId="116eda05-19b7-4ab1-b111-75ad639c04ed" providerId="ADAL" clId="{F006AA68-B69B-A549-B61B-3893272F598A}" dt="2022-10-18T13:48:32.881" v="1827" actId="313"/>
          <ac:spMkLst>
            <pc:docMk/>
            <pc:sldMk cId="3022046506" sldId="1131"/>
            <ac:spMk id="6" creationId="{8AECB38E-687E-C946-9EB7-A4D36B2DC890}"/>
          </ac:spMkLst>
        </pc:spChg>
        <pc:spChg chg="del mod">
          <ac:chgData name="Aizhan Kassymova" userId="116eda05-19b7-4ab1-b111-75ad639c04ed" providerId="ADAL" clId="{F006AA68-B69B-A549-B61B-3893272F598A}" dt="2022-10-18T13:32:57.542" v="678" actId="478"/>
          <ac:spMkLst>
            <pc:docMk/>
            <pc:sldMk cId="3022046506" sldId="1131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18T13:52:48.746" v="2114" actId="27636"/>
        <pc:sldMkLst>
          <pc:docMk/>
          <pc:sldMk cId="1909427011" sldId="1132"/>
        </pc:sldMkLst>
        <pc:spChg chg="mod">
          <ac:chgData name="Aizhan Kassymova" userId="116eda05-19b7-4ab1-b111-75ad639c04ed" providerId="ADAL" clId="{F006AA68-B69B-A549-B61B-3893272F598A}" dt="2022-10-18T13:48:50.548" v="1852" actId="20577"/>
          <ac:spMkLst>
            <pc:docMk/>
            <pc:sldMk cId="1909427011" sldId="1132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F006AA68-B69B-A549-B61B-3893272F598A}" dt="2022-10-18T13:32:59.979" v="681"/>
          <ac:spMkLst>
            <pc:docMk/>
            <pc:sldMk cId="1909427011" sldId="1132"/>
            <ac:spMk id="3" creationId="{DDADC120-A9AD-72D9-A64F-3B2A558490DA}"/>
          </ac:spMkLst>
        </pc:spChg>
        <pc:spChg chg="mod">
          <ac:chgData name="Aizhan Kassymova" userId="116eda05-19b7-4ab1-b111-75ad639c04ed" providerId="ADAL" clId="{F006AA68-B69B-A549-B61B-3893272F598A}" dt="2022-10-18T13:52:48.746" v="2114" actId="27636"/>
          <ac:spMkLst>
            <pc:docMk/>
            <pc:sldMk cId="1909427011" sldId="1132"/>
            <ac:spMk id="6" creationId="{8AECB38E-687E-C946-9EB7-A4D36B2DC890}"/>
          </ac:spMkLst>
        </pc:spChg>
        <pc:spChg chg="del mod">
          <ac:chgData name="Aizhan Kassymova" userId="116eda05-19b7-4ab1-b111-75ad639c04ed" providerId="ADAL" clId="{F006AA68-B69B-A549-B61B-3893272F598A}" dt="2022-10-18T13:32:59.432" v="680" actId="478"/>
          <ac:spMkLst>
            <pc:docMk/>
            <pc:sldMk cId="1909427011" sldId="1132"/>
            <ac:spMk id="259" creationId="{3B06334E-8708-6947-A6AF-0C8FD071840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18T13:57:09.826" v="2510" actId="1037"/>
        <pc:sldMkLst>
          <pc:docMk/>
          <pc:sldMk cId="2461491720" sldId="1133"/>
        </pc:sldMkLst>
        <pc:spChg chg="mod">
          <ac:chgData name="Aizhan Kassymova" userId="116eda05-19b7-4ab1-b111-75ad639c04ed" providerId="ADAL" clId="{F006AA68-B69B-A549-B61B-3893272F598A}" dt="2022-10-18T13:53:08.559" v="2147" actId="20577"/>
          <ac:spMkLst>
            <pc:docMk/>
            <pc:sldMk cId="2461491720" sldId="1133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F006AA68-B69B-A549-B61B-3893272F598A}" dt="2022-10-18T13:33:03.987" v="683"/>
          <ac:spMkLst>
            <pc:docMk/>
            <pc:sldMk cId="2461491720" sldId="1133"/>
            <ac:spMk id="3" creationId="{1E30E529-A84B-2200-61E7-6B1460FD7EBC}"/>
          </ac:spMkLst>
        </pc:spChg>
        <pc:spChg chg="mod">
          <ac:chgData name="Aizhan Kassymova" userId="116eda05-19b7-4ab1-b111-75ad639c04ed" providerId="ADAL" clId="{F006AA68-B69B-A549-B61B-3893272F598A}" dt="2022-10-18T13:56:17.683" v="2445" actId="20577"/>
          <ac:spMkLst>
            <pc:docMk/>
            <pc:sldMk cId="2461491720" sldId="1133"/>
            <ac:spMk id="259" creationId="{A48F2D8E-D82E-0A4C-8783-B2F84E2BA4F6}"/>
          </ac:spMkLst>
        </pc:spChg>
        <pc:spChg chg="mod">
          <ac:chgData name="Aizhan Kassymova" userId="116eda05-19b7-4ab1-b111-75ad639c04ed" providerId="ADAL" clId="{F006AA68-B69B-A549-B61B-3893272F598A}" dt="2022-10-18T13:56:41.639" v="2471" actId="20577"/>
          <ac:spMkLst>
            <pc:docMk/>
            <pc:sldMk cId="2461491720" sldId="1133"/>
            <ac:spMk id="352" creationId="{2B134A77-7C20-734B-9A65-D56BD3B34127}"/>
          </ac:spMkLst>
        </pc:spChg>
        <pc:spChg chg="mod">
          <ac:chgData name="Aizhan Kassymova" userId="116eda05-19b7-4ab1-b111-75ad639c04ed" providerId="ADAL" clId="{F006AA68-B69B-A549-B61B-3893272F598A}" dt="2022-10-18T13:57:09.826" v="2510" actId="1037"/>
          <ac:spMkLst>
            <pc:docMk/>
            <pc:sldMk cId="2461491720" sldId="1133"/>
            <ac:spMk id="356" creationId="{8134E125-6FFA-2245-A695-F469578E2397}"/>
          </ac:spMkLst>
        </pc:spChg>
        <pc:spChg chg="del mod">
          <ac:chgData name="Aizhan Kassymova" userId="116eda05-19b7-4ab1-b111-75ad639c04ed" providerId="ADAL" clId="{F006AA68-B69B-A549-B61B-3893272F598A}" dt="2022-10-18T13:33:03.581" v="682" actId="478"/>
          <ac:spMkLst>
            <pc:docMk/>
            <pc:sldMk cId="2461491720" sldId="1133"/>
            <ac:spMk id="414" creationId="{BF70CCDB-E94F-5544-94C2-5D89403246F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06:41.570" v="2846" actId="1035"/>
        <pc:sldMkLst>
          <pc:docMk/>
          <pc:sldMk cId="140332794" sldId="1134"/>
        </pc:sldMkLst>
        <pc:spChg chg="mod">
          <ac:chgData name="Aizhan Kassymova" userId="116eda05-19b7-4ab1-b111-75ad639c04ed" providerId="ADAL" clId="{F006AA68-B69B-A549-B61B-3893272F598A}" dt="2022-10-18T13:57:29.598" v="2532" actId="20577"/>
          <ac:spMkLst>
            <pc:docMk/>
            <pc:sldMk cId="140332794" sldId="1134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F006AA68-B69B-A549-B61B-3893272F598A}" dt="2022-10-18T13:33:08.812" v="685"/>
          <ac:spMkLst>
            <pc:docMk/>
            <pc:sldMk cId="140332794" sldId="1134"/>
            <ac:spMk id="3" creationId="{6B221A2A-B93C-503C-81F0-7D04011179A4}"/>
          </ac:spMkLst>
        </pc:spChg>
        <pc:spChg chg="mod">
          <ac:chgData name="Aizhan Kassymova" userId="116eda05-19b7-4ab1-b111-75ad639c04ed" providerId="ADAL" clId="{F006AA68-B69B-A549-B61B-3893272F598A}" dt="2022-10-20T13:06:41.570" v="2846" actId="1035"/>
          <ac:spMkLst>
            <pc:docMk/>
            <pc:sldMk cId="140332794" sldId="1134"/>
            <ac:spMk id="81" creationId="{18B56FA4-5E06-734B-8CCA-520BDE95A7B2}"/>
          </ac:spMkLst>
        </pc:spChg>
        <pc:spChg chg="mod">
          <ac:chgData name="Aizhan Kassymova" userId="116eda05-19b7-4ab1-b111-75ad639c04ed" providerId="ADAL" clId="{F006AA68-B69B-A549-B61B-3893272F598A}" dt="2022-10-20T13:06:37.777" v="2842" actId="1035"/>
          <ac:spMkLst>
            <pc:docMk/>
            <pc:sldMk cId="140332794" sldId="1134"/>
            <ac:spMk id="82" creationId="{CE6ED78C-4BB6-A242-9D70-6F08129C21FF}"/>
          </ac:spMkLst>
        </pc:spChg>
        <pc:spChg chg="del mod">
          <ac:chgData name="Aizhan Kassymova" userId="116eda05-19b7-4ab1-b111-75ad639c04ed" providerId="ADAL" clId="{F006AA68-B69B-A549-B61B-3893272F598A}" dt="2022-10-18T13:33:08.487" v="684" actId="478"/>
          <ac:spMkLst>
            <pc:docMk/>
            <pc:sldMk cId="140332794" sldId="1134"/>
            <ac:spMk id="135" creationId="{B42137AA-2705-A54C-8A5A-83DF24E92D01}"/>
          </ac:spMkLst>
        </pc:spChg>
      </pc:sldChg>
      <pc:sldChg chg="modSp add del">
        <pc:chgData name="Aizhan Kassymova" userId="116eda05-19b7-4ab1-b111-75ad639c04ed" providerId="ADAL" clId="{F006AA68-B69B-A549-B61B-3893272F598A}" dt="2022-10-20T13:07:20.647" v="2887" actId="2696"/>
        <pc:sldMkLst>
          <pc:docMk/>
          <pc:sldMk cId="2161786276" sldId="1135"/>
        </pc:sldMkLst>
        <pc:spChg chg="mod">
          <ac:chgData name="Aizhan Kassymova" userId="116eda05-19b7-4ab1-b111-75ad639c04ed" providerId="ADAL" clId="{F006AA68-B69B-A549-B61B-3893272F598A}" dt="2022-10-18T13:26:25.007" v="61"/>
          <ac:spMkLst>
            <pc:docMk/>
            <pc:sldMk cId="2161786276" sldId="1135"/>
            <ac:spMk id="8" creationId="{A780E6DF-6C7C-1345-9369-EDA38A723E9E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10:07.136" v="2933"/>
        <pc:sldMkLst>
          <pc:docMk/>
          <pc:sldMk cId="2843429904" sldId="1136"/>
        </pc:sldMkLst>
        <pc:spChg chg="mod">
          <ac:chgData name="Aizhan Kassymova" userId="116eda05-19b7-4ab1-b111-75ad639c04ed" providerId="ADAL" clId="{F006AA68-B69B-A549-B61B-3893272F598A}" dt="2022-10-20T13:08:48.030" v="2914" actId="1076"/>
          <ac:spMkLst>
            <pc:docMk/>
            <pc:sldMk cId="2843429904" sldId="1136"/>
            <ac:spMk id="2" creationId="{387D6B27-2D57-4249-8EF3-5AC82165CFC6}"/>
          </ac:spMkLst>
        </pc:spChg>
        <pc:spChg chg="add mod">
          <ac:chgData name="Aizhan Kassymova" userId="116eda05-19b7-4ab1-b111-75ad639c04ed" providerId="ADAL" clId="{F006AA68-B69B-A549-B61B-3893272F598A}" dt="2022-10-20T13:10:07.136" v="2933"/>
          <ac:spMkLst>
            <pc:docMk/>
            <pc:sldMk cId="2843429904" sldId="1136"/>
            <ac:spMk id="3" creationId="{B957E759-5441-3E0C-101A-6304DFBC7C17}"/>
          </ac:spMkLst>
        </pc:spChg>
        <pc:spChg chg="del mod">
          <ac:chgData name="Aizhan Kassymova" userId="116eda05-19b7-4ab1-b111-75ad639c04ed" providerId="ADAL" clId="{F006AA68-B69B-A549-B61B-3893272F598A}" dt="2022-10-20T13:10:06.743" v="2932" actId="478"/>
          <ac:spMkLst>
            <pc:docMk/>
            <pc:sldMk cId="2843429904" sldId="1136"/>
            <ac:spMk id="5" creationId="{18E65236-D727-2A42-B351-4D64035A94B4}"/>
          </ac:spMkLst>
        </pc:spChg>
        <pc:spChg chg="mod">
          <ac:chgData name="Aizhan Kassymova" userId="116eda05-19b7-4ab1-b111-75ad639c04ed" providerId="ADAL" clId="{F006AA68-B69B-A549-B61B-3893272F598A}" dt="2022-10-20T13:08:51.513" v="2915" actId="1076"/>
          <ac:spMkLst>
            <pc:docMk/>
            <pc:sldMk cId="2843429904" sldId="1136"/>
            <ac:spMk id="7" creationId="{B317981B-FC40-9845-ACEA-8C6C14F5CA2D}"/>
          </ac:spMkLst>
        </pc:spChg>
        <pc:spChg chg="mod">
          <ac:chgData name="Aizhan Kassymova" userId="116eda05-19b7-4ab1-b111-75ad639c04ed" providerId="ADAL" clId="{F006AA68-B69B-A549-B61B-3893272F598A}" dt="2022-10-20T13:09:53.940" v="2931" actId="20577"/>
          <ac:spMkLst>
            <pc:docMk/>
            <pc:sldMk cId="2843429904" sldId="1136"/>
            <ac:spMk id="10" creationId="{81B18EEE-2CFF-5B46-9EEA-5C16983039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17:24.416" v="3332" actId="478"/>
        <pc:sldMkLst>
          <pc:docMk/>
          <pc:sldMk cId="4014359004" sldId="1137"/>
        </pc:sldMkLst>
        <pc:spChg chg="mod">
          <ac:chgData name="Aizhan Kassymova" userId="116eda05-19b7-4ab1-b111-75ad639c04ed" providerId="ADAL" clId="{F006AA68-B69B-A549-B61B-3893272F598A}" dt="2022-10-20T13:11:47.294" v="2995" actId="1076"/>
          <ac:spMkLst>
            <pc:docMk/>
            <pc:sldMk cId="4014359004" sldId="1137"/>
            <ac:spMk id="2" creationId="{387D6B27-2D57-4249-8EF3-5AC82165CFC6}"/>
          </ac:spMkLst>
        </pc:spChg>
        <pc:spChg chg="del mod">
          <ac:chgData name="Aizhan Kassymova" userId="116eda05-19b7-4ab1-b111-75ad639c04ed" providerId="ADAL" clId="{F006AA68-B69B-A549-B61B-3893272F598A}" dt="2022-10-20T13:10:27.074" v="2934" actId="478"/>
          <ac:spMkLst>
            <pc:docMk/>
            <pc:sldMk cId="4014359004" sldId="1137"/>
            <ac:spMk id="5" creationId="{18E65236-D727-2A42-B351-4D64035A94B4}"/>
          </ac:spMkLst>
        </pc:spChg>
        <pc:spChg chg="add mod">
          <ac:chgData name="Aizhan Kassymova" userId="116eda05-19b7-4ab1-b111-75ad639c04ed" providerId="ADAL" clId="{F006AA68-B69B-A549-B61B-3893272F598A}" dt="2022-10-20T13:10:27.501" v="2935"/>
          <ac:spMkLst>
            <pc:docMk/>
            <pc:sldMk cId="4014359004" sldId="1137"/>
            <ac:spMk id="6" creationId="{378E74ED-251A-4CB5-0633-0883C65C71BC}"/>
          </ac:spMkLst>
        </pc:spChg>
        <pc:spChg chg="mod">
          <ac:chgData name="Aizhan Kassymova" userId="116eda05-19b7-4ab1-b111-75ad639c04ed" providerId="ADAL" clId="{F006AA68-B69B-A549-B61B-3893272F598A}" dt="2022-10-20T13:14:51.390" v="3228" actId="20577"/>
          <ac:spMkLst>
            <pc:docMk/>
            <pc:sldMk cId="4014359004" sldId="1137"/>
            <ac:spMk id="45" creationId="{075C454A-9055-274C-8AE9-BC10FD110ACF}"/>
          </ac:spMkLst>
        </pc:spChg>
        <pc:spChg chg="mod">
          <ac:chgData name="Aizhan Kassymova" userId="116eda05-19b7-4ab1-b111-75ad639c04ed" providerId="ADAL" clId="{F006AA68-B69B-A549-B61B-3893272F598A}" dt="2022-10-20T13:12:10.823" v="3038" actId="20577"/>
          <ac:spMkLst>
            <pc:docMk/>
            <pc:sldMk cId="4014359004" sldId="1137"/>
            <ac:spMk id="51" creationId="{9E977DCF-A5D5-D941-A85F-41D595E749E5}"/>
          </ac:spMkLst>
        </pc:spChg>
        <pc:spChg chg="mod">
          <ac:chgData name="Aizhan Kassymova" userId="116eda05-19b7-4ab1-b111-75ad639c04ed" providerId="ADAL" clId="{F006AA68-B69B-A549-B61B-3893272F598A}" dt="2022-10-20T13:14:20.989" v="3186" actId="255"/>
          <ac:spMkLst>
            <pc:docMk/>
            <pc:sldMk cId="4014359004" sldId="1137"/>
            <ac:spMk id="60" creationId="{B63440E5-B865-5441-BB06-030B90DDD147}"/>
          </ac:spMkLst>
        </pc:spChg>
        <pc:spChg chg="mod">
          <ac:chgData name="Aizhan Kassymova" userId="116eda05-19b7-4ab1-b111-75ad639c04ed" providerId="ADAL" clId="{F006AA68-B69B-A549-B61B-3893272F598A}" dt="2022-10-20T13:14:11.891" v="3185" actId="255"/>
          <ac:spMkLst>
            <pc:docMk/>
            <pc:sldMk cId="4014359004" sldId="1137"/>
            <ac:spMk id="75" creationId="{3842BAE3-D3AC-CD49-9147-12EDA7BFAFE5}"/>
          </ac:spMkLst>
        </pc:spChg>
        <pc:spChg chg="mod">
          <ac:chgData name="Aizhan Kassymova" userId="116eda05-19b7-4ab1-b111-75ad639c04ed" providerId="ADAL" clId="{F006AA68-B69B-A549-B61B-3893272F598A}" dt="2022-10-20T13:16:24.170" v="3322" actId="1037"/>
          <ac:spMkLst>
            <pc:docMk/>
            <pc:sldMk cId="4014359004" sldId="1137"/>
            <ac:spMk id="76" creationId="{64EFFD78-C794-F24E-BE55-B812FA8E6373}"/>
          </ac:spMkLst>
        </pc:spChg>
        <pc:spChg chg="mod">
          <ac:chgData name="Aizhan Kassymova" userId="116eda05-19b7-4ab1-b111-75ad639c04ed" providerId="ADAL" clId="{F006AA68-B69B-A549-B61B-3893272F598A}" dt="2022-10-20T13:13:30.812" v="3154" actId="20577"/>
          <ac:spMkLst>
            <pc:docMk/>
            <pc:sldMk cId="4014359004" sldId="1137"/>
            <ac:spMk id="77" creationId="{51CC5DA7-C934-BA4D-AD2C-59DF1BDF99F6}"/>
          </ac:spMkLst>
        </pc:spChg>
        <pc:spChg chg="mod">
          <ac:chgData name="Aizhan Kassymova" userId="116eda05-19b7-4ab1-b111-75ad639c04ed" providerId="ADAL" clId="{F006AA68-B69B-A549-B61B-3893272F598A}" dt="2022-10-20T13:16:05.943" v="3290" actId="20577"/>
          <ac:spMkLst>
            <pc:docMk/>
            <pc:sldMk cId="4014359004" sldId="1137"/>
            <ac:spMk id="95" creationId="{2248BD76-7CB1-F24E-9D14-EBFA827837AC}"/>
          </ac:spMkLst>
        </pc:spChg>
        <pc:spChg chg="mod">
          <ac:chgData name="Aizhan Kassymova" userId="116eda05-19b7-4ab1-b111-75ad639c04ed" providerId="ADAL" clId="{F006AA68-B69B-A549-B61B-3893272F598A}" dt="2022-10-20T13:17:20.160" v="3331" actId="207"/>
          <ac:spMkLst>
            <pc:docMk/>
            <pc:sldMk cId="4014359004" sldId="1137"/>
            <ac:spMk id="96" creationId="{D901A173-DAE6-384F-9E84-A6924D058027}"/>
          </ac:spMkLst>
        </pc:spChg>
        <pc:spChg chg="mod">
          <ac:chgData name="Aizhan Kassymova" userId="116eda05-19b7-4ab1-b111-75ad639c04ed" providerId="ADAL" clId="{F006AA68-B69B-A549-B61B-3893272F598A}" dt="2022-10-20T13:14:40.232" v="3208" actId="20577"/>
          <ac:spMkLst>
            <pc:docMk/>
            <pc:sldMk cId="4014359004" sldId="1137"/>
            <ac:spMk id="126" creationId="{46F66526-ADFA-E742-BBA6-59931424B985}"/>
          </ac:spMkLst>
        </pc:spChg>
        <pc:spChg chg="mod">
          <ac:chgData name="Aizhan Kassymova" userId="116eda05-19b7-4ab1-b111-75ad639c04ed" providerId="ADAL" clId="{F006AA68-B69B-A549-B61B-3893272F598A}" dt="2022-10-20T13:15:19.298" v="3261" actId="20577"/>
          <ac:spMkLst>
            <pc:docMk/>
            <pc:sldMk cId="4014359004" sldId="1137"/>
            <ac:spMk id="143" creationId="{234B127E-41D4-8C49-8FF0-07C5874E8EF9}"/>
          </ac:spMkLst>
        </pc:spChg>
        <pc:spChg chg="mod">
          <ac:chgData name="Aizhan Kassymova" userId="116eda05-19b7-4ab1-b111-75ad639c04ed" providerId="ADAL" clId="{F006AA68-B69B-A549-B61B-3893272F598A}" dt="2022-10-20T13:15:05.386" v="3244" actId="20577"/>
          <ac:spMkLst>
            <pc:docMk/>
            <pc:sldMk cId="4014359004" sldId="1137"/>
            <ac:spMk id="150" creationId="{173E8487-5115-ED45-91CD-12473E6CE35C}"/>
          </ac:spMkLst>
        </pc:spChg>
        <pc:spChg chg="del">
          <ac:chgData name="Aizhan Kassymova" userId="116eda05-19b7-4ab1-b111-75ad639c04ed" providerId="ADAL" clId="{F006AA68-B69B-A549-B61B-3893272F598A}" dt="2022-10-20T13:17:24.416" v="3332" actId="478"/>
          <ac:spMkLst>
            <pc:docMk/>
            <pc:sldMk cId="4014359004" sldId="1137"/>
            <ac:spMk id="151" creationId="{676B03FA-F97E-8D4F-A163-CA316F4C507A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22:42.857" v="3549" actId="6549"/>
        <pc:sldMkLst>
          <pc:docMk/>
          <pc:sldMk cId="1141855776" sldId="1168"/>
        </pc:sldMkLst>
        <pc:spChg chg="mod">
          <ac:chgData name="Aizhan Kassymova" userId="116eda05-19b7-4ab1-b111-75ad639c04ed" providerId="ADAL" clId="{F006AA68-B69B-A549-B61B-3893272F598A}" dt="2022-10-20T13:19:24.607" v="3482" actId="1076"/>
          <ac:spMkLst>
            <pc:docMk/>
            <pc:sldMk cId="1141855776" sldId="1168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F006AA68-B69B-A549-B61B-3893272F598A}" dt="2022-10-20T13:10:41.636" v="2937"/>
          <ac:spMkLst>
            <pc:docMk/>
            <pc:sldMk cId="1141855776" sldId="1168"/>
            <ac:spMk id="3" creationId="{9C324DDD-8B4E-A5A0-34B1-B0B253A8C175}"/>
          </ac:spMkLst>
        </pc:spChg>
        <pc:spChg chg="del mod">
          <ac:chgData name="Aizhan Kassymova" userId="116eda05-19b7-4ab1-b111-75ad639c04ed" providerId="ADAL" clId="{F006AA68-B69B-A549-B61B-3893272F598A}" dt="2022-10-20T13:10:39.500" v="2936" actId="478"/>
          <ac:spMkLst>
            <pc:docMk/>
            <pc:sldMk cId="1141855776" sldId="1168"/>
            <ac:spMk id="6" creationId="{D9262EE8-BA51-1D4E-A36D-BDC09C45FA07}"/>
          </ac:spMkLst>
        </pc:spChg>
        <pc:spChg chg="mod">
          <ac:chgData name="Aizhan Kassymova" userId="116eda05-19b7-4ab1-b111-75ad639c04ed" providerId="ADAL" clId="{F006AA68-B69B-A549-B61B-3893272F598A}" dt="2022-10-20T13:21:11.108" v="3522" actId="27636"/>
          <ac:spMkLst>
            <pc:docMk/>
            <pc:sldMk cId="1141855776" sldId="1168"/>
            <ac:spMk id="27" creationId="{31698387-9861-714A-B5A0-B2C8BE36CD3A}"/>
          </ac:spMkLst>
        </pc:spChg>
        <pc:spChg chg="mod">
          <ac:chgData name="Aizhan Kassymova" userId="116eda05-19b7-4ab1-b111-75ad639c04ed" providerId="ADAL" clId="{F006AA68-B69B-A549-B61B-3893272F598A}" dt="2022-10-20T13:22:42.857" v="3549" actId="6549"/>
          <ac:spMkLst>
            <pc:docMk/>
            <pc:sldMk cId="1141855776" sldId="1168"/>
            <ac:spMk id="48" creationId="{673A6B1C-AEDF-5947-AFDF-9232983233A4}"/>
          </ac:spMkLst>
        </pc:spChg>
        <pc:spChg chg="mod">
          <ac:chgData name="Aizhan Kassymova" userId="116eda05-19b7-4ab1-b111-75ad639c04ed" providerId="ADAL" clId="{F006AA68-B69B-A549-B61B-3893272F598A}" dt="2022-10-20T13:19:27.658" v="3483" actId="1076"/>
          <ac:spMkLst>
            <pc:docMk/>
            <pc:sldMk cId="1141855776" sldId="1168"/>
            <ac:spMk id="49" creationId="{F6F1E6ED-F1FB-7542-8156-6A1C186D48CB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26:05.929" v="3737" actId="1038"/>
        <pc:sldMkLst>
          <pc:docMk/>
          <pc:sldMk cId="1550714309" sldId="1169"/>
        </pc:sldMkLst>
        <pc:spChg chg="mod">
          <ac:chgData name="Aizhan Kassymova" userId="116eda05-19b7-4ab1-b111-75ad639c04ed" providerId="ADAL" clId="{F006AA68-B69B-A549-B61B-3893272F598A}" dt="2022-10-20T13:23:06.825" v="3553" actId="20577"/>
          <ac:spMkLst>
            <pc:docMk/>
            <pc:sldMk cId="1550714309" sldId="1169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F006AA68-B69B-A549-B61B-3893272F598A}" dt="2022-10-20T13:10:50.084" v="2939"/>
          <ac:spMkLst>
            <pc:docMk/>
            <pc:sldMk cId="1550714309" sldId="1169"/>
            <ac:spMk id="3" creationId="{EE015DE9-FFD1-A8C6-3A7D-35A42FB25EEE}"/>
          </ac:spMkLst>
        </pc:spChg>
        <pc:spChg chg="mod">
          <ac:chgData name="Aizhan Kassymova" userId="116eda05-19b7-4ab1-b111-75ad639c04ed" providerId="ADAL" clId="{F006AA68-B69B-A549-B61B-3893272F598A}" dt="2022-10-20T13:24:57.263" v="3676" actId="6549"/>
          <ac:spMkLst>
            <pc:docMk/>
            <pc:sldMk cId="1550714309" sldId="1169"/>
            <ac:spMk id="6" creationId="{8AECB38E-687E-C946-9EB7-A4D36B2DC890}"/>
          </ac:spMkLst>
        </pc:spChg>
        <pc:spChg chg="mod">
          <ac:chgData name="Aizhan Kassymova" userId="116eda05-19b7-4ab1-b111-75ad639c04ed" providerId="ADAL" clId="{F006AA68-B69B-A549-B61B-3893272F598A}" dt="2022-10-20T13:25:26.769" v="3693" actId="20577"/>
          <ac:spMkLst>
            <pc:docMk/>
            <pc:sldMk cId="1550714309" sldId="1169"/>
            <ac:spMk id="28" creationId="{78932362-DCB4-EB40-9B1C-58CF349F31F1}"/>
          </ac:spMkLst>
        </pc:spChg>
        <pc:spChg chg="mod">
          <ac:chgData name="Aizhan Kassymova" userId="116eda05-19b7-4ab1-b111-75ad639c04ed" providerId="ADAL" clId="{F006AA68-B69B-A549-B61B-3893272F598A}" dt="2022-10-20T13:26:05.929" v="3737" actId="1038"/>
          <ac:spMkLst>
            <pc:docMk/>
            <pc:sldMk cId="1550714309" sldId="1169"/>
            <ac:spMk id="292" creationId="{9CB76609-999D-2D49-9C0A-E32FE50AF48D}"/>
          </ac:spMkLst>
        </pc:spChg>
        <pc:spChg chg="mod">
          <ac:chgData name="Aizhan Kassymova" userId="116eda05-19b7-4ab1-b111-75ad639c04ed" providerId="ADAL" clId="{F006AA68-B69B-A549-B61B-3893272F598A}" dt="2022-10-20T13:25:35.803" v="3716" actId="20577"/>
          <ac:spMkLst>
            <pc:docMk/>
            <pc:sldMk cId="1550714309" sldId="1169"/>
            <ac:spMk id="296" creationId="{D334B737-73F4-0C4A-860A-265D4A3D7E47}"/>
          </ac:spMkLst>
        </pc:spChg>
        <pc:spChg chg="del mod">
          <ac:chgData name="Aizhan Kassymova" userId="116eda05-19b7-4ab1-b111-75ad639c04ed" providerId="ADAL" clId="{F006AA68-B69B-A549-B61B-3893272F598A}" dt="2022-10-20T13:10:49.649" v="2938" actId="478"/>
          <ac:spMkLst>
            <pc:docMk/>
            <pc:sldMk cId="1550714309" sldId="1169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10:55.332" v="2941"/>
        <pc:sldMkLst>
          <pc:docMk/>
          <pc:sldMk cId="3117955822" sldId="1170"/>
        </pc:sldMkLst>
        <pc:spChg chg="add mod">
          <ac:chgData name="Aizhan Kassymova" userId="116eda05-19b7-4ab1-b111-75ad639c04ed" providerId="ADAL" clId="{F006AA68-B69B-A549-B61B-3893272F598A}" dt="2022-10-20T13:10:55.332" v="2941"/>
          <ac:spMkLst>
            <pc:docMk/>
            <pc:sldMk cId="3117955822" sldId="1170"/>
            <ac:spMk id="2" creationId="{94057FB7-6F2D-CC88-7EBC-4E25CC3977CC}"/>
          </ac:spMkLst>
        </pc:spChg>
        <pc:spChg chg="del mod">
          <ac:chgData name="Aizhan Kassymova" userId="116eda05-19b7-4ab1-b111-75ad639c04ed" providerId="ADAL" clId="{F006AA68-B69B-A549-B61B-3893272F598A}" dt="2022-10-20T13:10:54.924" v="2940" actId="478"/>
          <ac:spMkLst>
            <pc:docMk/>
            <pc:sldMk cId="3117955822" sldId="1170"/>
            <ac:spMk id="439" creationId="{C87F3257-E91D-E144-BA13-B0DD96B23FDC}"/>
          </ac:spMkLst>
        </pc:spChg>
      </pc:sldChg>
      <pc:sldChg chg="modSp add del">
        <pc:chgData name="Aizhan Kassymova" userId="116eda05-19b7-4ab1-b111-75ad639c04ed" providerId="ADAL" clId="{F006AA68-B69B-A549-B61B-3893272F598A}" dt="2022-10-20T13:26:53.911" v="3775" actId="2696"/>
        <pc:sldMkLst>
          <pc:docMk/>
          <pc:sldMk cId="674076483" sldId="1172"/>
        </pc:sldMkLst>
        <pc:spChg chg="mod">
          <ac:chgData name="Aizhan Kassymova" userId="116eda05-19b7-4ab1-b111-75ad639c04ed" providerId="ADAL" clId="{F006AA68-B69B-A549-B61B-3893272F598A}" dt="2022-10-18T13:26:25.007" v="61"/>
          <ac:spMkLst>
            <pc:docMk/>
            <pc:sldMk cId="674076483" sldId="1172"/>
            <ac:spMk id="8" creationId="{A780E6DF-6C7C-1345-9369-EDA38A723E9E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2:57.036" v="4263"/>
        <pc:sldMkLst>
          <pc:docMk/>
          <pc:sldMk cId="4207669290" sldId="1173"/>
        </pc:sldMkLst>
        <pc:spChg chg="mod">
          <ac:chgData name="Aizhan Kassymova" userId="116eda05-19b7-4ab1-b111-75ad639c04ed" providerId="ADAL" clId="{F006AA68-B69B-A549-B61B-3893272F598A}" dt="2022-10-20T13:27:08.706" v="3817" actId="27636"/>
          <ac:spMkLst>
            <pc:docMk/>
            <pc:sldMk cId="4207669290" sldId="1173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F006AA68-B69B-A549-B61B-3893272F598A}" dt="2022-10-20T13:32:57.036" v="4263"/>
          <ac:spMkLst>
            <pc:docMk/>
            <pc:sldMk cId="4207669290" sldId="1173"/>
            <ac:spMk id="4" creationId="{EA5CA7C1-B473-1C18-E69E-9524636998FD}"/>
          </ac:spMkLst>
        </pc:spChg>
        <pc:spChg chg="del mod">
          <ac:chgData name="Aizhan Kassymova" userId="116eda05-19b7-4ab1-b111-75ad639c04ed" providerId="ADAL" clId="{F006AA68-B69B-A549-B61B-3893272F598A}" dt="2022-10-20T13:32:56.490" v="4262" actId="478"/>
          <ac:spMkLst>
            <pc:docMk/>
            <pc:sldMk cId="4207669290" sldId="1173"/>
            <ac:spMk id="439" creationId="{C87F3257-E91D-E144-BA13-B0DD96B23FDC}"/>
          </ac:spMkLst>
        </pc:spChg>
        <pc:spChg chg="mod">
          <ac:chgData name="Aizhan Kassymova" userId="116eda05-19b7-4ab1-b111-75ad639c04ed" providerId="ADAL" clId="{F006AA68-B69B-A549-B61B-3893272F598A}" dt="2022-10-20T13:30:10.967" v="4064" actId="20577"/>
          <ac:spMkLst>
            <pc:docMk/>
            <pc:sldMk cId="4207669290" sldId="1173"/>
            <ac:spMk id="470" creationId="{A4DB250C-FCF5-CC4D-B049-42D6C0DD3604}"/>
          </ac:spMkLst>
        </pc:spChg>
        <pc:spChg chg="mod">
          <ac:chgData name="Aizhan Kassymova" userId="116eda05-19b7-4ab1-b111-75ad639c04ed" providerId="ADAL" clId="{F006AA68-B69B-A549-B61B-3893272F598A}" dt="2022-10-20T13:30:38.255" v="4094" actId="20577"/>
          <ac:spMkLst>
            <pc:docMk/>
            <pc:sldMk cId="4207669290" sldId="1173"/>
            <ac:spMk id="471" creationId="{2134EC04-C5E3-F242-90E6-F19A88A1D7C3}"/>
          </ac:spMkLst>
        </pc:spChg>
        <pc:spChg chg="mod">
          <ac:chgData name="Aizhan Kassymova" userId="116eda05-19b7-4ab1-b111-75ad639c04ed" providerId="ADAL" clId="{F006AA68-B69B-A549-B61B-3893272F598A}" dt="2022-10-20T13:31:38.941" v="4142" actId="20577"/>
          <ac:spMkLst>
            <pc:docMk/>
            <pc:sldMk cId="4207669290" sldId="1173"/>
            <ac:spMk id="472" creationId="{CEE26344-B09B-5B4B-A47E-E50827431972}"/>
          </ac:spMkLst>
        </pc:spChg>
        <pc:spChg chg="mod">
          <ac:chgData name="Aizhan Kassymova" userId="116eda05-19b7-4ab1-b111-75ad639c04ed" providerId="ADAL" clId="{F006AA68-B69B-A549-B61B-3893272F598A}" dt="2022-10-20T13:32:04.849" v="4197" actId="20577"/>
          <ac:spMkLst>
            <pc:docMk/>
            <pc:sldMk cId="4207669290" sldId="1173"/>
            <ac:spMk id="473" creationId="{06CF1C6B-422C-1444-877E-6282ED97416D}"/>
          </ac:spMkLst>
        </pc:spChg>
        <pc:spChg chg="mod">
          <ac:chgData name="Aizhan Kassymova" userId="116eda05-19b7-4ab1-b111-75ad639c04ed" providerId="ADAL" clId="{F006AA68-B69B-A549-B61B-3893272F598A}" dt="2022-10-20T13:32:33.598" v="4261" actId="20577"/>
          <ac:spMkLst>
            <pc:docMk/>
            <pc:sldMk cId="4207669290" sldId="1173"/>
            <ac:spMk id="474" creationId="{3F461FAF-2D2F-B54F-9957-BE72E13B7100}"/>
          </ac:spMkLst>
        </pc:spChg>
        <pc:spChg chg="mod">
          <ac:chgData name="Aizhan Kassymova" userId="116eda05-19b7-4ab1-b111-75ad639c04ed" providerId="ADAL" clId="{F006AA68-B69B-A549-B61B-3893272F598A}" dt="2022-10-20T13:31:16.778" v="4114" actId="20577"/>
          <ac:spMkLst>
            <pc:docMk/>
            <pc:sldMk cId="4207669290" sldId="1173"/>
            <ac:spMk id="755" creationId="{59DCFB19-2C53-724E-875B-11F6B0110ACD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9:27" v="4624" actId="1076"/>
        <pc:sldMkLst>
          <pc:docMk/>
          <pc:sldMk cId="2206977667" sldId="1174"/>
        </pc:sldMkLst>
        <pc:spChg chg="mod">
          <ac:chgData name="Aizhan Kassymova" userId="116eda05-19b7-4ab1-b111-75ad639c04ed" providerId="ADAL" clId="{F006AA68-B69B-A549-B61B-3893272F598A}" dt="2022-10-20T13:36:06.623" v="4337" actId="20577"/>
          <ac:spMkLst>
            <pc:docMk/>
            <pc:sldMk cId="2206977667" sldId="1174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F006AA68-B69B-A549-B61B-3893272F598A}" dt="2022-10-20T13:33:01.231" v="4265"/>
          <ac:spMkLst>
            <pc:docMk/>
            <pc:sldMk cId="2206977667" sldId="1174"/>
            <ac:spMk id="3" creationId="{22C50035-A62B-895E-5421-57F0C40F240F}"/>
          </ac:spMkLst>
        </pc:spChg>
        <pc:spChg chg="mod">
          <ac:chgData name="Aizhan Kassymova" userId="116eda05-19b7-4ab1-b111-75ad639c04ed" providerId="ADAL" clId="{F006AA68-B69B-A549-B61B-3893272F598A}" dt="2022-10-20T13:38:24.805" v="4608" actId="20577"/>
          <ac:spMkLst>
            <pc:docMk/>
            <pc:sldMk cId="2206977667" sldId="1174"/>
            <ac:spMk id="4" creationId="{BA220334-D903-464A-8C54-83F2552D4599}"/>
          </ac:spMkLst>
        </pc:spChg>
        <pc:spChg chg="mod">
          <ac:chgData name="Aizhan Kassymova" userId="116eda05-19b7-4ab1-b111-75ad639c04ed" providerId="ADAL" clId="{F006AA68-B69B-A549-B61B-3893272F598A}" dt="2022-10-20T13:37:56.393" v="4576" actId="255"/>
          <ac:spMkLst>
            <pc:docMk/>
            <pc:sldMk cId="2206977667" sldId="1174"/>
            <ac:spMk id="291" creationId="{E6233901-684E-DA4D-9AAB-1573F126922B}"/>
          </ac:spMkLst>
        </pc:spChg>
        <pc:spChg chg="mod">
          <ac:chgData name="Aizhan Kassymova" userId="116eda05-19b7-4ab1-b111-75ad639c04ed" providerId="ADAL" clId="{F006AA68-B69B-A549-B61B-3893272F598A}" dt="2022-10-20T13:39:27" v="4624" actId="1076"/>
          <ac:spMkLst>
            <pc:docMk/>
            <pc:sldMk cId="2206977667" sldId="1174"/>
            <ac:spMk id="292" creationId="{4AA5F7D4-7DBD-9E45-B534-F9CDF4D8505D}"/>
          </ac:spMkLst>
        </pc:spChg>
        <pc:spChg chg="del mod">
          <ac:chgData name="Aizhan Kassymova" userId="116eda05-19b7-4ab1-b111-75ad639c04ed" providerId="ADAL" clId="{F006AA68-B69B-A549-B61B-3893272F598A}" dt="2022-10-20T13:33:00.855" v="4264" actId="478"/>
          <ac:spMkLst>
            <pc:docMk/>
            <pc:sldMk cId="2206977667" sldId="1174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43:03.932" v="4924" actId="5793"/>
        <pc:sldMkLst>
          <pc:docMk/>
          <pc:sldMk cId="3344656336" sldId="1175"/>
        </pc:sldMkLst>
        <pc:spChg chg="mod">
          <ac:chgData name="Aizhan Kassymova" userId="116eda05-19b7-4ab1-b111-75ad639c04ed" providerId="ADAL" clId="{F006AA68-B69B-A549-B61B-3893272F598A}" dt="2022-10-20T13:39:54.285" v="4667" actId="20577"/>
          <ac:spMkLst>
            <pc:docMk/>
            <pc:sldMk cId="3344656336" sldId="1175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F006AA68-B69B-A549-B61B-3893272F598A}" dt="2022-10-20T13:34:04.381" v="4267"/>
          <ac:spMkLst>
            <pc:docMk/>
            <pc:sldMk cId="3344656336" sldId="1175"/>
            <ac:spMk id="3" creationId="{4935F867-B563-738C-7690-F26B5C812993}"/>
          </ac:spMkLst>
        </pc:spChg>
        <pc:spChg chg="mod">
          <ac:chgData name="Aizhan Kassymova" userId="116eda05-19b7-4ab1-b111-75ad639c04ed" providerId="ADAL" clId="{F006AA68-B69B-A549-B61B-3893272F598A}" dt="2022-10-20T13:43:03.932" v="4924" actId="5793"/>
          <ac:spMkLst>
            <pc:docMk/>
            <pc:sldMk cId="3344656336" sldId="1175"/>
            <ac:spMk id="8" creationId="{A702EAE9-EF5B-DD4F-BD34-31F1BD3532FC}"/>
          </ac:spMkLst>
        </pc:spChg>
        <pc:spChg chg="del mod">
          <ac:chgData name="Aizhan Kassymova" userId="116eda05-19b7-4ab1-b111-75ad639c04ed" providerId="ADAL" clId="{F006AA68-B69B-A549-B61B-3893272F598A}" dt="2022-10-20T13:34:03.996" v="4266" actId="478"/>
          <ac:spMkLst>
            <pc:docMk/>
            <pc:sldMk cId="3344656336" sldId="1175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43:18.050" v="4936" actId="20577"/>
        <pc:sldMkLst>
          <pc:docMk/>
          <pc:sldMk cId="1099864518" sldId="1176"/>
        </pc:sldMkLst>
        <pc:spChg chg="mod">
          <ac:chgData name="Aizhan Kassymova" userId="116eda05-19b7-4ab1-b111-75ad639c04ed" providerId="ADAL" clId="{F006AA68-B69B-A549-B61B-3893272F598A}" dt="2022-10-20T13:43:18.050" v="4936" actId="20577"/>
          <ac:spMkLst>
            <pc:docMk/>
            <pc:sldMk cId="1099864518" sldId="1176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F006AA68-B69B-A549-B61B-3893272F598A}" dt="2022-10-20T13:34:07.878" v="4269"/>
          <ac:spMkLst>
            <pc:docMk/>
            <pc:sldMk cId="1099864518" sldId="1176"/>
            <ac:spMk id="3" creationId="{E5048071-C2C0-21A5-27DA-F0D7572D23BA}"/>
          </ac:spMkLst>
        </pc:spChg>
        <pc:spChg chg="del mod">
          <ac:chgData name="Aizhan Kassymova" userId="116eda05-19b7-4ab1-b111-75ad639c04ed" providerId="ADAL" clId="{F006AA68-B69B-A549-B61B-3893272F598A}" dt="2022-10-20T13:34:07.541" v="4268" actId="478"/>
          <ac:spMkLst>
            <pc:docMk/>
            <pc:sldMk cId="1099864518" sldId="1176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4:12.646" v="4271"/>
        <pc:sldMkLst>
          <pc:docMk/>
          <pc:sldMk cId="2310701363" sldId="1177"/>
        </pc:sldMkLst>
        <pc:spChg chg="add mod">
          <ac:chgData name="Aizhan Kassymova" userId="116eda05-19b7-4ab1-b111-75ad639c04ed" providerId="ADAL" clId="{F006AA68-B69B-A549-B61B-3893272F598A}" dt="2022-10-20T13:34:12.646" v="4271"/>
          <ac:spMkLst>
            <pc:docMk/>
            <pc:sldMk cId="2310701363" sldId="1177"/>
            <ac:spMk id="3" creationId="{0F2FB25E-8229-B409-B4FD-53B9203837EE}"/>
          </ac:spMkLst>
        </pc:spChg>
        <pc:spChg chg="del mod">
          <ac:chgData name="Aizhan Kassymova" userId="116eda05-19b7-4ab1-b111-75ad639c04ed" providerId="ADAL" clId="{F006AA68-B69B-A549-B61B-3893272F598A}" dt="2022-10-20T13:34:12.326" v="4270" actId="478"/>
          <ac:spMkLst>
            <pc:docMk/>
            <pc:sldMk cId="2310701363" sldId="1177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4:20.412" v="4273"/>
        <pc:sldMkLst>
          <pc:docMk/>
          <pc:sldMk cId="3817485683" sldId="1178"/>
        </pc:sldMkLst>
        <pc:spChg chg="add mod">
          <ac:chgData name="Aizhan Kassymova" userId="116eda05-19b7-4ab1-b111-75ad639c04ed" providerId="ADAL" clId="{F006AA68-B69B-A549-B61B-3893272F598A}" dt="2022-10-20T13:34:20.412" v="4273"/>
          <ac:spMkLst>
            <pc:docMk/>
            <pc:sldMk cId="3817485683" sldId="1178"/>
            <ac:spMk id="3" creationId="{967AC6B7-7E36-AAC2-CFDE-72AA42AFDFAC}"/>
          </ac:spMkLst>
        </pc:spChg>
        <pc:spChg chg="del mod">
          <ac:chgData name="Aizhan Kassymova" userId="116eda05-19b7-4ab1-b111-75ad639c04ed" providerId="ADAL" clId="{F006AA68-B69B-A549-B61B-3893272F598A}" dt="2022-10-20T13:34:19.993" v="4272" actId="478"/>
          <ac:spMkLst>
            <pc:docMk/>
            <pc:sldMk cId="3817485683" sldId="1178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4:24.192" v="4275"/>
        <pc:sldMkLst>
          <pc:docMk/>
          <pc:sldMk cId="1245589269" sldId="1179"/>
        </pc:sldMkLst>
        <pc:spChg chg="add mod">
          <ac:chgData name="Aizhan Kassymova" userId="116eda05-19b7-4ab1-b111-75ad639c04ed" providerId="ADAL" clId="{F006AA68-B69B-A549-B61B-3893272F598A}" dt="2022-10-20T13:34:24.192" v="4275"/>
          <ac:spMkLst>
            <pc:docMk/>
            <pc:sldMk cId="1245589269" sldId="1179"/>
            <ac:spMk id="3" creationId="{80C80A66-7C66-6610-1CB2-116561784972}"/>
          </ac:spMkLst>
        </pc:spChg>
        <pc:spChg chg="del mod">
          <ac:chgData name="Aizhan Kassymova" userId="116eda05-19b7-4ab1-b111-75ad639c04ed" providerId="ADAL" clId="{F006AA68-B69B-A549-B61B-3893272F598A}" dt="2022-10-20T13:34:23.860" v="4274" actId="478"/>
          <ac:spMkLst>
            <pc:docMk/>
            <pc:sldMk cId="1245589269" sldId="1179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4:28.826" v="4277"/>
        <pc:sldMkLst>
          <pc:docMk/>
          <pc:sldMk cId="853476917" sldId="1180"/>
        </pc:sldMkLst>
        <pc:spChg chg="add mod">
          <ac:chgData name="Aizhan Kassymova" userId="116eda05-19b7-4ab1-b111-75ad639c04ed" providerId="ADAL" clId="{F006AA68-B69B-A549-B61B-3893272F598A}" dt="2022-10-20T13:34:28.826" v="4277"/>
          <ac:spMkLst>
            <pc:docMk/>
            <pc:sldMk cId="853476917" sldId="1180"/>
            <ac:spMk id="7" creationId="{4B1CA978-1540-0CDD-03B5-31839B0EC1A1}"/>
          </ac:spMkLst>
        </pc:spChg>
        <pc:spChg chg="del mod">
          <ac:chgData name="Aizhan Kassymova" userId="116eda05-19b7-4ab1-b111-75ad639c04ed" providerId="ADAL" clId="{F006AA68-B69B-A549-B61B-3893272F598A}" dt="2022-10-20T13:34:28.421" v="4276" actId="478"/>
          <ac:spMkLst>
            <pc:docMk/>
            <pc:sldMk cId="853476917" sldId="1180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4:33.106" v="4279"/>
        <pc:sldMkLst>
          <pc:docMk/>
          <pc:sldMk cId="1645034569" sldId="1181"/>
        </pc:sldMkLst>
        <pc:spChg chg="add mod">
          <ac:chgData name="Aizhan Kassymova" userId="116eda05-19b7-4ab1-b111-75ad639c04ed" providerId="ADAL" clId="{F006AA68-B69B-A549-B61B-3893272F598A}" dt="2022-10-20T13:34:33.106" v="4279"/>
          <ac:spMkLst>
            <pc:docMk/>
            <pc:sldMk cId="1645034569" sldId="1181"/>
            <ac:spMk id="3" creationId="{C30B5EE4-E46B-C466-3D7C-C49729C97CD0}"/>
          </ac:spMkLst>
        </pc:spChg>
        <pc:spChg chg="del mod">
          <ac:chgData name="Aizhan Kassymova" userId="116eda05-19b7-4ab1-b111-75ad639c04ed" providerId="ADAL" clId="{F006AA68-B69B-A549-B61B-3893272F598A}" dt="2022-10-20T13:34:32.750" v="4278" actId="478"/>
          <ac:spMkLst>
            <pc:docMk/>
            <pc:sldMk cId="1645034569" sldId="1181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4:39.485" v="4281"/>
        <pc:sldMkLst>
          <pc:docMk/>
          <pc:sldMk cId="1552137184" sldId="1183"/>
        </pc:sldMkLst>
        <pc:spChg chg="add mod">
          <ac:chgData name="Aizhan Kassymova" userId="116eda05-19b7-4ab1-b111-75ad639c04ed" providerId="ADAL" clId="{F006AA68-B69B-A549-B61B-3893272F598A}" dt="2022-10-20T13:34:39.485" v="4281"/>
          <ac:spMkLst>
            <pc:docMk/>
            <pc:sldMk cId="1552137184" sldId="1183"/>
            <ac:spMk id="2" creationId="{37B877FB-9EA4-6778-E705-32E0BE8B8698}"/>
          </ac:spMkLst>
        </pc:spChg>
        <pc:spChg chg="del mod">
          <ac:chgData name="Aizhan Kassymova" userId="116eda05-19b7-4ab1-b111-75ad639c04ed" providerId="ADAL" clId="{F006AA68-B69B-A549-B61B-3893272F598A}" dt="2022-10-20T13:34:39.026" v="4280" actId="478"/>
          <ac:spMkLst>
            <pc:docMk/>
            <pc:sldMk cId="1552137184" sldId="1183"/>
            <ac:spMk id="5" creationId="{66FC8BF5-34FB-B64D-8803-0F740A1B8790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4:43.849" v="4283"/>
        <pc:sldMkLst>
          <pc:docMk/>
          <pc:sldMk cId="3544367118" sldId="1184"/>
        </pc:sldMkLst>
        <pc:spChg chg="add mod">
          <ac:chgData name="Aizhan Kassymova" userId="116eda05-19b7-4ab1-b111-75ad639c04ed" providerId="ADAL" clId="{F006AA68-B69B-A549-B61B-3893272F598A}" dt="2022-10-20T13:34:43.849" v="4283"/>
          <ac:spMkLst>
            <pc:docMk/>
            <pc:sldMk cId="3544367118" sldId="1184"/>
            <ac:spMk id="3" creationId="{01DC0526-7F41-BD2D-79BE-99F6FD1A29C9}"/>
          </ac:spMkLst>
        </pc:spChg>
        <pc:spChg chg="del mod">
          <ac:chgData name="Aizhan Kassymova" userId="116eda05-19b7-4ab1-b111-75ad639c04ed" providerId="ADAL" clId="{F006AA68-B69B-A549-B61B-3893272F598A}" dt="2022-10-20T13:34:43.447" v="4282" actId="478"/>
          <ac:spMkLst>
            <pc:docMk/>
            <pc:sldMk cId="3544367118" sldId="1184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4:50.589" v="4285"/>
        <pc:sldMkLst>
          <pc:docMk/>
          <pc:sldMk cId="3089280618" sldId="1186"/>
        </pc:sldMkLst>
        <pc:spChg chg="add mod">
          <ac:chgData name="Aizhan Kassymova" userId="116eda05-19b7-4ab1-b111-75ad639c04ed" providerId="ADAL" clId="{F006AA68-B69B-A549-B61B-3893272F598A}" dt="2022-10-20T13:34:50.589" v="4285"/>
          <ac:spMkLst>
            <pc:docMk/>
            <pc:sldMk cId="3089280618" sldId="1186"/>
            <ac:spMk id="3" creationId="{6B67D03E-4BC0-5E6A-71A0-F9F94A7E5727}"/>
          </ac:spMkLst>
        </pc:spChg>
        <pc:spChg chg="del mod">
          <ac:chgData name="Aizhan Kassymova" userId="116eda05-19b7-4ab1-b111-75ad639c04ed" providerId="ADAL" clId="{F006AA68-B69B-A549-B61B-3893272F598A}" dt="2022-10-20T13:34:50.270" v="4284" actId="478"/>
          <ac:spMkLst>
            <pc:docMk/>
            <pc:sldMk cId="3089280618" sldId="1186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4:54.787" v="4287"/>
        <pc:sldMkLst>
          <pc:docMk/>
          <pc:sldMk cId="4147674608" sldId="1187"/>
        </pc:sldMkLst>
        <pc:spChg chg="add mod">
          <ac:chgData name="Aizhan Kassymova" userId="116eda05-19b7-4ab1-b111-75ad639c04ed" providerId="ADAL" clId="{F006AA68-B69B-A549-B61B-3893272F598A}" dt="2022-10-20T13:34:54.787" v="4287"/>
          <ac:spMkLst>
            <pc:docMk/>
            <pc:sldMk cId="4147674608" sldId="1187"/>
            <ac:spMk id="3" creationId="{0CA3E049-717F-0726-FCBE-10CE2D5CF0E6}"/>
          </ac:spMkLst>
        </pc:spChg>
        <pc:spChg chg="del mod">
          <ac:chgData name="Aizhan Kassymova" userId="116eda05-19b7-4ab1-b111-75ad639c04ed" providerId="ADAL" clId="{F006AA68-B69B-A549-B61B-3893272F598A}" dt="2022-10-20T13:34:54.453" v="4286" actId="478"/>
          <ac:spMkLst>
            <pc:docMk/>
            <pc:sldMk cId="4147674608" sldId="1187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4:58.253" v="4289"/>
        <pc:sldMkLst>
          <pc:docMk/>
          <pc:sldMk cId="3784330073" sldId="1188"/>
        </pc:sldMkLst>
        <pc:spChg chg="add mod">
          <ac:chgData name="Aizhan Kassymova" userId="116eda05-19b7-4ab1-b111-75ad639c04ed" providerId="ADAL" clId="{F006AA68-B69B-A549-B61B-3893272F598A}" dt="2022-10-20T13:34:58.253" v="4289"/>
          <ac:spMkLst>
            <pc:docMk/>
            <pc:sldMk cId="3784330073" sldId="1188"/>
            <ac:spMk id="3" creationId="{FF8F08A2-0170-7BB7-ED4E-3943AD0EC887}"/>
          </ac:spMkLst>
        </pc:spChg>
        <pc:spChg chg="del mod">
          <ac:chgData name="Aizhan Kassymova" userId="116eda05-19b7-4ab1-b111-75ad639c04ed" providerId="ADAL" clId="{F006AA68-B69B-A549-B61B-3893272F598A}" dt="2022-10-20T13:34:57.891" v="4288" actId="478"/>
          <ac:spMkLst>
            <pc:docMk/>
            <pc:sldMk cId="3784330073" sldId="1188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5:03.885" v="4291"/>
        <pc:sldMkLst>
          <pc:docMk/>
          <pc:sldMk cId="4060232581" sldId="1189"/>
        </pc:sldMkLst>
        <pc:spChg chg="add mod">
          <ac:chgData name="Aizhan Kassymova" userId="116eda05-19b7-4ab1-b111-75ad639c04ed" providerId="ADAL" clId="{F006AA68-B69B-A549-B61B-3893272F598A}" dt="2022-10-20T13:35:03.885" v="4291"/>
          <ac:spMkLst>
            <pc:docMk/>
            <pc:sldMk cId="4060232581" sldId="1189"/>
            <ac:spMk id="3" creationId="{C71A9750-5EA4-E9BB-5C7E-E54E991128BB}"/>
          </ac:spMkLst>
        </pc:spChg>
        <pc:spChg chg="del mod">
          <ac:chgData name="Aizhan Kassymova" userId="116eda05-19b7-4ab1-b111-75ad639c04ed" providerId="ADAL" clId="{F006AA68-B69B-A549-B61B-3893272F598A}" dt="2022-10-20T13:35:03.423" v="4290" actId="478"/>
          <ac:spMkLst>
            <pc:docMk/>
            <pc:sldMk cId="4060232581" sldId="1189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5:07.329" v="4293"/>
        <pc:sldMkLst>
          <pc:docMk/>
          <pc:sldMk cId="3627370643" sldId="1190"/>
        </pc:sldMkLst>
        <pc:spChg chg="add mod">
          <ac:chgData name="Aizhan Kassymova" userId="116eda05-19b7-4ab1-b111-75ad639c04ed" providerId="ADAL" clId="{F006AA68-B69B-A549-B61B-3893272F598A}" dt="2022-10-20T13:35:07.329" v="4293"/>
          <ac:spMkLst>
            <pc:docMk/>
            <pc:sldMk cId="3627370643" sldId="1190"/>
            <ac:spMk id="3" creationId="{04CC23D1-73AB-371C-D519-293AEBE4A71F}"/>
          </ac:spMkLst>
        </pc:spChg>
        <pc:spChg chg="del mod">
          <ac:chgData name="Aizhan Kassymova" userId="116eda05-19b7-4ab1-b111-75ad639c04ed" providerId="ADAL" clId="{F006AA68-B69B-A549-B61B-3893272F598A}" dt="2022-10-20T13:35:06.980" v="4292" actId="478"/>
          <ac:spMkLst>
            <pc:docMk/>
            <pc:sldMk cId="3627370643" sldId="1190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5:12.954" v="4295"/>
        <pc:sldMkLst>
          <pc:docMk/>
          <pc:sldMk cId="1292161181" sldId="1191"/>
        </pc:sldMkLst>
        <pc:spChg chg="add mod">
          <ac:chgData name="Aizhan Kassymova" userId="116eda05-19b7-4ab1-b111-75ad639c04ed" providerId="ADAL" clId="{F006AA68-B69B-A549-B61B-3893272F598A}" dt="2022-10-20T13:35:12.954" v="4295"/>
          <ac:spMkLst>
            <pc:docMk/>
            <pc:sldMk cId="1292161181" sldId="1191"/>
            <ac:spMk id="3" creationId="{589BB9F5-B1FB-293C-B1F5-6FCA582EC930}"/>
          </ac:spMkLst>
        </pc:spChg>
        <pc:spChg chg="del mod">
          <ac:chgData name="Aizhan Kassymova" userId="116eda05-19b7-4ab1-b111-75ad639c04ed" providerId="ADAL" clId="{F006AA68-B69B-A549-B61B-3893272F598A}" dt="2022-10-20T13:35:12.597" v="4294" actId="478"/>
          <ac:spMkLst>
            <pc:docMk/>
            <pc:sldMk cId="1292161181" sldId="1191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5:17.276" v="4297"/>
        <pc:sldMkLst>
          <pc:docMk/>
          <pc:sldMk cId="635721384" sldId="1192"/>
        </pc:sldMkLst>
        <pc:spChg chg="add mod">
          <ac:chgData name="Aizhan Kassymova" userId="116eda05-19b7-4ab1-b111-75ad639c04ed" providerId="ADAL" clId="{F006AA68-B69B-A549-B61B-3893272F598A}" dt="2022-10-20T13:35:17.276" v="4297"/>
          <ac:spMkLst>
            <pc:docMk/>
            <pc:sldMk cId="635721384" sldId="1192"/>
            <ac:spMk id="3" creationId="{0BCFFF22-FE19-E0E5-A766-49CFA91F3F50}"/>
          </ac:spMkLst>
        </pc:spChg>
        <pc:spChg chg="del mod">
          <ac:chgData name="Aizhan Kassymova" userId="116eda05-19b7-4ab1-b111-75ad639c04ed" providerId="ADAL" clId="{F006AA68-B69B-A549-B61B-3893272F598A}" dt="2022-10-20T13:35:16.908" v="4296" actId="478"/>
          <ac:spMkLst>
            <pc:docMk/>
            <pc:sldMk cId="635721384" sldId="1192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5:21.019" v="4299"/>
        <pc:sldMkLst>
          <pc:docMk/>
          <pc:sldMk cId="1955302534" sldId="1193"/>
        </pc:sldMkLst>
        <pc:spChg chg="add mod">
          <ac:chgData name="Aizhan Kassymova" userId="116eda05-19b7-4ab1-b111-75ad639c04ed" providerId="ADAL" clId="{F006AA68-B69B-A549-B61B-3893272F598A}" dt="2022-10-20T13:35:21.019" v="4299"/>
          <ac:spMkLst>
            <pc:docMk/>
            <pc:sldMk cId="1955302534" sldId="1193"/>
            <ac:spMk id="3" creationId="{014974E3-DDF3-347B-36B5-077A74BCE626}"/>
          </ac:spMkLst>
        </pc:spChg>
        <pc:spChg chg="del mod">
          <ac:chgData name="Aizhan Kassymova" userId="116eda05-19b7-4ab1-b111-75ad639c04ed" providerId="ADAL" clId="{F006AA68-B69B-A549-B61B-3893272F598A}" dt="2022-10-20T13:35:20.599" v="4298" actId="478"/>
          <ac:spMkLst>
            <pc:docMk/>
            <pc:sldMk cId="1955302534" sldId="1193"/>
            <ac:spMk id="439" creationId="{C87F3257-E91D-E144-BA13-B0DD96B23FDC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5:25.852" v="4301"/>
        <pc:sldMkLst>
          <pc:docMk/>
          <pc:sldMk cId="2232955304" sldId="1194"/>
        </pc:sldMkLst>
        <pc:spChg chg="add mod">
          <ac:chgData name="Aizhan Kassymova" userId="116eda05-19b7-4ab1-b111-75ad639c04ed" providerId="ADAL" clId="{F006AA68-B69B-A549-B61B-3893272F598A}" dt="2022-10-20T13:35:25.852" v="4301"/>
          <ac:spMkLst>
            <pc:docMk/>
            <pc:sldMk cId="2232955304" sldId="1194"/>
            <ac:spMk id="3" creationId="{81437E2B-02F3-26C1-3BDF-E7B514B61410}"/>
          </ac:spMkLst>
        </pc:spChg>
        <pc:spChg chg="del mod">
          <ac:chgData name="Aizhan Kassymova" userId="116eda05-19b7-4ab1-b111-75ad639c04ed" providerId="ADAL" clId="{F006AA68-B69B-A549-B61B-3893272F598A}" dt="2022-10-20T13:35:25.513" v="4300" actId="478"/>
          <ac:spMkLst>
            <pc:docMk/>
            <pc:sldMk cId="2232955304" sldId="1194"/>
            <ac:spMk id="5" creationId="{AD0996E3-B7FC-2B49-8611-D2528F10A0C7}"/>
          </ac:spMkLst>
        </pc:spChg>
      </pc:sldChg>
      <pc:sldChg chg="addSp delSp modSp add mod">
        <pc:chgData name="Aizhan Kassymova" userId="116eda05-19b7-4ab1-b111-75ad639c04ed" providerId="ADAL" clId="{F006AA68-B69B-A549-B61B-3893272F598A}" dt="2022-10-20T13:35:30.677" v="4303"/>
        <pc:sldMkLst>
          <pc:docMk/>
          <pc:sldMk cId="2959630736" sldId="1195"/>
        </pc:sldMkLst>
        <pc:spChg chg="del mod">
          <ac:chgData name="Aizhan Kassymova" userId="116eda05-19b7-4ab1-b111-75ad639c04ed" providerId="ADAL" clId="{F006AA68-B69B-A549-B61B-3893272F598A}" dt="2022-10-20T13:35:30.366" v="4302" actId="478"/>
          <ac:spMkLst>
            <pc:docMk/>
            <pc:sldMk cId="2959630736" sldId="1195"/>
            <ac:spMk id="5" creationId="{AD0996E3-B7FC-2B49-8611-D2528F10A0C7}"/>
          </ac:spMkLst>
        </pc:spChg>
        <pc:spChg chg="add mod">
          <ac:chgData name="Aizhan Kassymova" userId="116eda05-19b7-4ab1-b111-75ad639c04ed" providerId="ADAL" clId="{F006AA68-B69B-A549-B61B-3893272F598A}" dt="2022-10-20T13:35:30.677" v="4303"/>
          <ac:spMkLst>
            <pc:docMk/>
            <pc:sldMk cId="2959630736" sldId="1195"/>
            <ac:spMk id="6" creationId="{B6F921CA-F0CB-E3B3-0098-2884CCAD1724}"/>
          </ac:spMkLst>
        </pc:spChg>
      </pc:sldChg>
      <pc:sldChg chg="del">
        <pc:chgData name="Aizhan Kassymova" userId="116eda05-19b7-4ab1-b111-75ad639c04ed" providerId="ADAL" clId="{F006AA68-B69B-A549-B61B-3893272F598A}" dt="2022-10-18T13:25:56.920" v="23" actId="2696"/>
        <pc:sldMkLst>
          <pc:docMk/>
          <pc:sldMk cId="789343613" sldId="1196"/>
        </pc:sldMkLst>
      </pc:sldChg>
      <pc:sldChg chg="addSp delSp modSp add mod">
        <pc:chgData name="Aizhan Kassymova" userId="116eda05-19b7-4ab1-b111-75ad639c04ed" providerId="ADAL" clId="{F006AA68-B69B-A549-B61B-3893272F598A}" dt="2022-10-20T13:35:34.158" v="4305"/>
        <pc:sldMkLst>
          <pc:docMk/>
          <pc:sldMk cId="3403102858" sldId="1196"/>
        </pc:sldMkLst>
        <pc:spChg chg="add mod">
          <ac:chgData name="Aizhan Kassymova" userId="116eda05-19b7-4ab1-b111-75ad639c04ed" providerId="ADAL" clId="{F006AA68-B69B-A549-B61B-3893272F598A}" dt="2022-10-20T13:35:34.158" v="4305"/>
          <ac:spMkLst>
            <pc:docMk/>
            <pc:sldMk cId="3403102858" sldId="1196"/>
            <ac:spMk id="3" creationId="{C16AD202-9A2F-0060-104C-71D1E8476A35}"/>
          </ac:spMkLst>
        </pc:spChg>
        <pc:spChg chg="del mod">
          <ac:chgData name="Aizhan Kassymova" userId="116eda05-19b7-4ab1-b111-75ad639c04ed" providerId="ADAL" clId="{F006AA68-B69B-A549-B61B-3893272F598A}" dt="2022-10-20T13:35:33.781" v="4304" actId="478"/>
          <ac:spMkLst>
            <pc:docMk/>
            <pc:sldMk cId="3403102858" sldId="1196"/>
            <ac:spMk id="439" creationId="{C87F3257-E91D-E144-BA13-B0DD96B23FDC}"/>
          </ac:spMkLst>
        </pc:spChg>
      </pc:sldChg>
      <pc:sldChg chg="del">
        <pc:chgData name="Aizhan Kassymova" userId="116eda05-19b7-4ab1-b111-75ad639c04ed" providerId="ADAL" clId="{F006AA68-B69B-A549-B61B-3893272F598A}" dt="2022-10-18T13:26:07.696" v="45" actId="2696"/>
        <pc:sldMkLst>
          <pc:docMk/>
          <pc:sldMk cId="3189944162" sldId="1214"/>
        </pc:sldMkLst>
      </pc:sldChg>
      <pc:sldChg chg="del">
        <pc:chgData name="Aizhan Kassymova" userId="116eda05-19b7-4ab1-b111-75ad639c04ed" providerId="ADAL" clId="{F006AA68-B69B-A549-B61B-3893272F598A}" dt="2022-10-18T13:26:20.093" v="58" actId="2696"/>
        <pc:sldMkLst>
          <pc:docMk/>
          <pc:sldMk cId="360709607" sldId="1216"/>
        </pc:sldMkLst>
      </pc:sldChg>
      <pc:sldChg chg="del">
        <pc:chgData name="Aizhan Kassymova" userId="116eda05-19b7-4ab1-b111-75ad639c04ed" providerId="ADAL" clId="{F006AA68-B69B-A549-B61B-3893272F598A}" dt="2022-10-18T13:26:19.686" v="57" actId="2696"/>
        <pc:sldMkLst>
          <pc:docMk/>
          <pc:sldMk cId="3383375394" sldId="1218"/>
        </pc:sldMkLst>
      </pc:sldChg>
      <pc:sldChg chg="del">
        <pc:chgData name="Aizhan Kassymova" userId="116eda05-19b7-4ab1-b111-75ad639c04ed" providerId="ADAL" clId="{F006AA68-B69B-A549-B61B-3893272F598A}" dt="2022-10-18T13:26:22.035" v="60" actId="2696"/>
        <pc:sldMkLst>
          <pc:docMk/>
          <pc:sldMk cId="1611865060" sldId="1219"/>
        </pc:sldMkLst>
      </pc:sldChg>
      <pc:sldChg chg="del">
        <pc:chgData name="Aizhan Kassymova" userId="116eda05-19b7-4ab1-b111-75ad639c04ed" providerId="ADAL" clId="{F006AA68-B69B-A549-B61B-3893272F598A}" dt="2022-10-18T13:26:06.809" v="43" actId="2696"/>
        <pc:sldMkLst>
          <pc:docMk/>
          <pc:sldMk cId="1145374153" sldId="1225"/>
        </pc:sldMkLst>
      </pc:sldChg>
      <pc:sldChg chg="del">
        <pc:chgData name="Aizhan Kassymova" userId="116eda05-19b7-4ab1-b111-75ad639c04ed" providerId="ADAL" clId="{F006AA68-B69B-A549-B61B-3893272F598A}" dt="2022-10-18T13:26:07.127" v="44" actId="2696"/>
        <pc:sldMkLst>
          <pc:docMk/>
          <pc:sldMk cId="1450715060" sldId="1226"/>
        </pc:sldMkLst>
      </pc:sldChg>
      <pc:sldChg chg="del">
        <pc:chgData name="Aizhan Kassymova" userId="116eda05-19b7-4ab1-b111-75ad639c04ed" providerId="ADAL" clId="{F006AA68-B69B-A549-B61B-3893272F598A}" dt="2022-10-18T13:26:10.145" v="47" actId="2696"/>
        <pc:sldMkLst>
          <pc:docMk/>
          <pc:sldMk cId="3435962336" sldId="1227"/>
        </pc:sldMkLst>
      </pc:sldChg>
      <pc:sldChg chg="del">
        <pc:chgData name="Aizhan Kassymova" userId="116eda05-19b7-4ab1-b111-75ad639c04ed" providerId="ADAL" clId="{F006AA68-B69B-A549-B61B-3893272F598A}" dt="2022-10-18T13:26:10.947" v="48" actId="2696"/>
        <pc:sldMkLst>
          <pc:docMk/>
          <pc:sldMk cId="743261132" sldId="1228"/>
        </pc:sldMkLst>
      </pc:sldChg>
      <pc:sldChg chg="del">
        <pc:chgData name="Aizhan Kassymova" userId="116eda05-19b7-4ab1-b111-75ad639c04ed" providerId="ADAL" clId="{F006AA68-B69B-A549-B61B-3893272F598A}" dt="2022-10-18T13:26:20.515" v="59" actId="2696"/>
        <pc:sldMkLst>
          <pc:docMk/>
          <pc:sldMk cId="667897042" sldId="1230"/>
        </pc:sldMkLst>
      </pc:sldChg>
      <pc:sldChg chg="del">
        <pc:chgData name="Aizhan Kassymova" userId="116eda05-19b7-4ab1-b111-75ad639c04ed" providerId="ADAL" clId="{F006AA68-B69B-A549-B61B-3893272F598A}" dt="2022-10-18T13:25:56.096" v="20" actId="2696"/>
        <pc:sldMkLst>
          <pc:docMk/>
          <pc:sldMk cId="2149067785" sldId="1231"/>
        </pc:sldMkLst>
      </pc:sldChg>
      <pc:sldChg chg="del">
        <pc:chgData name="Aizhan Kassymova" userId="116eda05-19b7-4ab1-b111-75ad639c04ed" providerId="ADAL" clId="{F006AA68-B69B-A549-B61B-3893272F598A}" dt="2022-10-18T13:25:56.519" v="21" actId="2696"/>
        <pc:sldMkLst>
          <pc:docMk/>
          <pc:sldMk cId="3762049791" sldId="1232"/>
        </pc:sldMkLst>
      </pc:sldChg>
      <pc:sldChg chg="modSp mod">
        <pc:chgData name="Aizhan Kassymova" userId="116eda05-19b7-4ab1-b111-75ad639c04ed" providerId="ADAL" clId="{F006AA68-B69B-A549-B61B-3893272F598A}" dt="2022-10-18T13:32:34.814" v="673" actId="20577"/>
        <pc:sldMkLst>
          <pc:docMk/>
          <pc:sldMk cId="4212975422" sldId="1233"/>
        </pc:sldMkLst>
        <pc:spChg chg="mod">
          <ac:chgData name="Aizhan Kassymova" userId="116eda05-19b7-4ab1-b111-75ad639c04ed" providerId="ADAL" clId="{F006AA68-B69B-A549-B61B-3893272F598A}" dt="2022-10-18T13:32:34.814" v="673" actId="20577"/>
          <ac:spMkLst>
            <pc:docMk/>
            <pc:sldMk cId="4212975422" sldId="1233"/>
            <ac:spMk id="2" creationId="{D39748EB-1E8A-8888-517F-B847B7CA6416}"/>
          </ac:spMkLst>
        </pc:spChg>
      </pc:sldChg>
      <pc:sldChg chg="addSp delSp modSp add mod modAnim">
        <pc:chgData name="Aizhan Kassymova" userId="116eda05-19b7-4ab1-b111-75ad639c04ed" providerId="ADAL" clId="{F006AA68-B69B-A549-B61B-3893272F598A}" dt="2022-10-18T13:38:23.353" v="1107" actId="20577"/>
        <pc:sldMkLst>
          <pc:docMk/>
          <pc:sldMk cId="358414531" sldId="1234"/>
        </pc:sldMkLst>
        <pc:spChg chg="mod">
          <ac:chgData name="Aizhan Kassymova" userId="116eda05-19b7-4ab1-b111-75ad639c04ed" providerId="ADAL" clId="{F006AA68-B69B-A549-B61B-3893272F598A}" dt="2022-10-18T13:33:39.821" v="736" actId="20577"/>
          <ac:spMkLst>
            <pc:docMk/>
            <pc:sldMk cId="358414531" sldId="1234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F006AA68-B69B-A549-B61B-3893272F598A}" dt="2022-10-18T13:32:49.523" v="675"/>
          <ac:spMkLst>
            <pc:docMk/>
            <pc:sldMk cId="358414531" sldId="1234"/>
            <ac:spMk id="3" creationId="{A004DD3A-59E7-FA1B-501B-DCB4983AD40D}"/>
          </ac:spMkLst>
        </pc:spChg>
        <pc:spChg chg="mod">
          <ac:chgData name="Aizhan Kassymova" userId="116eda05-19b7-4ab1-b111-75ad639c04ed" providerId="ADAL" clId="{F006AA68-B69B-A549-B61B-3893272F598A}" dt="2022-10-18T13:35:10.792" v="886" actId="20577"/>
          <ac:spMkLst>
            <pc:docMk/>
            <pc:sldMk cId="358414531" sldId="1234"/>
            <ac:spMk id="6" creationId="{B81DCC24-3FE7-E745-BC17-3886FB241095}"/>
          </ac:spMkLst>
        </pc:spChg>
        <pc:spChg chg="mod">
          <ac:chgData name="Aizhan Kassymova" userId="116eda05-19b7-4ab1-b111-75ad639c04ed" providerId="ADAL" clId="{F006AA68-B69B-A549-B61B-3893272F598A}" dt="2022-10-18T13:37:41.287" v="1047" actId="20577"/>
          <ac:spMkLst>
            <pc:docMk/>
            <pc:sldMk cId="358414531" sldId="1234"/>
            <ac:spMk id="16" creationId="{68F39DC6-82AA-494B-BF8C-3328A3504C38}"/>
          </ac:spMkLst>
        </pc:spChg>
        <pc:spChg chg="mod">
          <ac:chgData name="Aizhan Kassymova" userId="116eda05-19b7-4ab1-b111-75ad639c04ed" providerId="ADAL" clId="{F006AA68-B69B-A549-B61B-3893272F598A}" dt="2022-10-18T13:37:23.097" v="1030" actId="122"/>
          <ac:spMkLst>
            <pc:docMk/>
            <pc:sldMk cId="358414531" sldId="1234"/>
            <ac:spMk id="19" creationId="{18D63BA9-A80C-3C4E-951E-EC3E6277A653}"/>
          </ac:spMkLst>
        </pc:spChg>
        <pc:spChg chg="mod">
          <ac:chgData name="Aizhan Kassymova" userId="116eda05-19b7-4ab1-b111-75ad639c04ed" providerId="ADAL" clId="{F006AA68-B69B-A549-B61B-3893272F598A}" dt="2022-10-18T13:38:05.199" v="1088" actId="1076"/>
          <ac:spMkLst>
            <pc:docMk/>
            <pc:sldMk cId="358414531" sldId="1234"/>
            <ac:spMk id="40" creationId="{E13F2107-1C9A-0C41-B24A-0671CC60D47A}"/>
          </ac:spMkLst>
        </pc:spChg>
        <pc:spChg chg="mod">
          <ac:chgData name="Aizhan Kassymova" userId="116eda05-19b7-4ab1-b111-75ad639c04ed" providerId="ADAL" clId="{F006AA68-B69B-A549-B61B-3893272F598A}" dt="2022-10-18T13:38:23.353" v="1107" actId="20577"/>
          <ac:spMkLst>
            <pc:docMk/>
            <pc:sldMk cId="358414531" sldId="1234"/>
            <ac:spMk id="43" creationId="{795F625F-E4CA-A14C-BDB7-680FDFE6EE1F}"/>
          </ac:spMkLst>
        </pc:spChg>
        <pc:spChg chg="mod">
          <ac:chgData name="Aizhan Kassymova" userId="116eda05-19b7-4ab1-b111-75ad639c04ed" providerId="ADAL" clId="{F006AA68-B69B-A549-B61B-3893272F598A}" dt="2022-10-18T13:37:06.288" v="1009" actId="1076"/>
          <ac:spMkLst>
            <pc:docMk/>
            <pc:sldMk cId="358414531" sldId="1234"/>
            <ac:spMk id="683" creationId="{1E3B9681-8FF1-EC4D-B168-3EC992789628}"/>
          </ac:spMkLst>
        </pc:spChg>
        <pc:spChg chg="del mod">
          <ac:chgData name="Aizhan Kassymova" userId="116eda05-19b7-4ab1-b111-75ad639c04ed" providerId="ADAL" clId="{F006AA68-B69B-A549-B61B-3893272F598A}" dt="2022-10-18T13:32:49.082" v="674" actId="478"/>
          <ac:spMkLst>
            <pc:docMk/>
            <pc:sldMk cId="358414531" sldId="1234"/>
            <ac:spMk id="684" creationId="{B8D7466E-52C9-2747-A341-DA3B16D5D015}"/>
          </ac:spMkLst>
        </pc:spChg>
      </pc:sldChg>
      <pc:sldChg chg="delSp modSp new mod">
        <pc:chgData name="Aizhan Kassymova" userId="116eda05-19b7-4ab1-b111-75ad639c04ed" providerId="ADAL" clId="{F006AA68-B69B-A549-B61B-3893272F598A}" dt="2022-10-20T13:07:17.545" v="2886" actId="1076"/>
        <pc:sldMkLst>
          <pc:docMk/>
          <pc:sldMk cId="720377000" sldId="1235"/>
        </pc:sldMkLst>
        <pc:spChg chg="mod">
          <ac:chgData name="Aizhan Kassymova" userId="116eda05-19b7-4ab1-b111-75ad639c04ed" providerId="ADAL" clId="{F006AA68-B69B-A549-B61B-3893272F598A}" dt="2022-10-20T13:07:17.545" v="2886" actId="1076"/>
          <ac:spMkLst>
            <pc:docMk/>
            <pc:sldMk cId="720377000" sldId="1235"/>
            <ac:spMk id="2" creationId="{DA3B3E66-35B9-BA8E-0EC4-DD4DAB873D8B}"/>
          </ac:spMkLst>
        </pc:spChg>
        <pc:spChg chg="del">
          <ac:chgData name="Aizhan Kassymova" userId="116eda05-19b7-4ab1-b111-75ad639c04ed" providerId="ADAL" clId="{F006AA68-B69B-A549-B61B-3893272F598A}" dt="2022-10-20T13:07:13.108" v="2884" actId="478"/>
          <ac:spMkLst>
            <pc:docMk/>
            <pc:sldMk cId="720377000" sldId="1235"/>
            <ac:spMk id="3" creationId="{9CCF6866-800D-3DB1-0D89-14DD963225ED}"/>
          </ac:spMkLst>
        </pc:spChg>
        <pc:spChg chg="del">
          <ac:chgData name="Aizhan Kassymova" userId="116eda05-19b7-4ab1-b111-75ad639c04ed" providerId="ADAL" clId="{F006AA68-B69B-A549-B61B-3893272F598A}" dt="2022-10-20T13:07:14.787" v="2885" actId="478"/>
          <ac:spMkLst>
            <pc:docMk/>
            <pc:sldMk cId="720377000" sldId="1235"/>
            <ac:spMk id="4" creationId="{CB10D81B-15BD-907D-88FD-AC009B4A9E15}"/>
          </ac:spMkLst>
        </pc:spChg>
      </pc:sldChg>
      <pc:sldChg chg="delSp modSp new mod">
        <pc:chgData name="Aizhan Kassymova" userId="116eda05-19b7-4ab1-b111-75ad639c04ed" providerId="ADAL" clId="{F006AA68-B69B-A549-B61B-3893272F598A}" dt="2022-10-20T13:26:50.886" v="3774" actId="1076"/>
        <pc:sldMkLst>
          <pc:docMk/>
          <pc:sldMk cId="3759212472" sldId="1236"/>
        </pc:sldMkLst>
        <pc:spChg chg="mod">
          <ac:chgData name="Aizhan Kassymova" userId="116eda05-19b7-4ab1-b111-75ad639c04ed" providerId="ADAL" clId="{F006AA68-B69B-A549-B61B-3893272F598A}" dt="2022-10-20T13:26:50.886" v="3774" actId="1076"/>
          <ac:spMkLst>
            <pc:docMk/>
            <pc:sldMk cId="3759212472" sldId="1236"/>
            <ac:spMk id="2" creationId="{8592E427-36C7-EB85-CD14-B8FDAFEB7C66}"/>
          </ac:spMkLst>
        </pc:spChg>
        <pc:spChg chg="del">
          <ac:chgData name="Aizhan Kassymova" userId="116eda05-19b7-4ab1-b111-75ad639c04ed" providerId="ADAL" clId="{F006AA68-B69B-A549-B61B-3893272F598A}" dt="2022-10-20T13:26:43.343" v="3772" actId="478"/>
          <ac:spMkLst>
            <pc:docMk/>
            <pc:sldMk cId="3759212472" sldId="1236"/>
            <ac:spMk id="3" creationId="{82D6C5EB-1DA9-FF27-C047-A07452599D18}"/>
          </ac:spMkLst>
        </pc:spChg>
        <pc:spChg chg="del">
          <ac:chgData name="Aizhan Kassymova" userId="116eda05-19b7-4ab1-b111-75ad639c04ed" providerId="ADAL" clId="{F006AA68-B69B-A549-B61B-3893272F598A}" dt="2022-10-20T13:26:46.518" v="3773" actId="478"/>
          <ac:spMkLst>
            <pc:docMk/>
            <pc:sldMk cId="3759212472" sldId="1236"/>
            <ac:spMk id="4" creationId="{26184B16-5F12-7A89-CEC3-CFA443BFA743}"/>
          </ac:spMkLst>
        </pc:spChg>
      </pc:sldChg>
      <pc:sldChg chg="del">
        <pc:chgData name="Aizhan Kassymova" userId="116eda05-19b7-4ab1-b111-75ad639c04ed" providerId="ADAL" clId="{F006AA68-B69B-A549-B61B-3893272F598A}" dt="2022-10-18T13:25:58.133" v="26" actId="2696"/>
        <pc:sldMkLst>
          <pc:docMk/>
          <pc:sldMk cId="3207754377" sldId="1237"/>
        </pc:sldMkLst>
      </pc:sldChg>
      <pc:sldChg chg="del">
        <pc:chgData name="Aizhan Kassymova" userId="116eda05-19b7-4ab1-b111-75ad639c04ed" providerId="ADAL" clId="{F006AA68-B69B-A549-B61B-3893272F598A}" dt="2022-10-18T13:25:58.258" v="27" actId="2696"/>
        <pc:sldMkLst>
          <pc:docMk/>
          <pc:sldMk cId="861285517" sldId="1238"/>
        </pc:sldMkLst>
      </pc:sldChg>
      <pc:sldChg chg="del">
        <pc:chgData name="Aizhan Kassymova" userId="116eda05-19b7-4ab1-b111-75ad639c04ed" providerId="ADAL" clId="{F006AA68-B69B-A549-B61B-3893272F598A}" dt="2022-10-18T13:25:58.527" v="28" actId="2696"/>
        <pc:sldMkLst>
          <pc:docMk/>
          <pc:sldMk cId="1004598769" sldId="1239"/>
        </pc:sldMkLst>
      </pc:sldChg>
      <pc:sldChg chg="del">
        <pc:chgData name="Aizhan Kassymova" userId="116eda05-19b7-4ab1-b111-75ad639c04ed" providerId="ADAL" clId="{F006AA68-B69B-A549-B61B-3893272F598A}" dt="2022-10-18T13:25:57.195" v="24" actId="2696"/>
        <pc:sldMkLst>
          <pc:docMk/>
          <pc:sldMk cId="803656281" sldId="1240"/>
        </pc:sldMkLst>
      </pc:sldChg>
      <pc:sldChg chg="del">
        <pc:chgData name="Aizhan Kassymova" userId="116eda05-19b7-4ab1-b111-75ad639c04ed" providerId="ADAL" clId="{F006AA68-B69B-A549-B61B-3893272F598A}" dt="2022-10-18T13:26:12.687" v="51" actId="2696"/>
        <pc:sldMkLst>
          <pc:docMk/>
          <pc:sldMk cId="1754187547" sldId="1241"/>
        </pc:sldMkLst>
      </pc:sldChg>
      <pc:sldChg chg="del">
        <pc:chgData name="Aizhan Kassymova" userId="116eda05-19b7-4ab1-b111-75ad639c04ed" providerId="ADAL" clId="{F006AA68-B69B-A549-B61B-3893272F598A}" dt="2022-10-18T13:26:16.707" v="54" actId="2696"/>
        <pc:sldMkLst>
          <pc:docMk/>
          <pc:sldMk cId="1794469180" sldId="1242"/>
        </pc:sldMkLst>
      </pc:sldChg>
    </pc:docChg>
  </pc:docChgLst>
  <pc:docChgLst>
    <pc:chgData name="Aizhan Kassymova" userId="S::a.kassymova@satbayev.university::116eda05-19b7-4ab1-b111-75ad639c04ed" providerId="AD" clId="Web-{CA7C257D-C8E4-7B75-2F82-DADEA083D8FC}"/>
    <pc:docChg chg="modSld">
      <pc:chgData name="Aizhan Kassymova" userId="S::a.kassymova@satbayev.university::116eda05-19b7-4ab1-b111-75ad639c04ed" providerId="AD" clId="Web-{CA7C257D-C8E4-7B75-2F82-DADEA083D8FC}" dt="2022-07-15T15:59:47.669" v="38"/>
      <pc:docMkLst>
        <pc:docMk/>
      </pc:docMkLst>
      <pc:sldChg chg="modNotes">
        <pc:chgData name="Aizhan Kassymova" userId="S::a.kassymova@satbayev.university::116eda05-19b7-4ab1-b111-75ad639c04ed" providerId="AD" clId="Web-{CA7C257D-C8E4-7B75-2F82-DADEA083D8FC}" dt="2022-07-15T15:59:47.669" v="38"/>
        <pc:sldMkLst>
          <pc:docMk/>
          <pc:sldMk cId="2628641788" sldId="1010"/>
        </pc:sldMkLst>
      </pc:sldChg>
      <pc:sldChg chg="modNotes">
        <pc:chgData name="Aizhan Kassymova" userId="S::a.kassymova@satbayev.university::116eda05-19b7-4ab1-b111-75ad639c04ed" providerId="AD" clId="Web-{CA7C257D-C8E4-7B75-2F82-DADEA083D8FC}" dt="2022-07-15T15:57:35.069" v="31"/>
        <pc:sldMkLst>
          <pc:docMk/>
          <pc:sldMk cId="4140032516" sldId="1011"/>
        </pc:sldMkLst>
      </pc:sldChg>
    </pc:docChg>
  </pc:docChgLst>
  <pc:docChgLst>
    <pc:chgData name="Aizhan Kassymova" userId="116eda05-19b7-4ab1-b111-75ad639c04ed" providerId="ADAL" clId="{4A91CBEC-88DC-F640-BDB6-7F5E376169E4}"/>
    <pc:docChg chg="undo custSel addSld delSld modSld">
      <pc:chgData name="Aizhan Kassymova" userId="116eda05-19b7-4ab1-b111-75ad639c04ed" providerId="ADAL" clId="{4A91CBEC-88DC-F640-BDB6-7F5E376169E4}" dt="2022-10-10T18:53:20.595" v="1027" actId="20577"/>
      <pc:docMkLst>
        <pc:docMk/>
      </pc:docMkLst>
      <pc:sldChg chg="modNotesTx">
        <pc:chgData name="Aizhan Kassymova" userId="116eda05-19b7-4ab1-b111-75ad639c04ed" providerId="ADAL" clId="{4A91CBEC-88DC-F640-BDB6-7F5E376169E4}" dt="2022-10-10T18:53:20.595" v="1027" actId="20577"/>
        <pc:sldMkLst>
          <pc:docMk/>
          <pc:sldMk cId="692421666" sldId="962"/>
        </pc:sldMkLst>
      </pc:sldChg>
      <pc:sldChg chg="modSp mod modNotesTx">
        <pc:chgData name="Aizhan Kassymova" userId="116eda05-19b7-4ab1-b111-75ad639c04ed" providerId="ADAL" clId="{4A91CBEC-88DC-F640-BDB6-7F5E376169E4}" dt="2022-10-10T16:52:45.726" v="71" actId="20577"/>
        <pc:sldMkLst>
          <pc:docMk/>
          <pc:sldMk cId="3896205319" sldId="973"/>
        </pc:sldMkLst>
        <pc:spChg chg="mod">
          <ac:chgData name="Aizhan Kassymova" userId="116eda05-19b7-4ab1-b111-75ad639c04ed" providerId="ADAL" clId="{4A91CBEC-88DC-F640-BDB6-7F5E376169E4}" dt="2022-10-10T16:51:46.066" v="18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add del">
        <pc:chgData name="Aizhan Kassymova" userId="116eda05-19b7-4ab1-b111-75ad639c04ed" providerId="ADAL" clId="{4A91CBEC-88DC-F640-BDB6-7F5E376169E4}" dt="2022-10-10T16:51:50.283" v="23" actId="2696"/>
        <pc:sldMkLst>
          <pc:docMk/>
          <pc:sldMk cId="872649241" sldId="1062"/>
        </pc:sldMkLst>
      </pc:sldChg>
      <pc:sldChg chg="add del">
        <pc:chgData name="Aizhan Kassymova" userId="116eda05-19b7-4ab1-b111-75ad639c04ed" providerId="ADAL" clId="{4A91CBEC-88DC-F640-BDB6-7F5E376169E4}" dt="2022-10-10T16:51:50.604" v="24" actId="2696"/>
        <pc:sldMkLst>
          <pc:docMk/>
          <pc:sldMk cId="1599882378" sldId="1063"/>
        </pc:sldMkLst>
      </pc:sldChg>
      <pc:sldChg chg="del">
        <pc:chgData name="Aizhan Kassymova" userId="116eda05-19b7-4ab1-b111-75ad639c04ed" providerId="ADAL" clId="{4A91CBEC-88DC-F640-BDB6-7F5E376169E4}" dt="2022-10-10T16:51:51.222" v="25" actId="2696"/>
        <pc:sldMkLst>
          <pc:docMk/>
          <pc:sldMk cId="851839459" sldId="1064"/>
        </pc:sldMkLst>
      </pc:sldChg>
      <pc:sldChg chg="del">
        <pc:chgData name="Aizhan Kassymova" userId="116eda05-19b7-4ab1-b111-75ad639c04ed" providerId="ADAL" clId="{4A91CBEC-88DC-F640-BDB6-7F5E376169E4}" dt="2022-10-10T16:51:51.894" v="27" actId="2696"/>
        <pc:sldMkLst>
          <pc:docMk/>
          <pc:sldMk cId="157211550" sldId="1065"/>
        </pc:sldMkLst>
      </pc:sldChg>
      <pc:sldChg chg="del">
        <pc:chgData name="Aizhan Kassymova" userId="116eda05-19b7-4ab1-b111-75ad639c04ed" providerId="ADAL" clId="{4A91CBEC-88DC-F640-BDB6-7F5E376169E4}" dt="2022-10-10T16:51:51.585" v="26" actId="2696"/>
        <pc:sldMkLst>
          <pc:docMk/>
          <pc:sldMk cId="194831037" sldId="1066"/>
        </pc:sldMkLst>
      </pc:sldChg>
      <pc:sldChg chg="del">
        <pc:chgData name="Aizhan Kassymova" userId="116eda05-19b7-4ab1-b111-75ad639c04ed" providerId="ADAL" clId="{4A91CBEC-88DC-F640-BDB6-7F5E376169E4}" dt="2022-10-10T16:51:52.178" v="28" actId="2696"/>
        <pc:sldMkLst>
          <pc:docMk/>
          <pc:sldMk cId="3006643232" sldId="1067"/>
        </pc:sldMkLst>
      </pc:sldChg>
      <pc:sldChg chg="del">
        <pc:chgData name="Aizhan Kassymova" userId="116eda05-19b7-4ab1-b111-75ad639c04ed" providerId="ADAL" clId="{4A91CBEC-88DC-F640-BDB6-7F5E376169E4}" dt="2022-10-10T16:51:52.685" v="30" actId="2696"/>
        <pc:sldMkLst>
          <pc:docMk/>
          <pc:sldMk cId="741472006" sldId="1068"/>
        </pc:sldMkLst>
      </pc:sldChg>
      <pc:sldChg chg="del">
        <pc:chgData name="Aizhan Kassymova" userId="116eda05-19b7-4ab1-b111-75ad639c04ed" providerId="ADAL" clId="{4A91CBEC-88DC-F640-BDB6-7F5E376169E4}" dt="2022-10-10T16:51:53.707" v="31" actId="2696"/>
        <pc:sldMkLst>
          <pc:docMk/>
          <pc:sldMk cId="3815305498" sldId="1069"/>
        </pc:sldMkLst>
      </pc:sldChg>
      <pc:sldChg chg="del">
        <pc:chgData name="Aizhan Kassymova" userId="116eda05-19b7-4ab1-b111-75ad639c04ed" providerId="ADAL" clId="{4A91CBEC-88DC-F640-BDB6-7F5E376169E4}" dt="2022-10-10T16:51:54.088" v="32" actId="2696"/>
        <pc:sldMkLst>
          <pc:docMk/>
          <pc:sldMk cId="3967303939" sldId="1070"/>
        </pc:sldMkLst>
      </pc:sldChg>
      <pc:sldChg chg="del">
        <pc:chgData name="Aizhan Kassymova" userId="116eda05-19b7-4ab1-b111-75ad639c04ed" providerId="ADAL" clId="{4A91CBEC-88DC-F640-BDB6-7F5E376169E4}" dt="2022-10-10T16:51:54.503" v="33" actId="2696"/>
        <pc:sldMkLst>
          <pc:docMk/>
          <pc:sldMk cId="641017816" sldId="1071"/>
        </pc:sldMkLst>
      </pc:sldChg>
      <pc:sldChg chg="del">
        <pc:chgData name="Aizhan Kassymova" userId="116eda05-19b7-4ab1-b111-75ad639c04ed" providerId="ADAL" clId="{4A91CBEC-88DC-F640-BDB6-7F5E376169E4}" dt="2022-10-10T16:51:54.925" v="34" actId="2696"/>
        <pc:sldMkLst>
          <pc:docMk/>
          <pc:sldMk cId="3454344377" sldId="1072"/>
        </pc:sldMkLst>
      </pc:sldChg>
      <pc:sldChg chg="del">
        <pc:chgData name="Aizhan Kassymova" userId="116eda05-19b7-4ab1-b111-75ad639c04ed" providerId="ADAL" clId="{4A91CBEC-88DC-F640-BDB6-7F5E376169E4}" dt="2022-10-10T16:51:55.344" v="35" actId="2696"/>
        <pc:sldMkLst>
          <pc:docMk/>
          <pc:sldMk cId="3964008038" sldId="1073"/>
        </pc:sldMkLst>
      </pc:sldChg>
      <pc:sldChg chg="del">
        <pc:chgData name="Aizhan Kassymova" userId="116eda05-19b7-4ab1-b111-75ad639c04ed" providerId="ADAL" clId="{4A91CBEC-88DC-F640-BDB6-7F5E376169E4}" dt="2022-10-10T16:51:55.825" v="36" actId="2696"/>
        <pc:sldMkLst>
          <pc:docMk/>
          <pc:sldMk cId="1046636418" sldId="1074"/>
        </pc:sldMkLst>
      </pc:sldChg>
      <pc:sldChg chg="del">
        <pc:chgData name="Aizhan Kassymova" userId="116eda05-19b7-4ab1-b111-75ad639c04ed" providerId="ADAL" clId="{4A91CBEC-88DC-F640-BDB6-7F5E376169E4}" dt="2022-10-10T16:51:56.415" v="37" actId="2696"/>
        <pc:sldMkLst>
          <pc:docMk/>
          <pc:sldMk cId="2033837956" sldId="1075"/>
        </pc:sldMkLst>
      </pc:sldChg>
      <pc:sldChg chg="del">
        <pc:chgData name="Aizhan Kassymova" userId="116eda05-19b7-4ab1-b111-75ad639c04ed" providerId="ADAL" clId="{4A91CBEC-88DC-F640-BDB6-7F5E376169E4}" dt="2022-10-10T16:51:57.237" v="38" actId="2696"/>
        <pc:sldMkLst>
          <pc:docMk/>
          <pc:sldMk cId="1411020792" sldId="1076"/>
        </pc:sldMkLst>
      </pc:sldChg>
      <pc:sldChg chg="del">
        <pc:chgData name="Aizhan Kassymova" userId="116eda05-19b7-4ab1-b111-75ad639c04ed" providerId="ADAL" clId="{4A91CBEC-88DC-F640-BDB6-7F5E376169E4}" dt="2022-10-10T16:51:59.743" v="42" actId="2696"/>
        <pc:sldMkLst>
          <pc:docMk/>
          <pc:sldMk cId="2609423714" sldId="1078"/>
        </pc:sldMkLst>
      </pc:sldChg>
      <pc:sldChg chg="del">
        <pc:chgData name="Aizhan Kassymova" userId="116eda05-19b7-4ab1-b111-75ad639c04ed" providerId="ADAL" clId="{4A91CBEC-88DC-F640-BDB6-7F5E376169E4}" dt="2022-10-10T16:52:00.222" v="43" actId="2696"/>
        <pc:sldMkLst>
          <pc:docMk/>
          <pc:sldMk cId="3176818723" sldId="1079"/>
        </pc:sldMkLst>
      </pc:sldChg>
      <pc:sldChg chg="del">
        <pc:chgData name="Aizhan Kassymova" userId="116eda05-19b7-4ab1-b111-75ad639c04ed" providerId="ADAL" clId="{4A91CBEC-88DC-F640-BDB6-7F5E376169E4}" dt="2022-10-10T16:51:52.417" v="29" actId="2696"/>
        <pc:sldMkLst>
          <pc:docMk/>
          <pc:sldMk cId="1572850286" sldId="1083"/>
        </pc:sldMkLst>
      </pc:sldChg>
      <pc:sldChg chg="modNotesTx">
        <pc:chgData name="Aizhan Kassymova" userId="116eda05-19b7-4ab1-b111-75ad639c04ed" providerId="ADAL" clId="{4A91CBEC-88DC-F640-BDB6-7F5E376169E4}" dt="2022-10-10T17:07:04.546" v="139" actId="20577"/>
        <pc:sldMkLst>
          <pc:docMk/>
          <pc:sldMk cId="1655807673" sldId="1098"/>
        </pc:sldMkLst>
      </pc:sldChg>
      <pc:sldChg chg="del">
        <pc:chgData name="Aizhan Kassymova" userId="116eda05-19b7-4ab1-b111-75ad639c04ed" providerId="ADAL" clId="{4A91CBEC-88DC-F640-BDB6-7F5E376169E4}" dt="2022-10-10T17:12:56.825" v="144" actId="2696"/>
        <pc:sldMkLst>
          <pc:docMk/>
          <pc:sldMk cId="4149900099" sldId="1100"/>
        </pc:sldMkLst>
      </pc:sldChg>
      <pc:sldChg chg="del">
        <pc:chgData name="Aizhan Kassymova" userId="116eda05-19b7-4ab1-b111-75ad639c04ed" providerId="ADAL" clId="{4A91CBEC-88DC-F640-BDB6-7F5E376169E4}" dt="2022-10-10T17:11:18.804" v="140" actId="2696"/>
        <pc:sldMkLst>
          <pc:docMk/>
          <pc:sldMk cId="3889836024" sldId="1101"/>
        </pc:sldMkLst>
      </pc:sldChg>
      <pc:sldChg chg="del">
        <pc:chgData name="Aizhan Kassymova" userId="116eda05-19b7-4ab1-b111-75ad639c04ed" providerId="ADAL" clId="{4A91CBEC-88DC-F640-BDB6-7F5E376169E4}" dt="2022-10-10T17:11:19.500" v="141" actId="2696"/>
        <pc:sldMkLst>
          <pc:docMk/>
          <pc:sldMk cId="1392302043" sldId="1102"/>
        </pc:sldMkLst>
      </pc:sldChg>
      <pc:sldChg chg="del">
        <pc:chgData name="Aizhan Kassymova" userId="116eda05-19b7-4ab1-b111-75ad639c04ed" providerId="ADAL" clId="{4A91CBEC-88DC-F640-BDB6-7F5E376169E4}" dt="2022-10-10T16:51:58.423" v="40" actId="2696"/>
        <pc:sldMkLst>
          <pc:docMk/>
          <pc:sldMk cId="1832024334" sldId="1103"/>
        </pc:sldMkLst>
      </pc:sldChg>
      <pc:sldChg chg="addSp delSp modSp mod delAnim modNotesTx">
        <pc:chgData name="Aizhan Kassymova" userId="116eda05-19b7-4ab1-b111-75ad639c04ed" providerId="ADAL" clId="{4A91CBEC-88DC-F640-BDB6-7F5E376169E4}" dt="2022-10-10T17:31:17.018" v="206" actId="1076"/>
        <pc:sldMkLst>
          <pc:docMk/>
          <pc:sldMk cId="4220746574" sldId="1104"/>
        </pc:sldMkLst>
        <pc:spChg chg="mod">
          <ac:chgData name="Aizhan Kassymova" userId="116eda05-19b7-4ab1-b111-75ad639c04ed" providerId="ADAL" clId="{4A91CBEC-88DC-F640-BDB6-7F5E376169E4}" dt="2022-10-10T17:31:17.018" v="206" actId="1076"/>
          <ac:spMkLst>
            <pc:docMk/>
            <pc:sldMk cId="4220746574" sldId="1104"/>
            <ac:spMk id="2" creationId="{3B8CD900-19EC-824C-BF74-AADFBF5A172E}"/>
          </ac:spMkLst>
        </pc:spChg>
        <pc:spChg chg="del">
          <ac:chgData name="Aizhan Kassymova" userId="116eda05-19b7-4ab1-b111-75ad639c04ed" providerId="ADAL" clId="{4A91CBEC-88DC-F640-BDB6-7F5E376169E4}" dt="2022-10-10T17:30:31.950" v="149" actId="478"/>
          <ac:spMkLst>
            <pc:docMk/>
            <pc:sldMk cId="4220746574" sldId="1104"/>
            <ac:spMk id="6" creationId="{93E50F9F-34A2-434D-9CCF-7D058EEE958D}"/>
          </ac:spMkLst>
        </pc:spChg>
        <pc:spChg chg="del">
          <ac:chgData name="Aizhan Kassymova" userId="116eda05-19b7-4ab1-b111-75ad639c04ed" providerId="ADAL" clId="{4A91CBEC-88DC-F640-BDB6-7F5E376169E4}" dt="2022-10-10T17:30:34.421" v="150" actId="478"/>
          <ac:spMkLst>
            <pc:docMk/>
            <pc:sldMk cId="4220746574" sldId="1104"/>
            <ac:spMk id="7" creationId="{DA35D0F5-641B-DD43-98AE-2CF2FD980706}"/>
          </ac:spMkLst>
        </pc:spChg>
        <pc:spChg chg="del">
          <ac:chgData name="Aizhan Kassymova" userId="116eda05-19b7-4ab1-b111-75ad639c04ed" providerId="ADAL" clId="{4A91CBEC-88DC-F640-BDB6-7F5E376169E4}" dt="2022-10-10T17:30:36.412" v="151" actId="478"/>
          <ac:spMkLst>
            <pc:docMk/>
            <pc:sldMk cId="4220746574" sldId="1104"/>
            <ac:spMk id="8" creationId="{7626FEA2-2ED1-6640-83D4-E13C73302CE0}"/>
          </ac:spMkLst>
        </pc:spChg>
        <pc:picChg chg="add mod">
          <ac:chgData name="Aizhan Kassymova" userId="116eda05-19b7-4ab1-b111-75ad639c04ed" providerId="ADAL" clId="{4A91CBEC-88DC-F640-BDB6-7F5E376169E4}" dt="2022-10-10T17:30:46.101" v="154" actId="1076"/>
          <ac:picMkLst>
            <pc:docMk/>
            <pc:sldMk cId="4220746574" sldId="1104"/>
            <ac:picMk id="4" creationId="{C8E85DF5-D4C9-CB28-B639-EC0E3CF00DFB}"/>
          </ac:picMkLst>
        </pc:picChg>
      </pc:sldChg>
      <pc:sldChg chg="modNotesTx">
        <pc:chgData name="Aizhan Kassymova" userId="116eda05-19b7-4ab1-b111-75ad639c04ed" providerId="ADAL" clId="{4A91CBEC-88DC-F640-BDB6-7F5E376169E4}" dt="2022-10-10T17:50:31.752" v="330" actId="20577"/>
        <pc:sldMkLst>
          <pc:docMk/>
          <pc:sldMk cId="4238811993" sldId="1106"/>
        </pc:sldMkLst>
      </pc:sldChg>
      <pc:sldChg chg="modNotesTx">
        <pc:chgData name="Aizhan Kassymova" userId="116eda05-19b7-4ab1-b111-75ad639c04ed" providerId="ADAL" clId="{4A91CBEC-88DC-F640-BDB6-7F5E376169E4}" dt="2022-10-10T17:52:10.299" v="336" actId="20577"/>
        <pc:sldMkLst>
          <pc:docMk/>
          <pc:sldMk cId="3143968552" sldId="1107"/>
        </pc:sldMkLst>
      </pc:sldChg>
      <pc:sldChg chg="addSp delSp modSp del mod addAnim delAnim">
        <pc:chgData name="Aizhan Kassymova" userId="116eda05-19b7-4ab1-b111-75ad639c04ed" providerId="ADAL" clId="{4A91CBEC-88DC-F640-BDB6-7F5E376169E4}" dt="2022-10-10T17:46:49.633" v="272" actId="2696"/>
        <pc:sldMkLst>
          <pc:docMk/>
          <pc:sldMk cId="1771317826" sldId="1108"/>
        </pc:sldMkLst>
        <pc:spChg chg="mod">
          <ac:chgData name="Aizhan Kassymova" userId="116eda05-19b7-4ab1-b111-75ad639c04ed" providerId="ADAL" clId="{4A91CBEC-88DC-F640-BDB6-7F5E376169E4}" dt="2022-10-10T17:42:18.451" v="271" actId="20577"/>
          <ac:spMkLst>
            <pc:docMk/>
            <pc:sldMk cId="1771317826" sldId="1108"/>
            <ac:spMk id="2" creationId="{3B8CD900-19EC-824C-BF74-AADFBF5A172E}"/>
          </ac:spMkLst>
        </pc:spChg>
        <pc:spChg chg="add del">
          <ac:chgData name="Aizhan Kassymova" userId="116eda05-19b7-4ab1-b111-75ad639c04ed" providerId="ADAL" clId="{4A91CBEC-88DC-F640-BDB6-7F5E376169E4}" dt="2022-10-10T17:36:47.117" v="207" actId="478"/>
          <ac:spMkLst>
            <pc:docMk/>
            <pc:sldMk cId="1771317826" sldId="1108"/>
            <ac:spMk id="4" creationId="{446007AE-16BF-5641-9533-FDFCED5467B7}"/>
          </ac:spMkLst>
        </pc:spChg>
        <pc:spChg chg="del">
          <ac:chgData name="Aizhan Kassymova" userId="116eda05-19b7-4ab1-b111-75ad639c04ed" providerId="ADAL" clId="{4A91CBEC-88DC-F640-BDB6-7F5E376169E4}" dt="2022-10-10T17:36:48.065" v="208" actId="478"/>
          <ac:spMkLst>
            <pc:docMk/>
            <pc:sldMk cId="1771317826" sldId="1108"/>
            <ac:spMk id="12" creationId="{4788DE70-9425-C941-B687-5CDA29AFB818}"/>
          </ac:spMkLst>
        </pc:spChg>
        <pc:spChg chg="del">
          <ac:chgData name="Aizhan Kassymova" userId="116eda05-19b7-4ab1-b111-75ad639c04ed" providerId="ADAL" clId="{4A91CBEC-88DC-F640-BDB6-7F5E376169E4}" dt="2022-10-10T17:36:49.308" v="209" actId="478"/>
          <ac:spMkLst>
            <pc:docMk/>
            <pc:sldMk cId="1771317826" sldId="1108"/>
            <ac:spMk id="13" creationId="{8A265DF2-3FEE-3D4C-9E18-1D8A86817D23}"/>
          </ac:spMkLst>
        </pc:spChg>
        <pc:spChg chg="del mod">
          <ac:chgData name="Aizhan Kassymova" userId="116eda05-19b7-4ab1-b111-75ad639c04ed" providerId="ADAL" clId="{4A91CBEC-88DC-F640-BDB6-7F5E376169E4}" dt="2022-10-10T17:41:11.452" v="213" actId="478"/>
          <ac:spMkLst>
            <pc:docMk/>
            <pc:sldMk cId="1771317826" sldId="1108"/>
            <ac:spMk id="43" creationId="{0C54E9E4-D2A0-C64E-B652-DCC0E63DDD71}"/>
          </ac:spMkLst>
        </pc:spChg>
        <pc:spChg chg="del">
          <ac:chgData name="Aizhan Kassymova" userId="116eda05-19b7-4ab1-b111-75ad639c04ed" providerId="ADAL" clId="{4A91CBEC-88DC-F640-BDB6-7F5E376169E4}" dt="2022-10-10T17:41:14.058" v="214" actId="478"/>
          <ac:spMkLst>
            <pc:docMk/>
            <pc:sldMk cId="1771317826" sldId="1108"/>
            <ac:spMk id="44" creationId="{7D1A8937-7497-E947-B481-036DB6905786}"/>
          </ac:spMkLst>
        </pc:spChg>
        <pc:spChg chg="del">
          <ac:chgData name="Aizhan Kassymova" userId="116eda05-19b7-4ab1-b111-75ad639c04ed" providerId="ADAL" clId="{4A91CBEC-88DC-F640-BDB6-7F5E376169E4}" dt="2022-10-10T17:41:20.207" v="221" actId="478"/>
          <ac:spMkLst>
            <pc:docMk/>
            <pc:sldMk cId="1771317826" sldId="1108"/>
            <ac:spMk id="45" creationId="{B5C333E2-4347-8B41-A67B-31280E7B23CD}"/>
          </ac:spMkLst>
        </pc:spChg>
        <pc:spChg chg="del mod">
          <ac:chgData name="Aizhan Kassymova" userId="116eda05-19b7-4ab1-b111-75ad639c04ed" providerId="ADAL" clId="{4A91CBEC-88DC-F640-BDB6-7F5E376169E4}" dt="2022-10-10T17:41:16.306" v="217" actId="478"/>
          <ac:spMkLst>
            <pc:docMk/>
            <pc:sldMk cId="1771317826" sldId="1108"/>
            <ac:spMk id="46" creationId="{A3C87D27-55A1-0740-A388-14FABFDCAECD}"/>
          </ac:spMkLst>
        </pc:spChg>
        <pc:spChg chg="del">
          <ac:chgData name="Aizhan Kassymova" userId="116eda05-19b7-4ab1-b111-75ad639c04ed" providerId="ADAL" clId="{4A91CBEC-88DC-F640-BDB6-7F5E376169E4}" dt="2022-10-10T17:41:17.031" v="218" actId="478"/>
          <ac:spMkLst>
            <pc:docMk/>
            <pc:sldMk cId="1771317826" sldId="1108"/>
            <ac:spMk id="47" creationId="{BAEE28BF-45B4-7B4F-8643-BEFCF1817DB3}"/>
          </ac:spMkLst>
        </pc:spChg>
        <pc:spChg chg="del">
          <ac:chgData name="Aizhan Kassymova" userId="116eda05-19b7-4ab1-b111-75ad639c04ed" providerId="ADAL" clId="{4A91CBEC-88DC-F640-BDB6-7F5E376169E4}" dt="2022-10-10T17:41:18.120" v="219" actId="478"/>
          <ac:spMkLst>
            <pc:docMk/>
            <pc:sldMk cId="1771317826" sldId="1108"/>
            <ac:spMk id="48" creationId="{497F621D-E3C3-D549-BCDE-B1C658BA2FF8}"/>
          </ac:spMkLst>
        </pc:spChg>
        <pc:spChg chg="del">
          <ac:chgData name="Aizhan Kassymova" userId="116eda05-19b7-4ab1-b111-75ad639c04ed" providerId="ADAL" clId="{4A91CBEC-88DC-F640-BDB6-7F5E376169E4}" dt="2022-10-10T17:41:19.006" v="220" actId="478"/>
          <ac:spMkLst>
            <pc:docMk/>
            <pc:sldMk cId="1771317826" sldId="1108"/>
            <ac:spMk id="49" creationId="{B5CA7B9A-CEFE-9440-989C-72777EDC3F97}"/>
          </ac:spMkLst>
        </pc:spChg>
        <pc:picChg chg="add mod">
          <ac:chgData name="Aizhan Kassymova" userId="116eda05-19b7-4ab1-b111-75ad639c04ed" providerId="ADAL" clId="{4A91CBEC-88DC-F640-BDB6-7F5E376169E4}" dt="2022-10-10T17:41:39.896" v="227" actId="1076"/>
          <ac:picMkLst>
            <pc:docMk/>
            <pc:sldMk cId="1771317826" sldId="1108"/>
            <ac:picMk id="5" creationId="{717F0DEC-CD0C-25FC-F89D-2BA4EF913084}"/>
          </ac:picMkLst>
        </pc:picChg>
      </pc:sldChg>
      <pc:sldChg chg="modNotesTx">
        <pc:chgData name="Aizhan Kassymova" userId="116eda05-19b7-4ab1-b111-75ad639c04ed" providerId="ADAL" clId="{4A91CBEC-88DC-F640-BDB6-7F5E376169E4}" dt="2022-10-10T17:55:18.534" v="344" actId="20577"/>
        <pc:sldMkLst>
          <pc:docMk/>
          <pc:sldMk cId="1196614868" sldId="1110"/>
        </pc:sldMkLst>
      </pc:sldChg>
      <pc:sldChg chg="modNotesTx">
        <pc:chgData name="Aizhan Kassymova" userId="116eda05-19b7-4ab1-b111-75ad639c04ed" providerId="ADAL" clId="{4A91CBEC-88DC-F640-BDB6-7F5E376169E4}" dt="2022-10-10T18:06:10.228" v="363" actId="20577"/>
        <pc:sldMkLst>
          <pc:docMk/>
          <pc:sldMk cId="14476340" sldId="1112"/>
        </pc:sldMkLst>
      </pc:sldChg>
      <pc:sldChg chg="modNotesTx">
        <pc:chgData name="Aizhan Kassymova" userId="116eda05-19b7-4ab1-b111-75ad639c04ed" providerId="ADAL" clId="{4A91CBEC-88DC-F640-BDB6-7F5E376169E4}" dt="2022-10-10T18:15:47.854" v="413" actId="20577"/>
        <pc:sldMkLst>
          <pc:docMk/>
          <pc:sldMk cId="4217487287" sldId="1113"/>
        </pc:sldMkLst>
      </pc:sldChg>
      <pc:sldChg chg="modNotesTx">
        <pc:chgData name="Aizhan Kassymova" userId="116eda05-19b7-4ab1-b111-75ad639c04ed" providerId="ADAL" clId="{4A91CBEC-88DC-F640-BDB6-7F5E376169E4}" dt="2022-10-10T18:25:15.163" v="500" actId="20577"/>
        <pc:sldMkLst>
          <pc:docMk/>
          <pc:sldMk cId="2492069188" sldId="1114"/>
        </pc:sldMkLst>
      </pc:sldChg>
      <pc:sldChg chg="del modNotesTx">
        <pc:chgData name="Aizhan Kassymova" userId="116eda05-19b7-4ab1-b111-75ad639c04ed" providerId="ADAL" clId="{4A91CBEC-88DC-F640-BDB6-7F5E376169E4}" dt="2022-10-10T18:42:21.310" v="629" actId="2696"/>
        <pc:sldMkLst>
          <pc:docMk/>
          <pc:sldMk cId="715478469" sldId="1116"/>
        </pc:sldMkLst>
      </pc:sldChg>
      <pc:sldChg chg="modNotesTx">
        <pc:chgData name="Aizhan Kassymova" userId="116eda05-19b7-4ab1-b111-75ad639c04ed" providerId="ADAL" clId="{4A91CBEC-88DC-F640-BDB6-7F5E376169E4}" dt="2022-10-10T18:47:01.581" v="642" actId="20577"/>
        <pc:sldMkLst>
          <pc:docMk/>
          <pc:sldMk cId="1042331655" sldId="1117"/>
        </pc:sldMkLst>
      </pc:sldChg>
      <pc:sldChg chg="addSp modSp mod modNotesTx">
        <pc:chgData name="Aizhan Kassymova" userId="116eda05-19b7-4ab1-b111-75ad639c04ed" providerId="ADAL" clId="{4A91CBEC-88DC-F640-BDB6-7F5E376169E4}" dt="2022-10-10T18:37:34.426" v="622" actId="20577"/>
        <pc:sldMkLst>
          <pc:docMk/>
          <pc:sldMk cId="2657671931" sldId="1119"/>
        </pc:sldMkLst>
        <pc:spChg chg="mod">
          <ac:chgData name="Aizhan Kassymova" userId="116eda05-19b7-4ab1-b111-75ad639c04ed" providerId="ADAL" clId="{4A91CBEC-88DC-F640-BDB6-7F5E376169E4}" dt="2022-10-10T18:35:58.094" v="581" actId="14100"/>
          <ac:spMkLst>
            <pc:docMk/>
            <pc:sldMk cId="2657671931" sldId="1119"/>
            <ac:spMk id="47" creationId="{B20BADCC-1032-9A48-BC43-B4E1275E4EDF}"/>
          </ac:spMkLst>
        </pc:spChg>
        <pc:picChg chg="add mod">
          <ac:chgData name="Aizhan Kassymova" userId="116eda05-19b7-4ab1-b111-75ad639c04ed" providerId="ADAL" clId="{4A91CBEC-88DC-F640-BDB6-7F5E376169E4}" dt="2022-10-10T18:35:53.852" v="580" actId="1076"/>
          <ac:picMkLst>
            <pc:docMk/>
            <pc:sldMk cId="2657671931" sldId="1119"/>
            <ac:picMk id="4" creationId="{BA6EDB6D-A350-1936-D7FA-92B845EDFADD}"/>
          </ac:picMkLst>
        </pc:picChg>
      </pc:sldChg>
      <pc:sldChg chg="modNotesTx">
        <pc:chgData name="Aizhan Kassymova" userId="116eda05-19b7-4ab1-b111-75ad639c04ed" providerId="ADAL" clId="{4A91CBEC-88DC-F640-BDB6-7F5E376169E4}" dt="2022-10-10T18:18:52.863" v="439" actId="20577"/>
        <pc:sldMkLst>
          <pc:docMk/>
          <pc:sldMk cId="3774413299" sldId="1199"/>
        </pc:sldMkLst>
      </pc:sldChg>
      <pc:sldChg chg="del">
        <pc:chgData name="Aizhan Kassymova" userId="116eda05-19b7-4ab1-b111-75ad639c04ed" providerId="ADAL" clId="{4A91CBEC-88DC-F640-BDB6-7F5E376169E4}" dt="2022-10-10T18:42:22.109" v="630" actId="2696"/>
        <pc:sldMkLst>
          <pc:docMk/>
          <pc:sldMk cId="1619693471" sldId="1200"/>
        </pc:sldMkLst>
      </pc:sldChg>
      <pc:sldChg chg="del">
        <pc:chgData name="Aizhan Kassymova" userId="116eda05-19b7-4ab1-b111-75ad639c04ed" providerId="ADAL" clId="{4A91CBEC-88DC-F640-BDB6-7F5E376169E4}" dt="2022-10-10T18:42:23.054" v="631" actId="2696"/>
        <pc:sldMkLst>
          <pc:docMk/>
          <pc:sldMk cId="1610667146" sldId="1201"/>
        </pc:sldMkLst>
      </pc:sldChg>
      <pc:sldChg chg="modNotesTx">
        <pc:chgData name="Aizhan Kassymova" userId="116eda05-19b7-4ab1-b111-75ad639c04ed" providerId="ADAL" clId="{4A91CBEC-88DC-F640-BDB6-7F5E376169E4}" dt="2022-10-10T18:33:50.530" v="570" actId="20577"/>
        <pc:sldMkLst>
          <pc:docMk/>
          <pc:sldMk cId="518641852" sldId="1202"/>
        </pc:sldMkLst>
      </pc:sldChg>
      <pc:sldChg chg="modNotesTx">
        <pc:chgData name="Aizhan Kassymova" userId="116eda05-19b7-4ab1-b111-75ad639c04ed" providerId="ADAL" clId="{4A91CBEC-88DC-F640-BDB6-7F5E376169E4}" dt="2022-10-10T17:01:54.302" v="114" actId="20577"/>
        <pc:sldMkLst>
          <pc:docMk/>
          <pc:sldMk cId="1761510866" sldId="1203"/>
        </pc:sldMkLst>
      </pc:sldChg>
      <pc:sldChg chg="del">
        <pc:chgData name="Aizhan Kassymova" userId="116eda05-19b7-4ab1-b111-75ad639c04ed" providerId="ADAL" clId="{4A91CBEC-88DC-F640-BDB6-7F5E376169E4}" dt="2022-10-10T16:51:57.751" v="39" actId="2696"/>
        <pc:sldMkLst>
          <pc:docMk/>
          <pc:sldMk cId="1126760312" sldId="1204"/>
        </pc:sldMkLst>
      </pc:sldChg>
      <pc:sldChg chg="del">
        <pc:chgData name="Aizhan Kassymova" userId="116eda05-19b7-4ab1-b111-75ad639c04ed" providerId="ADAL" clId="{4A91CBEC-88DC-F640-BDB6-7F5E376169E4}" dt="2022-10-10T16:51:59.038" v="41" actId="2696"/>
        <pc:sldMkLst>
          <pc:docMk/>
          <pc:sldMk cId="3641842256" sldId="1205"/>
        </pc:sldMkLst>
      </pc:sldChg>
      <pc:sldChg chg="add del">
        <pc:chgData name="Aizhan Kassymova" userId="116eda05-19b7-4ab1-b111-75ad639c04ed" providerId="ADAL" clId="{4A91CBEC-88DC-F640-BDB6-7F5E376169E4}" dt="2022-10-10T16:51:49.233" v="21" actId="2696"/>
        <pc:sldMkLst>
          <pc:docMk/>
          <pc:sldMk cId="564278734" sldId="1214"/>
        </pc:sldMkLst>
      </pc:sldChg>
      <pc:sldChg chg="add del">
        <pc:chgData name="Aizhan Kassymova" userId="116eda05-19b7-4ab1-b111-75ad639c04ed" providerId="ADAL" clId="{4A91CBEC-88DC-F640-BDB6-7F5E376169E4}" dt="2022-10-10T16:51:49.575" v="22" actId="2696"/>
        <pc:sldMkLst>
          <pc:docMk/>
          <pc:sldMk cId="3298885533" sldId="1215"/>
        </pc:sldMkLst>
      </pc:sldChg>
      <pc:sldChg chg="del modNotesTx">
        <pc:chgData name="Aizhan Kassymova" userId="116eda05-19b7-4ab1-b111-75ad639c04ed" providerId="ADAL" clId="{4A91CBEC-88DC-F640-BDB6-7F5E376169E4}" dt="2022-10-10T18:42:03.363" v="626" actId="2696"/>
        <pc:sldMkLst>
          <pc:docMk/>
          <pc:sldMk cId="450562008" sldId="1216"/>
        </pc:sldMkLst>
      </pc:sldChg>
      <pc:sldChg chg="add del">
        <pc:chgData name="Aizhan Kassymova" userId="116eda05-19b7-4ab1-b111-75ad639c04ed" providerId="ADAL" clId="{4A91CBEC-88DC-F640-BDB6-7F5E376169E4}" dt="2022-10-10T16:51:48.420" v="19" actId="2696"/>
        <pc:sldMkLst>
          <pc:docMk/>
          <pc:sldMk cId="1413735821" sldId="1217"/>
        </pc:sldMkLst>
      </pc:sldChg>
      <pc:sldChg chg="add del">
        <pc:chgData name="Aizhan Kassymova" userId="116eda05-19b7-4ab1-b111-75ad639c04ed" providerId="ADAL" clId="{4A91CBEC-88DC-F640-BDB6-7F5E376169E4}" dt="2022-10-10T16:51:48.868" v="20" actId="2696"/>
        <pc:sldMkLst>
          <pc:docMk/>
          <pc:sldMk cId="2074661733" sldId="1218"/>
        </pc:sldMkLst>
      </pc:sldChg>
      <pc:sldChg chg="del">
        <pc:chgData name="Aizhan Kassymova" userId="116eda05-19b7-4ab1-b111-75ad639c04ed" providerId="ADAL" clId="{4A91CBEC-88DC-F640-BDB6-7F5E376169E4}" dt="2022-10-10T16:52:02.923" v="44" actId="2696"/>
        <pc:sldMkLst>
          <pc:docMk/>
          <pc:sldMk cId="134944461" sldId="1219"/>
        </pc:sldMkLst>
      </pc:sldChg>
      <pc:sldChg chg="modNotesTx">
        <pc:chgData name="Aizhan Kassymova" userId="116eda05-19b7-4ab1-b111-75ad639c04ed" providerId="ADAL" clId="{4A91CBEC-88DC-F640-BDB6-7F5E376169E4}" dt="2022-10-10T18:08:46.973" v="377" actId="20577"/>
        <pc:sldMkLst>
          <pc:docMk/>
          <pc:sldMk cId="3280401730" sldId="1220"/>
        </pc:sldMkLst>
      </pc:sldChg>
      <pc:sldChg chg="modNotesTx">
        <pc:chgData name="Aizhan Kassymova" userId="116eda05-19b7-4ab1-b111-75ad639c04ed" providerId="ADAL" clId="{4A91CBEC-88DC-F640-BDB6-7F5E376169E4}" dt="2022-10-10T18:11:47.485" v="391"/>
        <pc:sldMkLst>
          <pc:docMk/>
          <pc:sldMk cId="3500338651" sldId="1221"/>
        </pc:sldMkLst>
      </pc:sldChg>
      <pc:sldChg chg="modNotesTx">
        <pc:chgData name="Aizhan Kassymova" userId="116eda05-19b7-4ab1-b111-75ad639c04ed" providerId="ADAL" clId="{4A91CBEC-88DC-F640-BDB6-7F5E376169E4}" dt="2022-10-10T18:13:22.827" v="396"/>
        <pc:sldMkLst>
          <pc:docMk/>
          <pc:sldMk cId="3172012322" sldId="1222"/>
        </pc:sldMkLst>
      </pc:sldChg>
      <pc:sldChg chg="modSp mod modNotesTx">
        <pc:chgData name="Aizhan Kassymova" userId="116eda05-19b7-4ab1-b111-75ad639c04ed" providerId="ADAL" clId="{4A91CBEC-88DC-F640-BDB6-7F5E376169E4}" dt="2022-10-10T18:21:38.629" v="444" actId="27636"/>
        <pc:sldMkLst>
          <pc:docMk/>
          <pc:sldMk cId="1149430205" sldId="1223"/>
        </pc:sldMkLst>
        <pc:spChg chg="mod">
          <ac:chgData name="Aizhan Kassymova" userId="116eda05-19b7-4ab1-b111-75ad639c04ed" providerId="ADAL" clId="{4A91CBEC-88DC-F640-BDB6-7F5E376169E4}" dt="2022-10-10T18:21:38.629" v="444" actId="27636"/>
          <ac:spMkLst>
            <pc:docMk/>
            <pc:sldMk cId="1149430205" sldId="1223"/>
            <ac:spMk id="2" creationId="{56433C44-6E24-55A6-4D8F-7AE04F562619}"/>
          </ac:spMkLst>
        </pc:spChg>
      </pc:sldChg>
      <pc:sldChg chg="modSp add mod">
        <pc:chgData name="Aizhan Kassymova" userId="116eda05-19b7-4ab1-b111-75ad639c04ed" providerId="ADAL" clId="{4A91CBEC-88DC-F640-BDB6-7F5E376169E4}" dt="2022-10-10T18:21:49.808" v="447" actId="27636"/>
        <pc:sldMkLst>
          <pc:docMk/>
          <pc:sldMk cId="787118619" sldId="1224"/>
        </pc:sldMkLst>
        <pc:spChg chg="mod">
          <ac:chgData name="Aizhan Kassymova" userId="116eda05-19b7-4ab1-b111-75ad639c04ed" providerId="ADAL" clId="{4A91CBEC-88DC-F640-BDB6-7F5E376169E4}" dt="2022-10-10T18:21:49.808" v="447" actId="27636"/>
          <ac:spMkLst>
            <pc:docMk/>
            <pc:sldMk cId="787118619" sldId="1224"/>
            <ac:spMk id="2" creationId="{56433C44-6E24-55A6-4D8F-7AE04F562619}"/>
          </ac:spMkLst>
        </pc:spChg>
      </pc:sldChg>
    </pc:docChg>
  </pc:docChgLst>
  <pc:docChgLst>
    <pc:chgData name="Aizhan Kassymova" userId="116eda05-19b7-4ab1-b111-75ad639c04ed" providerId="ADAL" clId="{FFCE49F3-5F8D-2B4B-8D18-7A400D8CA18F}"/>
    <pc:docChg chg="undo custSel addSld delSld modSld sldOrd">
      <pc:chgData name="Aizhan Kassymova" userId="116eda05-19b7-4ab1-b111-75ad639c04ed" providerId="ADAL" clId="{FFCE49F3-5F8D-2B4B-8D18-7A400D8CA18F}" dt="2022-07-16T07:35:02.636" v="3048" actId="20577"/>
      <pc:docMkLst>
        <pc:docMk/>
      </pc:docMkLst>
      <pc:sldChg chg="modSp mod">
        <pc:chgData name="Aizhan Kassymova" userId="116eda05-19b7-4ab1-b111-75ad639c04ed" providerId="ADAL" clId="{FFCE49F3-5F8D-2B4B-8D18-7A400D8CA18F}" dt="2022-07-16T07:24:43.019" v="3002" actId="20577"/>
        <pc:sldMkLst>
          <pc:docMk/>
          <pc:sldMk cId="618695574" sldId="256"/>
        </pc:sldMkLst>
        <pc:spChg chg="mod">
          <ac:chgData name="Aizhan Kassymova" userId="116eda05-19b7-4ab1-b111-75ad639c04ed" providerId="ADAL" clId="{FFCE49F3-5F8D-2B4B-8D18-7A400D8CA18F}" dt="2022-07-16T07:24:43.019" v="3002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delSp modSp add mod ord delAnim modNotesTx">
        <pc:chgData name="Aizhan Kassymova" userId="116eda05-19b7-4ab1-b111-75ad639c04ed" providerId="ADAL" clId="{FFCE49F3-5F8D-2B4B-8D18-7A400D8CA18F}" dt="2022-07-16T07:35:02.636" v="3048" actId="20577"/>
        <pc:sldMkLst>
          <pc:docMk/>
          <pc:sldMk cId="3878279891" sldId="415"/>
        </pc:sldMkLst>
        <pc:spChg chg="mod">
          <ac:chgData name="Aizhan Kassymova" userId="116eda05-19b7-4ab1-b111-75ad639c04ed" providerId="ADAL" clId="{FFCE49F3-5F8D-2B4B-8D18-7A400D8CA18F}" dt="2022-07-16T07:34:35.161" v="3046" actId="20577"/>
          <ac:spMkLst>
            <pc:docMk/>
            <pc:sldMk cId="3878279891" sldId="415"/>
            <ac:spMk id="2" creationId="{00000000-0000-0000-0000-000000000000}"/>
          </ac:spMkLst>
        </pc:spChg>
        <pc:picChg chg="del">
          <ac:chgData name="Aizhan Kassymova" userId="116eda05-19b7-4ab1-b111-75ad639c04ed" providerId="ADAL" clId="{FFCE49F3-5F8D-2B4B-8D18-7A400D8CA18F}" dt="2022-07-16T07:31:13.878" v="3013" actId="478"/>
          <ac:picMkLst>
            <pc:docMk/>
            <pc:sldMk cId="3878279891" sldId="415"/>
            <ac:picMk id="3" creationId="{7117D16D-B473-4EC7-B6AF-6681991D8ED7}"/>
          </ac:picMkLst>
        </pc:picChg>
        <pc:picChg chg="del">
          <ac:chgData name="Aizhan Kassymova" userId="116eda05-19b7-4ab1-b111-75ad639c04ed" providerId="ADAL" clId="{FFCE49F3-5F8D-2B4B-8D18-7A400D8CA18F}" dt="2022-07-16T07:31:08.144" v="3011" actId="478"/>
          <ac:picMkLst>
            <pc:docMk/>
            <pc:sldMk cId="3878279891" sldId="415"/>
            <ac:picMk id="4" creationId="{00000000-0000-0000-0000-000000000000}"/>
          </ac:picMkLst>
        </pc:picChg>
        <pc:picChg chg="mod">
          <ac:chgData name="Aizhan Kassymova" userId="116eda05-19b7-4ab1-b111-75ad639c04ed" providerId="ADAL" clId="{FFCE49F3-5F8D-2B4B-8D18-7A400D8CA18F}" dt="2022-07-16T07:31:19.282" v="3014" actId="1076"/>
          <ac:picMkLst>
            <pc:docMk/>
            <pc:sldMk cId="3878279891" sldId="415"/>
            <ac:picMk id="5" creationId="{00000000-0000-0000-0000-000000000000}"/>
          </ac:picMkLst>
        </pc:picChg>
      </pc:sldChg>
      <pc:sldChg chg="modNotesTx">
        <pc:chgData name="Aizhan Kassymova" userId="116eda05-19b7-4ab1-b111-75ad639c04ed" providerId="ADAL" clId="{FFCE49F3-5F8D-2B4B-8D18-7A400D8CA18F}" dt="2022-07-16T07:23:45.385" v="2950" actId="20577"/>
        <pc:sldMkLst>
          <pc:docMk/>
          <pc:sldMk cId="692421666" sldId="962"/>
        </pc:sldMkLst>
      </pc:sldChg>
      <pc:sldChg chg="modSp mod">
        <pc:chgData name="Aizhan Kassymova" userId="116eda05-19b7-4ab1-b111-75ad639c04ed" providerId="ADAL" clId="{FFCE49F3-5F8D-2B4B-8D18-7A400D8CA18F}" dt="2022-07-16T07:24:27.577" v="3001" actId="20577"/>
        <pc:sldMkLst>
          <pc:docMk/>
          <pc:sldMk cId="3896205319" sldId="973"/>
        </pc:sldMkLst>
        <pc:spChg chg="mod">
          <ac:chgData name="Aizhan Kassymova" userId="116eda05-19b7-4ab1-b111-75ad639c04ed" providerId="ADAL" clId="{FFCE49F3-5F8D-2B4B-8D18-7A400D8CA18F}" dt="2022-07-16T07:24:27.577" v="3001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addSp delSp modSp mod modNotesTx">
        <pc:chgData name="Aizhan Kassymova" userId="116eda05-19b7-4ab1-b111-75ad639c04ed" providerId="ADAL" clId="{FFCE49F3-5F8D-2B4B-8D18-7A400D8CA18F}" dt="2022-07-16T05:46:10.714" v="2808" actId="1076"/>
        <pc:sldMkLst>
          <pc:docMk/>
          <pc:sldMk cId="4011593193" sldId="1005"/>
        </pc:sldMkLst>
        <pc:spChg chg="mod">
          <ac:chgData name="Aizhan Kassymova" userId="116eda05-19b7-4ab1-b111-75ad639c04ed" providerId="ADAL" clId="{FFCE49F3-5F8D-2B4B-8D18-7A400D8CA18F}" dt="2022-07-16T05:37:36.514" v="2511" actId="20577"/>
          <ac:spMkLst>
            <pc:docMk/>
            <pc:sldMk cId="4011593193" sldId="1005"/>
            <ac:spMk id="2" creationId="{3B8CD900-19EC-824C-BF74-AADFBF5A172E}"/>
          </ac:spMkLst>
        </pc:spChg>
        <pc:spChg chg="del">
          <ac:chgData name="Aizhan Kassymova" userId="116eda05-19b7-4ab1-b111-75ad639c04ed" providerId="ADAL" clId="{FFCE49F3-5F8D-2B4B-8D18-7A400D8CA18F}" dt="2022-07-15T18:04:00.089" v="512" actId="478"/>
          <ac:spMkLst>
            <pc:docMk/>
            <pc:sldMk cId="4011593193" sldId="1005"/>
            <ac:spMk id="137" creationId="{E70AE3D5-912C-A246-BEFD-E695C530DB2E}"/>
          </ac:spMkLst>
        </pc:spChg>
        <pc:spChg chg="add mod">
          <ac:chgData name="Aizhan Kassymova" userId="116eda05-19b7-4ab1-b111-75ad639c04ed" providerId="ADAL" clId="{FFCE49F3-5F8D-2B4B-8D18-7A400D8CA18F}" dt="2022-07-15T18:04:00.578" v="513"/>
          <ac:spMkLst>
            <pc:docMk/>
            <pc:sldMk cId="4011593193" sldId="1005"/>
            <ac:spMk id="138" creationId="{6BD8BDAD-DE9A-2307-5C3F-33EA4A6793CE}"/>
          </ac:spMkLst>
        </pc:spChg>
        <pc:spChg chg="add mod">
          <ac:chgData name="Aizhan Kassymova" userId="116eda05-19b7-4ab1-b111-75ad639c04ed" providerId="ADAL" clId="{FFCE49F3-5F8D-2B4B-8D18-7A400D8CA18F}" dt="2022-07-16T05:46:10.714" v="2808" actId="1076"/>
          <ac:spMkLst>
            <pc:docMk/>
            <pc:sldMk cId="4011593193" sldId="1005"/>
            <ac:spMk id="139" creationId="{249F0808-F665-B90B-0A1B-43B6DE4925E9}"/>
          </ac:spMkLst>
        </pc:spChg>
        <pc:spChg chg="mod">
          <ac:chgData name="Aizhan Kassymova" userId="116eda05-19b7-4ab1-b111-75ad639c04ed" providerId="ADAL" clId="{FFCE49F3-5F8D-2B4B-8D18-7A400D8CA18F}" dt="2022-07-16T05:45:08.654" v="2799" actId="14100"/>
          <ac:spMkLst>
            <pc:docMk/>
            <pc:sldMk cId="4011593193" sldId="1005"/>
            <ac:spMk id="144" creationId="{99237050-2EC8-FD44-B771-4FF0EAEABF5E}"/>
          </ac:spMkLst>
        </pc:spChg>
        <pc:spChg chg="del">
          <ac:chgData name="Aizhan Kassymova" userId="116eda05-19b7-4ab1-b111-75ad639c04ed" providerId="ADAL" clId="{FFCE49F3-5F8D-2B4B-8D18-7A400D8CA18F}" dt="2022-07-16T05:45:03.001" v="2798" actId="478"/>
          <ac:spMkLst>
            <pc:docMk/>
            <pc:sldMk cId="4011593193" sldId="1005"/>
            <ac:spMk id="145" creationId="{BA4F849D-1AD2-9F4B-A8A6-5D9737C832B4}"/>
          </ac:spMkLst>
        </pc:spChg>
        <pc:spChg chg="mod">
          <ac:chgData name="Aizhan Kassymova" userId="116eda05-19b7-4ab1-b111-75ad639c04ed" providerId="ADAL" clId="{FFCE49F3-5F8D-2B4B-8D18-7A400D8CA18F}" dt="2022-07-16T05:45:47.861" v="2804" actId="14100"/>
          <ac:spMkLst>
            <pc:docMk/>
            <pc:sldMk cId="4011593193" sldId="1005"/>
            <ac:spMk id="146" creationId="{A3F12762-BE2E-E244-ADD0-3F754C8AA53F}"/>
          </ac:spMkLst>
        </pc:spChg>
        <pc:spChg chg="mod">
          <ac:chgData name="Aizhan Kassymova" userId="116eda05-19b7-4ab1-b111-75ad639c04ed" providerId="ADAL" clId="{FFCE49F3-5F8D-2B4B-8D18-7A400D8CA18F}" dt="2022-07-16T05:45:52.626" v="2805" actId="14100"/>
          <ac:spMkLst>
            <pc:docMk/>
            <pc:sldMk cId="4011593193" sldId="1005"/>
            <ac:spMk id="147" creationId="{D9CB41BB-F2D8-B74D-BA63-C9D69DF8D2F9}"/>
          </ac:spMkLst>
        </pc:spChg>
        <pc:spChg chg="mod">
          <ac:chgData name="Aizhan Kassymova" userId="116eda05-19b7-4ab1-b111-75ad639c04ed" providerId="ADAL" clId="{FFCE49F3-5F8D-2B4B-8D18-7A400D8CA18F}" dt="2022-07-16T05:45:58.700" v="2806" actId="14100"/>
          <ac:spMkLst>
            <pc:docMk/>
            <pc:sldMk cId="4011593193" sldId="1005"/>
            <ac:spMk id="148" creationId="{383571D9-51C3-9042-A891-980960CA3F40}"/>
          </ac:spMkLst>
        </pc:spChg>
        <pc:spChg chg="mod">
          <ac:chgData name="Aizhan Kassymova" userId="116eda05-19b7-4ab1-b111-75ad639c04ed" providerId="ADAL" clId="{FFCE49F3-5F8D-2B4B-8D18-7A400D8CA18F}" dt="2022-07-16T05:46:03.848" v="2807" actId="14100"/>
          <ac:spMkLst>
            <pc:docMk/>
            <pc:sldMk cId="4011593193" sldId="1005"/>
            <ac:spMk id="149" creationId="{C49F8A27-7F5E-A74A-87FC-4C156780CED4}"/>
          </ac:spMkLst>
        </pc:spChg>
        <pc:spChg chg="mod">
          <ac:chgData name="Aizhan Kassymova" userId="116eda05-19b7-4ab1-b111-75ad639c04ed" providerId="ADAL" clId="{FFCE49F3-5F8D-2B4B-8D18-7A400D8CA18F}" dt="2022-07-16T05:44:57.854" v="2797" actId="1076"/>
          <ac:spMkLst>
            <pc:docMk/>
            <pc:sldMk cId="4011593193" sldId="1005"/>
            <ac:spMk id="150" creationId="{7497192E-FD73-AA40-BE80-ABE9A774CC99}"/>
          </ac:spMkLst>
        </pc:spChg>
        <pc:spChg chg="mod">
          <ac:chgData name="Aizhan Kassymova" userId="116eda05-19b7-4ab1-b111-75ad639c04ed" providerId="ADAL" clId="{FFCE49F3-5F8D-2B4B-8D18-7A400D8CA18F}" dt="2022-07-16T05:40:09.902" v="2589" actId="1076"/>
          <ac:spMkLst>
            <pc:docMk/>
            <pc:sldMk cId="4011593193" sldId="1005"/>
            <ac:spMk id="176" creationId="{D0A7F162-BF56-0D42-AC1A-1EA608D159F4}"/>
          </ac:spMkLst>
        </pc:spChg>
        <pc:spChg chg="mod">
          <ac:chgData name="Aizhan Kassymova" userId="116eda05-19b7-4ab1-b111-75ad639c04ed" providerId="ADAL" clId="{FFCE49F3-5F8D-2B4B-8D18-7A400D8CA18F}" dt="2022-07-16T05:41:43.563" v="2653" actId="14100"/>
          <ac:spMkLst>
            <pc:docMk/>
            <pc:sldMk cId="4011593193" sldId="1005"/>
            <ac:spMk id="177" creationId="{375C2B54-0F8A-624C-B0EA-326ECF0BEBFA}"/>
          </ac:spMkLst>
        </pc:spChg>
        <pc:spChg chg="mod">
          <ac:chgData name="Aizhan Kassymova" userId="116eda05-19b7-4ab1-b111-75ad639c04ed" providerId="ADAL" clId="{FFCE49F3-5F8D-2B4B-8D18-7A400D8CA18F}" dt="2022-07-16T05:41:16.125" v="2650" actId="14100"/>
          <ac:spMkLst>
            <pc:docMk/>
            <pc:sldMk cId="4011593193" sldId="1005"/>
            <ac:spMk id="179" creationId="{7EA1E797-77D1-3E4E-BE7E-ACEB5C9FC9FA}"/>
          </ac:spMkLst>
        </pc:spChg>
        <pc:spChg chg="mod">
          <ac:chgData name="Aizhan Kassymova" userId="116eda05-19b7-4ab1-b111-75ad639c04ed" providerId="ADAL" clId="{FFCE49F3-5F8D-2B4B-8D18-7A400D8CA18F}" dt="2022-07-16T05:43:44.609" v="2723" actId="14100"/>
          <ac:spMkLst>
            <pc:docMk/>
            <pc:sldMk cId="4011593193" sldId="1005"/>
            <ac:spMk id="180" creationId="{06DACFB6-A512-6346-ADF0-044A1E0D8B7E}"/>
          </ac:spMkLst>
        </pc:spChg>
        <pc:spChg chg="mod">
          <ac:chgData name="Aizhan Kassymova" userId="116eda05-19b7-4ab1-b111-75ad639c04ed" providerId="ADAL" clId="{FFCE49F3-5F8D-2B4B-8D18-7A400D8CA18F}" dt="2022-07-16T05:43:32.562" v="2722" actId="255"/>
          <ac:spMkLst>
            <pc:docMk/>
            <pc:sldMk cId="4011593193" sldId="1005"/>
            <ac:spMk id="181" creationId="{955E0381-1B0E-544A-A7DD-37ADCBB63FC5}"/>
          </ac:spMkLst>
        </pc:spChg>
        <pc:spChg chg="mod">
          <ac:chgData name="Aizhan Kassymova" userId="116eda05-19b7-4ab1-b111-75ad639c04ed" providerId="ADAL" clId="{FFCE49F3-5F8D-2B4B-8D18-7A400D8CA18F}" dt="2022-07-16T05:42:07.918" v="2658" actId="14100"/>
          <ac:spMkLst>
            <pc:docMk/>
            <pc:sldMk cId="4011593193" sldId="1005"/>
            <ac:spMk id="182" creationId="{7F5AA9D2-E3F5-C947-8DEE-283B00AD0518}"/>
          </ac:spMkLst>
        </pc:spChg>
        <pc:spChg chg="mod">
          <ac:chgData name="Aizhan Kassymova" userId="116eda05-19b7-4ab1-b111-75ad639c04ed" providerId="ADAL" clId="{FFCE49F3-5F8D-2B4B-8D18-7A400D8CA18F}" dt="2022-07-16T05:42:42.709" v="2674" actId="14100"/>
          <ac:spMkLst>
            <pc:docMk/>
            <pc:sldMk cId="4011593193" sldId="1005"/>
            <ac:spMk id="183" creationId="{D2FB6FCA-C219-0347-A799-A07286AA5FDE}"/>
          </ac:spMkLst>
        </pc:spChg>
        <pc:spChg chg="mod">
          <ac:chgData name="Aizhan Kassymova" userId="116eda05-19b7-4ab1-b111-75ad639c04ed" providerId="ADAL" clId="{FFCE49F3-5F8D-2B4B-8D18-7A400D8CA18F}" dt="2022-07-16T05:41:52.323" v="2655" actId="14100"/>
          <ac:spMkLst>
            <pc:docMk/>
            <pc:sldMk cId="4011593193" sldId="1005"/>
            <ac:spMk id="184" creationId="{5DD86E94-6322-434A-87B3-1B856F1C7FC6}"/>
          </ac:spMkLst>
        </pc:spChg>
        <pc:spChg chg="mod">
          <ac:chgData name="Aizhan Kassymova" userId="116eda05-19b7-4ab1-b111-75ad639c04ed" providerId="ADAL" clId="{FFCE49F3-5F8D-2B4B-8D18-7A400D8CA18F}" dt="2022-07-16T05:40:51.106" v="2637" actId="1076"/>
          <ac:spMkLst>
            <pc:docMk/>
            <pc:sldMk cId="4011593193" sldId="1005"/>
            <ac:spMk id="192" creationId="{0D15D10E-958A-864A-A283-C2AB2D4E8F72}"/>
          </ac:spMkLst>
        </pc:spChg>
        <pc:spChg chg="mod">
          <ac:chgData name="Aizhan Kassymova" userId="116eda05-19b7-4ab1-b111-75ad639c04ed" providerId="ADAL" clId="{FFCE49F3-5F8D-2B4B-8D18-7A400D8CA18F}" dt="2022-07-16T05:40:37.488" v="2629" actId="1076"/>
          <ac:spMkLst>
            <pc:docMk/>
            <pc:sldMk cId="4011593193" sldId="1005"/>
            <ac:spMk id="196" creationId="{0E8F71B9-D739-9B4D-B3C4-4209B53F4740}"/>
          </ac:spMkLst>
        </pc:spChg>
        <pc:spChg chg="mod">
          <ac:chgData name="Aizhan Kassymova" userId="116eda05-19b7-4ab1-b111-75ad639c04ed" providerId="ADAL" clId="{FFCE49F3-5F8D-2B4B-8D18-7A400D8CA18F}" dt="2022-07-16T05:40:16.965" v="2600" actId="1076"/>
          <ac:spMkLst>
            <pc:docMk/>
            <pc:sldMk cId="4011593193" sldId="1005"/>
            <ac:spMk id="197" creationId="{74C41705-B97B-5F4E-BB03-C374DF4919FA}"/>
          </ac:spMkLst>
        </pc:spChg>
        <pc:spChg chg="mod">
          <ac:chgData name="Aizhan Kassymova" userId="116eda05-19b7-4ab1-b111-75ad639c04ed" providerId="ADAL" clId="{FFCE49F3-5F8D-2B4B-8D18-7A400D8CA18F}" dt="2022-07-16T05:44:34.864" v="2772" actId="20577"/>
          <ac:spMkLst>
            <pc:docMk/>
            <pc:sldMk cId="4011593193" sldId="1005"/>
            <ac:spMk id="234" creationId="{1CB4056D-0AB4-094A-9E8C-7C63E13B1C00}"/>
          </ac:spMkLst>
        </pc:spChg>
        <pc:spChg chg="mod">
          <ac:chgData name="Aizhan Kassymova" userId="116eda05-19b7-4ab1-b111-75ad639c04ed" providerId="ADAL" clId="{FFCE49F3-5F8D-2B4B-8D18-7A400D8CA18F}" dt="2022-07-16T05:44:12.199" v="2743" actId="20577"/>
          <ac:spMkLst>
            <pc:docMk/>
            <pc:sldMk cId="4011593193" sldId="1005"/>
            <ac:spMk id="240" creationId="{9BC58A09-0AC8-5F40-B8A7-C0AF48D1DC0E}"/>
          </ac:spMkLst>
        </pc:spChg>
        <pc:spChg chg="mod">
          <ac:chgData name="Aizhan Kassymova" userId="116eda05-19b7-4ab1-b111-75ad639c04ed" providerId="ADAL" clId="{FFCE49F3-5F8D-2B4B-8D18-7A400D8CA18F}" dt="2022-07-16T05:44:44.977" v="2795" actId="20577"/>
          <ac:spMkLst>
            <pc:docMk/>
            <pc:sldMk cId="4011593193" sldId="1005"/>
            <ac:spMk id="274" creationId="{B74B5829-1A8F-AE47-9517-C70C28E5B2D0}"/>
          </ac:spMkLst>
        </pc:spChg>
        <pc:spChg chg="mod">
          <ac:chgData name="Aizhan Kassymova" userId="116eda05-19b7-4ab1-b111-75ad639c04ed" providerId="ADAL" clId="{FFCE49F3-5F8D-2B4B-8D18-7A400D8CA18F}" dt="2022-07-16T05:44:40.143" v="2782" actId="20577"/>
          <ac:spMkLst>
            <pc:docMk/>
            <pc:sldMk cId="4011593193" sldId="1005"/>
            <ac:spMk id="275" creationId="{28AC982F-9E27-1847-9770-EC46EAFE4DFF}"/>
          </ac:spMkLst>
        </pc:spChg>
        <pc:spChg chg="mod">
          <ac:chgData name="Aizhan Kassymova" userId="116eda05-19b7-4ab1-b111-75ad639c04ed" providerId="ADAL" clId="{FFCE49F3-5F8D-2B4B-8D18-7A400D8CA18F}" dt="2022-07-16T05:40:24.125" v="2610" actId="1076"/>
          <ac:spMkLst>
            <pc:docMk/>
            <pc:sldMk cId="4011593193" sldId="1005"/>
            <ac:spMk id="276" creationId="{2A962AD2-9396-3D42-9E36-5C73F53C9104}"/>
          </ac:spMkLst>
        </pc:spChg>
        <pc:spChg chg="mod">
          <ac:chgData name="Aizhan Kassymova" userId="116eda05-19b7-4ab1-b111-75ad639c04ed" providerId="ADAL" clId="{FFCE49F3-5F8D-2B4B-8D18-7A400D8CA18F}" dt="2022-07-16T05:40:47.552" v="2636" actId="1076"/>
          <ac:spMkLst>
            <pc:docMk/>
            <pc:sldMk cId="4011593193" sldId="1005"/>
            <ac:spMk id="290" creationId="{A538246A-59B9-0349-A984-2F7704DBA8CC}"/>
          </ac:spMkLst>
        </pc:spChg>
        <pc:spChg chg="mod">
          <ac:chgData name="Aizhan Kassymova" userId="116eda05-19b7-4ab1-b111-75ad639c04ed" providerId="ADAL" clId="{FFCE49F3-5F8D-2B4B-8D18-7A400D8CA18F}" dt="2022-07-16T05:44:53.163" v="2796" actId="1076"/>
          <ac:spMkLst>
            <pc:docMk/>
            <pc:sldMk cId="4011593193" sldId="1005"/>
            <ac:spMk id="293" creationId="{B678C5E1-8916-9C47-B1F3-E8A3F8BB6DB8}"/>
          </ac:spMkLst>
        </pc:spChg>
        <pc:spChg chg="mod">
          <ac:chgData name="Aizhan Kassymova" userId="116eda05-19b7-4ab1-b111-75ad639c04ed" providerId="ADAL" clId="{FFCE49F3-5F8D-2B4B-8D18-7A400D8CA18F}" dt="2022-07-16T05:41:47.756" v="2654" actId="1076"/>
          <ac:spMkLst>
            <pc:docMk/>
            <pc:sldMk cId="4011593193" sldId="1005"/>
            <ac:spMk id="296" creationId="{24E88B51-BE9B-3C48-9F67-26465B749683}"/>
          </ac:spMkLst>
        </pc:spChg>
        <pc:grpChg chg="mod">
          <ac:chgData name="Aizhan Kassymova" userId="116eda05-19b7-4ab1-b111-75ad639c04ed" providerId="ADAL" clId="{FFCE49F3-5F8D-2B4B-8D18-7A400D8CA18F}" dt="2022-07-16T05:44:53.163" v="2796" actId="1076"/>
          <ac:grpSpMkLst>
            <pc:docMk/>
            <pc:sldMk cId="4011593193" sldId="1005"/>
            <ac:grpSpMk id="291" creationId="{4888665C-41EE-644D-80C5-A5B9017648C6}"/>
          </ac:grpSpMkLst>
        </pc:grpChg>
        <pc:grpChg chg="mod">
          <ac:chgData name="Aizhan Kassymova" userId="116eda05-19b7-4ab1-b111-75ad639c04ed" providerId="ADAL" clId="{FFCE49F3-5F8D-2B4B-8D18-7A400D8CA18F}" dt="2022-07-16T05:41:47.756" v="2654" actId="1076"/>
          <ac:grpSpMkLst>
            <pc:docMk/>
            <pc:sldMk cId="4011593193" sldId="1005"/>
            <ac:grpSpMk id="294" creationId="{3A531A16-240C-9241-94EF-4C9AE4951124}"/>
          </ac:grpSpMkLst>
        </pc:grpChg>
        <pc:picChg chg="mod">
          <ac:chgData name="Aizhan Kassymova" userId="116eda05-19b7-4ab1-b111-75ad639c04ed" providerId="ADAL" clId="{FFCE49F3-5F8D-2B4B-8D18-7A400D8CA18F}" dt="2022-07-16T05:44:53.163" v="2796" actId="1076"/>
          <ac:picMkLst>
            <pc:docMk/>
            <pc:sldMk cId="4011593193" sldId="1005"/>
            <ac:picMk id="292" creationId="{7A9F9E63-740A-7147-A711-8D8238FD97EE}"/>
          </ac:picMkLst>
        </pc:picChg>
        <pc:picChg chg="mod">
          <ac:chgData name="Aizhan Kassymova" userId="116eda05-19b7-4ab1-b111-75ad639c04ed" providerId="ADAL" clId="{FFCE49F3-5F8D-2B4B-8D18-7A400D8CA18F}" dt="2022-07-16T05:41:47.756" v="2654" actId="1076"/>
          <ac:picMkLst>
            <pc:docMk/>
            <pc:sldMk cId="4011593193" sldId="1005"/>
            <ac:picMk id="295" creationId="{1407FE03-3BF1-1D45-8A83-D39E3D03C368}"/>
          </ac:picMkLst>
        </pc:picChg>
      </pc:sldChg>
      <pc:sldChg chg="addSp delSp modSp mod modNotesTx">
        <pc:chgData name="Aizhan Kassymova" userId="116eda05-19b7-4ab1-b111-75ad639c04ed" providerId="ADAL" clId="{FFCE49F3-5F8D-2B4B-8D18-7A400D8CA18F}" dt="2022-07-16T05:36:37.538" v="2471" actId="1076"/>
        <pc:sldMkLst>
          <pc:docMk/>
          <pc:sldMk cId="421856067" sldId="1006"/>
        </pc:sldMkLst>
        <pc:spChg chg="mod">
          <ac:chgData name="Aizhan Kassymova" userId="116eda05-19b7-4ab1-b111-75ad639c04ed" providerId="ADAL" clId="{FFCE49F3-5F8D-2B4B-8D18-7A400D8CA18F}" dt="2022-07-16T05:30:01.573" v="2297"/>
          <ac:spMkLst>
            <pc:docMk/>
            <pc:sldMk cId="421856067" sldId="1006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6T05:34:54.395" v="2439" actId="20577"/>
          <ac:spMkLst>
            <pc:docMk/>
            <pc:sldMk cId="421856067" sldId="1006"/>
            <ac:spMk id="10" creationId="{F4282034-58EE-6443-97BE-4033A6975AE5}"/>
          </ac:spMkLst>
        </pc:spChg>
        <pc:spChg chg="mod">
          <ac:chgData name="Aizhan Kassymova" userId="116eda05-19b7-4ab1-b111-75ad639c04ed" providerId="ADAL" clId="{FFCE49F3-5F8D-2B4B-8D18-7A400D8CA18F}" dt="2022-07-16T05:34:02.680" v="2400" actId="478"/>
          <ac:spMkLst>
            <pc:docMk/>
            <pc:sldMk cId="421856067" sldId="1006"/>
            <ac:spMk id="11" creationId="{ED8D52E4-C345-B842-A2E7-C8068B8E5CF4}"/>
          </ac:spMkLst>
        </pc:spChg>
        <pc:spChg chg="del">
          <ac:chgData name="Aizhan Kassymova" userId="116eda05-19b7-4ab1-b111-75ad639c04ed" providerId="ADAL" clId="{FFCE49F3-5F8D-2B4B-8D18-7A400D8CA18F}" dt="2022-07-16T05:34:02.680" v="2400" actId="478"/>
          <ac:spMkLst>
            <pc:docMk/>
            <pc:sldMk cId="421856067" sldId="1006"/>
            <ac:spMk id="12" creationId="{A5089E2D-0B1B-544A-82BC-F28ED3191A4E}"/>
          </ac:spMkLst>
        </pc:spChg>
        <pc:spChg chg="mod">
          <ac:chgData name="Aizhan Kassymova" userId="116eda05-19b7-4ab1-b111-75ad639c04ed" providerId="ADAL" clId="{FFCE49F3-5F8D-2B4B-8D18-7A400D8CA18F}" dt="2022-07-16T05:34:24.595" v="2415" actId="20577"/>
          <ac:spMkLst>
            <pc:docMk/>
            <pc:sldMk cId="421856067" sldId="1006"/>
            <ac:spMk id="13" creationId="{10CAB5B1-70B7-184B-A16F-4239A3118B18}"/>
          </ac:spMkLst>
        </pc:spChg>
        <pc:spChg chg="mod">
          <ac:chgData name="Aizhan Kassymova" userId="116eda05-19b7-4ab1-b111-75ad639c04ed" providerId="ADAL" clId="{FFCE49F3-5F8D-2B4B-8D18-7A400D8CA18F}" dt="2022-07-16T05:36:09.328" v="2467" actId="1076"/>
          <ac:spMkLst>
            <pc:docMk/>
            <pc:sldMk cId="421856067" sldId="1006"/>
            <ac:spMk id="80" creationId="{664C90AC-8D4A-5646-A57F-0F37EE375E51}"/>
          </ac:spMkLst>
        </pc:spChg>
        <pc:spChg chg="mod">
          <ac:chgData name="Aizhan Kassymova" userId="116eda05-19b7-4ab1-b111-75ad639c04ed" providerId="ADAL" clId="{FFCE49F3-5F8D-2B4B-8D18-7A400D8CA18F}" dt="2022-07-16T05:36:20.297" v="2468" actId="1076"/>
          <ac:spMkLst>
            <pc:docMk/>
            <pc:sldMk cId="421856067" sldId="1006"/>
            <ac:spMk id="84" creationId="{35A3A0E8-5840-8E42-ADE8-7EB044576C1C}"/>
          </ac:spMkLst>
        </pc:spChg>
        <pc:spChg chg="mod">
          <ac:chgData name="Aizhan Kassymova" userId="116eda05-19b7-4ab1-b111-75ad639c04ed" providerId="ADAL" clId="{FFCE49F3-5F8D-2B4B-8D18-7A400D8CA18F}" dt="2022-07-16T05:36:20.297" v="2468" actId="1076"/>
          <ac:spMkLst>
            <pc:docMk/>
            <pc:sldMk cId="421856067" sldId="1006"/>
            <ac:spMk id="85" creationId="{55600375-23A3-CD4E-BBD9-EE07BA4AED64}"/>
          </ac:spMkLst>
        </pc:spChg>
        <pc:spChg chg="mod">
          <ac:chgData name="Aizhan Kassymova" userId="116eda05-19b7-4ab1-b111-75ad639c04ed" providerId="ADAL" clId="{FFCE49F3-5F8D-2B4B-8D18-7A400D8CA18F}" dt="2022-07-16T05:36:20.297" v="2468" actId="1076"/>
          <ac:spMkLst>
            <pc:docMk/>
            <pc:sldMk cId="421856067" sldId="1006"/>
            <ac:spMk id="87" creationId="{51F428BA-8794-2B46-B109-1D511F62E555}"/>
          </ac:spMkLst>
        </pc:spChg>
        <pc:spChg chg="mod">
          <ac:chgData name="Aizhan Kassymova" userId="116eda05-19b7-4ab1-b111-75ad639c04ed" providerId="ADAL" clId="{FFCE49F3-5F8D-2B4B-8D18-7A400D8CA18F}" dt="2022-07-16T05:36:20.297" v="2468" actId="1076"/>
          <ac:spMkLst>
            <pc:docMk/>
            <pc:sldMk cId="421856067" sldId="1006"/>
            <ac:spMk id="88" creationId="{E5D95958-8C54-6242-A3B1-968E6AC629AC}"/>
          </ac:spMkLst>
        </pc:spChg>
        <pc:spChg chg="mod">
          <ac:chgData name="Aizhan Kassymova" userId="116eda05-19b7-4ab1-b111-75ad639c04ed" providerId="ADAL" clId="{FFCE49F3-5F8D-2B4B-8D18-7A400D8CA18F}" dt="2022-07-16T05:36:23.843" v="2469" actId="1076"/>
          <ac:spMkLst>
            <pc:docMk/>
            <pc:sldMk cId="421856067" sldId="1006"/>
            <ac:spMk id="97" creationId="{10F5A1DA-0939-D34B-B227-29AA407BCDD6}"/>
          </ac:spMkLst>
        </pc:spChg>
        <pc:spChg chg="mod">
          <ac:chgData name="Aizhan Kassymova" userId="116eda05-19b7-4ab1-b111-75ad639c04ed" providerId="ADAL" clId="{FFCE49F3-5F8D-2B4B-8D18-7A400D8CA18F}" dt="2022-07-16T05:36:23.843" v="2469" actId="1076"/>
          <ac:spMkLst>
            <pc:docMk/>
            <pc:sldMk cId="421856067" sldId="1006"/>
            <ac:spMk id="98" creationId="{2086AF53-43CC-814A-BA4C-260362990784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19" creationId="{2E3C13E9-FC91-E54D-9DC5-AFD70E3CBBAA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21" creationId="{4CDD6D97-0BE7-0549-9C77-11B2E0248059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23" creationId="{5258144E-5499-AD49-BC8B-BE256AE9A30C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24" creationId="{AA376B89-1E9F-2B4E-BC10-4D886A9404A6}"/>
          </ac:spMkLst>
        </pc:spChg>
        <pc:spChg chg="del">
          <ac:chgData name="Aizhan Kassymova" userId="116eda05-19b7-4ab1-b111-75ad639c04ed" providerId="ADAL" clId="{FFCE49F3-5F8D-2B4B-8D18-7A400D8CA18F}" dt="2022-07-15T18:03:56.135" v="510" actId="478"/>
          <ac:spMkLst>
            <pc:docMk/>
            <pc:sldMk cId="421856067" sldId="1006"/>
            <ac:spMk id="127" creationId="{60581BF3-DA2A-CA4C-99A4-DD38B8148367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28" creationId="{225DB40F-4099-ED4A-9278-26E92634A4C9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30" creationId="{973B9FB6-C384-9B48-9B9C-233F0A0DBC0A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31" creationId="{3F4F223D-5B6B-4E46-9BB6-14710B320CAE}"/>
          </ac:spMkLst>
        </pc:spChg>
        <pc:spChg chg="mod">
          <ac:chgData name="Aizhan Kassymova" userId="116eda05-19b7-4ab1-b111-75ad639c04ed" providerId="ADAL" clId="{FFCE49F3-5F8D-2B4B-8D18-7A400D8CA18F}" dt="2022-07-16T05:36:02.891" v="2466" actId="1076"/>
          <ac:spMkLst>
            <pc:docMk/>
            <pc:sldMk cId="421856067" sldId="1006"/>
            <ac:spMk id="136" creationId="{744B26E9-8C84-AF45-BC0E-C09188489CFA}"/>
          </ac:spMkLst>
        </pc:spChg>
        <pc:spChg chg="mod">
          <ac:chgData name="Aizhan Kassymova" userId="116eda05-19b7-4ab1-b111-75ad639c04ed" providerId="ADAL" clId="{FFCE49F3-5F8D-2B4B-8D18-7A400D8CA18F}" dt="2022-07-16T05:36:02.891" v="2466" actId="1076"/>
          <ac:spMkLst>
            <pc:docMk/>
            <pc:sldMk cId="421856067" sldId="1006"/>
            <ac:spMk id="137" creationId="{71A3F897-85F9-4241-906F-6308455A3CAB}"/>
          </ac:spMkLst>
        </pc:spChg>
        <pc:spChg chg="mod">
          <ac:chgData name="Aizhan Kassymova" userId="116eda05-19b7-4ab1-b111-75ad639c04ed" providerId="ADAL" clId="{FFCE49F3-5F8D-2B4B-8D18-7A400D8CA18F}" dt="2022-07-16T05:36:02.891" v="2466" actId="1076"/>
          <ac:spMkLst>
            <pc:docMk/>
            <pc:sldMk cId="421856067" sldId="1006"/>
            <ac:spMk id="138" creationId="{A0FF28E6-68F8-9D49-858D-54A894437AE3}"/>
          </ac:spMkLst>
        </pc:spChg>
        <pc:spChg chg="mod">
          <ac:chgData name="Aizhan Kassymova" userId="116eda05-19b7-4ab1-b111-75ad639c04ed" providerId="ADAL" clId="{FFCE49F3-5F8D-2B4B-8D18-7A400D8CA18F}" dt="2022-07-16T05:36:02.891" v="2466" actId="1076"/>
          <ac:spMkLst>
            <pc:docMk/>
            <pc:sldMk cId="421856067" sldId="1006"/>
            <ac:spMk id="139" creationId="{57F4F79C-9470-0243-9459-9DE005B149AC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41" creationId="{38AD7C4D-A21D-0347-A026-DC5DDA65CFD1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42" creationId="{283EF6F9-EBD6-0643-B547-9A89925CC425}"/>
          </ac:spMkLst>
        </pc:spChg>
        <pc:spChg chg="add mod">
          <ac:chgData name="Aizhan Kassymova" userId="116eda05-19b7-4ab1-b111-75ad639c04ed" providerId="ADAL" clId="{FFCE49F3-5F8D-2B4B-8D18-7A400D8CA18F}" dt="2022-07-15T18:03:56.555" v="511"/>
          <ac:spMkLst>
            <pc:docMk/>
            <pc:sldMk cId="421856067" sldId="1006"/>
            <ac:spMk id="144" creationId="{ABD96927-4DF8-005E-348B-5CC1255CC33C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47" creationId="{2D53D250-0610-284E-81F1-879A700C00E2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51" creationId="{0ACD3527-E9B9-6D4D-8007-099BBDDFF1A9}"/>
          </ac:spMkLst>
        </pc:spChg>
        <pc:spChg chg="add mod">
          <ac:chgData name="Aizhan Kassymova" userId="116eda05-19b7-4ab1-b111-75ad639c04ed" providerId="ADAL" clId="{FFCE49F3-5F8D-2B4B-8D18-7A400D8CA18F}" dt="2022-07-16T05:34:03.191" v="2401"/>
          <ac:spMkLst>
            <pc:docMk/>
            <pc:sldMk cId="421856067" sldId="1006"/>
            <ac:spMk id="152" creationId="{66D86C01-B774-06B1-E366-C1342FD2B96C}"/>
          </ac:spMkLst>
        </pc:spChg>
        <pc:spChg chg="add mod">
          <ac:chgData name="Aizhan Kassymova" userId="116eda05-19b7-4ab1-b111-75ad639c04ed" providerId="ADAL" clId="{FFCE49F3-5F8D-2B4B-8D18-7A400D8CA18F}" dt="2022-07-16T05:34:40.403" v="2428" actId="1076"/>
          <ac:spMkLst>
            <pc:docMk/>
            <pc:sldMk cId="421856067" sldId="1006"/>
            <ac:spMk id="153" creationId="{9A2EED27-8301-0037-E0A9-0F65C010B904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57" creationId="{FFE8EEA0-FBAD-384F-AB6F-D39C89FF6B03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58" creationId="{9C401D53-7DDF-E146-8622-C9BE9D947C20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59" creationId="{D8D8CDAC-1743-F44C-8814-3E710C0D8F89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60" creationId="{2BF6322B-3EB6-C74A-B78F-2C3780E0EF34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63" creationId="{1BB3E472-5096-EB4B-9536-B45F30797C16}"/>
          </ac:spMkLst>
        </pc:spChg>
        <pc:spChg chg="mod">
          <ac:chgData name="Aizhan Kassymova" userId="116eda05-19b7-4ab1-b111-75ad639c04ed" providerId="ADAL" clId="{FFCE49F3-5F8D-2B4B-8D18-7A400D8CA18F}" dt="2022-07-16T05:35:45.373" v="2463" actId="1076"/>
          <ac:spMkLst>
            <pc:docMk/>
            <pc:sldMk cId="421856067" sldId="1006"/>
            <ac:spMk id="164" creationId="{37DB6D54-3397-3949-A1CA-B2DA46101546}"/>
          </ac:spMkLst>
        </pc:spChg>
        <pc:spChg chg="mod">
          <ac:chgData name="Aizhan Kassymova" userId="116eda05-19b7-4ab1-b111-75ad639c04ed" providerId="ADAL" clId="{FFCE49F3-5F8D-2B4B-8D18-7A400D8CA18F}" dt="2022-07-16T05:34:58.174" v="2446" actId="20577"/>
          <ac:spMkLst>
            <pc:docMk/>
            <pc:sldMk cId="421856067" sldId="1006"/>
            <ac:spMk id="166" creationId="{8BE5EF03-00F9-6A41-8F0C-CAAFE7A85EE6}"/>
          </ac:spMkLst>
        </pc:spChg>
        <pc:spChg chg="mod">
          <ac:chgData name="Aizhan Kassymova" userId="116eda05-19b7-4ab1-b111-75ad639c04ed" providerId="ADAL" clId="{FFCE49F3-5F8D-2B4B-8D18-7A400D8CA18F}" dt="2022-07-16T05:35:03.866" v="2457" actId="20577"/>
          <ac:spMkLst>
            <pc:docMk/>
            <pc:sldMk cId="421856067" sldId="1006"/>
            <ac:spMk id="200" creationId="{DD9ACBFF-6D46-1C46-8036-50329CCCA60E}"/>
          </ac:spMkLst>
        </pc:spChg>
        <pc:spChg chg="mod">
          <ac:chgData name="Aizhan Kassymova" userId="116eda05-19b7-4ab1-b111-75ad639c04ed" providerId="ADAL" clId="{FFCE49F3-5F8D-2B4B-8D18-7A400D8CA18F}" dt="2022-07-16T05:36:37.538" v="2471" actId="1076"/>
          <ac:spMkLst>
            <pc:docMk/>
            <pc:sldMk cId="421856067" sldId="1006"/>
            <ac:spMk id="201" creationId="{1BE94808-747E-4346-8BA9-1245F5340481}"/>
          </ac:spMkLst>
        </pc:spChg>
        <pc:spChg chg="mod">
          <ac:chgData name="Aizhan Kassymova" userId="116eda05-19b7-4ab1-b111-75ad639c04ed" providerId="ADAL" clId="{FFCE49F3-5F8D-2B4B-8D18-7A400D8CA18F}" dt="2022-07-16T05:34:28.966" v="2425" actId="20577"/>
          <ac:spMkLst>
            <pc:docMk/>
            <pc:sldMk cId="421856067" sldId="1006"/>
            <ac:spMk id="206" creationId="{6066254D-E62E-B446-8950-17FDF2A183D7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11" creationId="{C5D484DA-CF52-D04F-9108-C2A5AAA250C8}"/>
          </ac:spMkLst>
        </pc:spChg>
        <pc:spChg chg="mod">
          <ac:chgData name="Aizhan Kassymova" userId="116eda05-19b7-4ab1-b111-75ad639c04ed" providerId="ADAL" clId="{FFCE49F3-5F8D-2B4B-8D18-7A400D8CA18F}" dt="2022-07-16T05:34:32.428" v="2426" actId="478"/>
          <ac:spMkLst>
            <pc:docMk/>
            <pc:sldMk cId="421856067" sldId="1006"/>
            <ac:spMk id="214" creationId="{FA7A7264-CB0E-4442-BA92-F16F6E6EF1F5}"/>
          </ac:spMkLst>
        </pc:spChg>
        <pc:spChg chg="del">
          <ac:chgData name="Aizhan Kassymova" userId="116eda05-19b7-4ab1-b111-75ad639c04ed" providerId="ADAL" clId="{FFCE49F3-5F8D-2B4B-8D18-7A400D8CA18F}" dt="2022-07-16T05:34:32.428" v="2426" actId="478"/>
          <ac:spMkLst>
            <pc:docMk/>
            <pc:sldMk cId="421856067" sldId="1006"/>
            <ac:spMk id="215" creationId="{D54F6320-1E23-E649-BFED-E007672E7AB0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21" creationId="{9A7A7B02-76C2-C24E-946A-4CBDBFE07A53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24" creationId="{00739E25-7377-104B-A6E7-E26BE236CB99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26" creationId="{6DE19E5C-020A-764D-8F6B-6BB09EA73317}"/>
          </ac:spMkLst>
        </pc:spChg>
        <pc:spChg chg="mod">
          <ac:chgData name="Aizhan Kassymova" userId="116eda05-19b7-4ab1-b111-75ad639c04ed" providerId="ADAL" clId="{FFCE49F3-5F8D-2B4B-8D18-7A400D8CA18F}" dt="2022-07-16T05:36:28.863" v="2470" actId="1076"/>
          <ac:spMkLst>
            <pc:docMk/>
            <pc:sldMk cId="421856067" sldId="1006"/>
            <ac:spMk id="227" creationId="{3DF40025-F95F-CB4C-938D-A1646D4921BD}"/>
          </ac:spMkLst>
        </pc:spChg>
        <pc:grpChg chg="mod">
          <ac:chgData name="Aizhan Kassymova" userId="116eda05-19b7-4ab1-b111-75ad639c04ed" providerId="ADAL" clId="{FFCE49F3-5F8D-2B4B-8D18-7A400D8CA18F}" dt="2022-07-16T05:36:28.863" v="2470" actId="1076"/>
          <ac:grpSpMkLst>
            <pc:docMk/>
            <pc:sldMk cId="421856067" sldId="1006"/>
            <ac:grpSpMk id="3" creationId="{70ABA56E-C19B-1E49-8691-B116C4BC92D9}"/>
          </ac:grpSpMkLst>
        </pc:grpChg>
        <pc:grpChg chg="mod">
          <ac:chgData name="Aizhan Kassymova" userId="116eda05-19b7-4ab1-b111-75ad639c04ed" providerId="ADAL" clId="{FFCE49F3-5F8D-2B4B-8D18-7A400D8CA18F}" dt="2022-07-16T05:36:20.297" v="2468" actId="1076"/>
          <ac:grpSpMkLst>
            <pc:docMk/>
            <pc:sldMk cId="421856067" sldId="1006"/>
            <ac:grpSpMk id="6" creationId="{EB00013B-973D-F145-BC62-E1EB59B2D1F7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7" creationId="{5A2AE95C-185C-8444-B654-78F71C71DE49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9" creationId="{A5D21437-EB31-B049-BCA8-EA76E03FEDB7}"/>
          </ac:grpSpMkLst>
        </pc:grpChg>
        <pc:grpChg chg="mod">
          <ac:chgData name="Aizhan Kassymova" userId="116eda05-19b7-4ab1-b111-75ad639c04ed" providerId="ADAL" clId="{FFCE49F3-5F8D-2B4B-8D18-7A400D8CA18F}" dt="2022-07-16T05:35:53.570" v="2464" actId="1076"/>
          <ac:grpSpMkLst>
            <pc:docMk/>
            <pc:sldMk cId="421856067" sldId="1006"/>
            <ac:grpSpMk id="15" creationId="{18972F90-3C74-DB40-87B9-AFD313A6FA79}"/>
          </ac:grpSpMkLst>
        </pc:grpChg>
        <pc:grpChg chg="mod">
          <ac:chgData name="Aizhan Kassymova" userId="116eda05-19b7-4ab1-b111-75ad639c04ed" providerId="ADAL" clId="{FFCE49F3-5F8D-2B4B-8D18-7A400D8CA18F}" dt="2022-07-16T05:36:20.297" v="2468" actId="1076"/>
          <ac:grpSpMkLst>
            <pc:docMk/>
            <pc:sldMk cId="421856067" sldId="1006"/>
            <ac:grpSpMk id="83" creationId="{92B476DA-1332-E245-A063-5F18A8ED561F}"/>
          </ac:grpSpMkLst>
        </pc:grpChg>
        <pc:grpChg chg="mod">
          <ac:chgData name="Aizhan Kassymova" userId="116eda05-19b7-4ab1-b111-75ad639c04ed" providerId="ADAL" clId="{FFCE49F3-5F8D-2B4B-8D18-7A400D8CA18F}" dt="2022-07-16T05:36:23.843" v="2469" actId="1076"/>
          <ac:grpSpMkLst>
            <pc:docMk/>
            <pc:sldMk cId="421856067" sldId="1006"/>
            <ac:grpSpMk id="96" creationId="{AC026B9A-C8C6-C045-8CBD-B9022027FFE8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20" creationId="{92B38A84-24FD-C544-987C-947AA35CE4C5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22" creationId="{0DBA1D16-ECC0-6340-A5E0-A93C4A81AED6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32" creationId="{F9A41558-760A-B044-A2E4-76228C31F8A4}"/>
          </ac:grpSpMkLst>
        </pc:grpChg>
        <pc:grpChg chg="mod">
          <ac:chgData name="Aizhan Kassymova" userId="116eda05-19b7-4ab1-b111-75ad639c04ed" providerId="ADAL" clId="{FFCE49F3-5F8D-2B4B-8D18-7A400D8CA18F}" dt="2022-07-16T05:36:02.891" v="2466" actId="1076"/>
          <ac:grpSpMkLst>
            <pc:docMk/>
            <pc:sldMk cId="421856067" sldId="1006"/>
            <ac:grpSpMk id="133" creationId="{EB20B2E4-EE78-334C-B142-D9716F510006}"/>
          </ac:grpSpMkLst>
        </pc:grpChg>
        <pc:grpChg chg="mod">
          <ac:chgData name="Aizhan Kassymova" userId="116eda05-19b7-4ab1-b111-75ad639c04ed" providerId="ADAL" clId="{FFCE49F3-5F8D-2B4B-8D18-7A400D8CA18F}" dt="2022-07-16T05:36:02.891" v="2466" actId="1076"/>
          <ac:grpSpMkLst>
            <pc:docMk/>
            <pc:sldMk cId="421856067" sldId="1006"/>
            <ac:grpSpMk id="134" creationId="{1D5E26E8-DD67-F64E-B7A5-CF2A5868C4FE}"/>
          </ac:grpSpMkLst>
        </pc:grpChg>
        <pc:grpChg chg="mod">
          <ac:chgData name="Aizhan Kassymova" userId="116eda05-19b7-4ab1-b111-75ad639c04ed" providerId="ADAL" clId="{FFCE49F3-5F8D-2B4B-8D18-7A400D8CA18F}" dt="2022-07-16T05:36:02.891" v="2466" actId="1076"/>
          <ac:grpSpMkLst>
            <pc:docMk/>
            <pc:sldMk cId="421856067" sldId="1006"/>
            <ac:grpSpMk id="135" creationId="{C814D838-F088-1449-A73B-3285342C6057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40" creationId="{C1155C62-A602-444F-B19F-4DA3FA3F7D88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55" creationId="{F7F3A59D-8E1C-0843-A91C-661B48C280F7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56" creationId="{EEA95EC8-682A-ED49-9AD0-BB0068E93C67}"/>
          </ac:grpSpMkLst>
        </pc:grpChg>
        <pc:grpChg chg="mod">
          <ac:chgData name="Aizhan Kassymova" userId="116eda05-19b7-4ab1-b111-75ad639c04ed" providerId="ADAL" clId="{FFCE49F3-5F8D-2B4B-8D18-7A400D8CA18F}" dt="2022-07-16T05:35:45.373" v="2463" actId="1076"/>
          <ac:grpSpMkLst>
            <pc:docMk/>
            <pc:sldMk cId="421856067" sldId="1006"/>
            <ac:grpSpMk id="162" creationId="{22C4D71A-308A-D147-9E34-D1EFF8D1F18B}"/>
          </ac:grpSpMkLst>
        </pc:grpChg>
        <pc:grpChg chg="mod">
          <ac:chgData name="Aizhan Kassymova" userId="116eda05-19b7-4ab1-b111-75ad639c04ed" providerId="ADAL" clId="{FFCE49F3-5F8D-2B4B-8D18-7A400D8CA18F}" dt="2022-07-16T05:36:28.863" v="2470" actId="1076"/>
          <ac:grpSpMkLst>
            <pc:docMk/>
            <pc:sldMk cId="421856067" sldId="1006"/>
            <ac:grpSpMk id="210" creationId="{1C0D8E0C-30C7-D644-B53F-545AC3B41D0A}"/>
          </ac:grpSpMkLst>
        </pc:grpChg>
        <pc:grpChg chg="mod">
          <ac:chgData name="Aizhan Kassymova" userId="116eda05-19b7-4ab1-b111-75ad639c04ed" providerId="ADAL" clId="{FFCE49F3-5F8D-2B4B-8D18-7A400D8CA18F}" dt="2022-07-16T05:34:20.183" v="2404" actId="14100"/>
          <ac:grpSpMkLst>
            <pc:docMk/>
            <pc:sldMk cId="421856067" sldId="1006"/>
            <ac:grpSpMk id="212" creationId="{BD0C4974-D689-414F-A2EB-9B1043F3314D}"/>
          </ac:grpSpMkLst>
        </pc:grpChg>
        <pc:grpChg chg="mod">
          <ac:chgData name="Aizhan Kassymova" userId="116eda05-19b7-4ab1-b111-75ad639c04ed" providerId="ADAL" clId="{FFCE49F3-5F8D-2B4B-8D18-7A400D8CA18F}" dt="2022-07-16T05:34:47.485" v="2430" actId="14100"/>
          <ac:grpSpMkLst>
            <pc:docMk/>
            <pc:sldMk cId="421856067" sldId="1006"/>
            <ac:grpSpMk id="213" creationId="{94888FAE-136F-094E-BF2A-11D94A17BB7F}"/>
          </ac:grpSpMkLst>
        </pc:grpChg>
        <pc:cxnChg chg="mod">
          <ac:chgData name="Aizhan Kassymova" userId="116eda05-19b7-4ab1-b111-75ad639c04ed" providerId="ADAL" clId="{FFCE49F3-5F8D-2B4B-8D18-7A400D8CA18F}" dt="2022-07-16T05:36:20.297" v="2468" actId="1076"/>
          <ac:cxnSpMkLst>
            <pc:docMk/>
            <pc:sldMk cId="421856067" sldId="1006"/>
            <ac:cxnSpMk id="4" creationId="{AE213470-EFFE-1143-AE70-3E6F1DF5204B}"/>
          </ac:cxnSpMkLst>
        </pc:cxnChg>
        <pc:cxnChg chg="mod">
          <ac:chgData name="Aizhan Kassymova" userId="116eda05-19b7-4ab1-b111-75ad639c04ed" providerId="ADAL" clId="{FFCE49F3-5F8D-2B4B-8D18-7A400D8CA18F}" dt="2022-07-16T05:36:20.297" v="2468" actId="1076"/>
          <ac:cxnSpMkLst>
            <pc:docMk/>
            <pc:sldMk cId="421856067" sldId="1006"/>
            <ac:cxnSpMk id="91" creationId="{FB823437-9FDA-D44D-8E28-4933018C3600}"/>
          </ac:cxnSpMkLst>
        </pc:cxnChg>
        <pc:cxnChg chg="mod">
          <ac:chgData name="Aizhan Kassymova" userId="116eda05-19b7-4ab1-b111-75ad639c04ed" providerId="ADAL" clId="{FFCE49F3-5F8D-2B4B-8D18-7A400D8CA18F}" dt="2022-07-16T05:34:02.680" v="2400" actId="478"/>
          <ac:cxnSpMkLst>
            <pc:docMk/>
            <pc:sldMk cId="421856067" sldId="1006"/>
            <ac:cxnSpMk id="117" creationId="{B3EBBB35-9D82-7C43-B882-52ED90AE3A71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25" creationId="{A158D1E0-EC39-B24D-B774-0F90A7D44B42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26" creationId="{48C5D3C3-9FD9-A44F-928B-E71825DFF240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29" creationId="{D9C2CF80-D780-354F-8B0F-64498B55F617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45" creationId="{FF1A7170-6A51-3D48-AEA7-1F523F75B4D6}"/>
          </ac:cxnSpMkLst>
        </pc:cxnChg>
        <pc:cxnChg chg="mod">
          <ac:chgData name="Aizhan Kassymova" userId="116eda05-19b7-4ab1-b111-75ad639c04ed" providerId="ADAL" clId="{FFCE49F3-5F8D-2B4B-8D18-7A400D8CA18F}" dt="2022-07-16T05:35:45.373" v="2463" actId="1076"/>
          <ac:cxnSpMkLst>
            <pc:docMk/>
            <pc:sldMk cId="421856067" sldId="1006"/>
            <ac:cxnSpMk id="146" creationId="{F7519B9E-323B-804C-8AD0-4C25771A040B}"/>
          </ac:cxnSpMkLst>
        </pc:cxnChg>
        <pc:cxnChg chg="mod">
          <ac:chgData name="Aizhan Kassymova" userId="116eda05-19b7-4ab1-b111-75ad639c04ed" providerId="ADAL" clId="{FFCE49F3-5F8D-2B4B-8D18-7A400D8CA18F}" dt="2022-07-16T05:34:02.680" v="2400" actId="478"/>
          <ac:cxnSpMkLst>
            <pc:docMk/>
            <pc:sldMk cId="421856067" sldId="1006"/>
            <ac:cxnSpMk id="148" creationId="{F2EA7353-AEFA-934F-93DE-A8D55DF75658}"/>
          </ac:cxnSpMkLst>
        </pc:cxnChg>
        <pc:cxnChg chg="mod">
          <ac:chgData name="Aizhan Kassymova" userId="116eda05-19b7-4ab1-b111-75ad639c04ed" providerId="ADAL" clId="{FFCE49F3-5F8D-2B4B-8D18-7A400D8CA18F}" dt="2022-07-16T05:34:02.680" v="2400" actId="478"/>
          <ac:cxnSpMkLst>
            <pc:docMk/>
            <pc:sldMk cId="421856067" sldId="1006"/>
            <ac:cxnSpMk id="149" creationId="{840242E3-3BEB-D543-B881-84EB2D13BD66}"/>
          </ac:cxnSpMkLst>
        </pc:cxnChg>
        <pc:cxnChg chg="mod">
          <ac:chgData name="Aizhan Kassymova" userId="116eda05-19b7-4ab1-b111-75ad639c04ed" providerId="ADAL" clId="{FFCE49F3-5F8D-2B4B-8D18-7A400D8CA18F}" dt="2022-07-16T05:34:02.680" v="2400" actId="478"/>
          <ac:cxnSpMkLst>
            <pc:docMk/>
            <pc:sldMk cId="421856067" sldId="1006"/>
            <ac:cxnSpMk id="150" creationId="{DC27D746-0691-6F47-9E9D-1D63DF11D081}"/>
          </ac:cxnSpMkLst>
        </pc:cxnChg>
        <pc:cxnChg chg="mod">
          <ac:chgData name="Aizhan Kassymova" userId="116eda05-19b7-4ab1-b111-75ad639c04ed" providerId="ADAL" clId="{FFCE49F3-5F8D-2B4B-8D18-7A400D8CA18F}" dt="2022-07-16T05:34:32.428" v="2426" actId="478"/>
          <ac:cxnSpMkLst>
            <pc:docMk/>
            <pc:sldMk cId="421856067" sldId="1006"/>
            <ac:cxnSpMk id="216" creationId="{3F2C66BF-55D8-0549-A9DA-934202F38DD5}"/>
          </ac:cxnSpMkLst>
        </pc:cxnChg>
        <pc:cxnChg chg="mod">
          <ac:chgData name="Aizhan Kassymova" userId="116eda05-19b7-4ab1-b111-75ad639c04ed" providerId="ADAL" clId="{FFCE49F3-5F8D-2B4B-8D18-7A400D8CA18F}" dt="2022-07-16T05:34:32.428" v="2426" actId="478"/>
          <ac:cxnSpMkLst>
            <pc:docMk/>
            <pc:sldMk cId="421856067" sldId="1006"/>
            <ac:cxnSpMk id="217" creationId="{CA370408-C974-CD4A-8EF6-0AEC3924D4ED}"/>
          </ac:cxnSpMkLst>
        </pc:cxnChg>
        <pc:cxnChg chg="mod">
          <ac:chgData name="Aizhan Kassymova" userId="116eda05-19b7-4ab1-b111-75ad639c04ed" providerId="ADAL" clId="{FFCE49F3-5F8D-2B4B-8D18-7A400D8CA18F}" dt="2022-07-16T05:34:32.428" v="2426" actId="478"/>
          <ac:cxnSpMkLst>
            <pc:docMk/>
            <pc:sldMk cId="421856067" sldId="1006"/>
            <ac:cxnSpMk id="218" creationId="{5A7BF2B3-45B8-414A-8B63-2480CF8FA113}"/>
          </ac:cxnSpMkLst>
        </pc:cxnChg>
        <pc:cxnChg chg="mod">
          <ac:chgData name="Aizhan Kassymova" userId="116eda05-19b7-4ab1-b111-75ad639c04ed" providerId="ADAL" clId="{FFCE49F3-5F8D-2B4B-8D18-7A400D8CA18F}" dt="2022-07-16T05:34:32.428" v="2426" actId="478"/>
          <ac:cxnSpMkLst>
            <pc:docMk/>
            <pc:sldMk cId="421856067" sldId="1006"/>
            <ac:cxnSpMk id="219" creationId="{9A1FEA61-81C7-C449-880B-15A8ACAF5500}"/>
          </ac:cxnSpMkLst>
        </pc:cxnChg>
        <pc:cxnChg chg="mod">
          <ac:chgData name="Aizhan Kassymova" userId="116eda05-19b7-4ab1-b111-75ad639c04ed" providerId="ADAL" clId="{FFCE49F3-5F8D-2B4B-8D18-7A400D8CA18F}" dt="2022-07-16T05:36:28.863" v="2470" actId="1076"/>
          <ac:cxnSpMkLst>
            <pc:docMk/>
            <pc:sldMk cId="421856067" sldId="1006"/>
            <ac:cxnSpMk id="222" creationId="{104E923B-AAA4-BF49-886D-0890ABD390AE}"/>
          </ac:cxnSpMkLst>
        </pc:cxnChg>
        <pc:cxnChg chg="mod">
          <ac:chgData name="Aizhan Kassymova" userId="116eda05-19b7-4ab1-b111-75ad639c04ed" providerId="ADAL" clId="{FFCE49F3-5F8D-2B4B-8D18-7A400D8CA18F}" dt="2022-07-16T05:36:28.863" v="2470" actId="1076"/>
          <ac:cxnSpMkLst>
            <pc:docMk/>
            <pc:sldMk cId="421856067" sldId="1006"/>
            <ac:cxnSpMk id="223" creationId="{4096CE24-617A-E048-B706-AA2C9CEA0B54}"/>
          </ac:cxnSpMkLst>
        </pc:cxnChg>
        <pc:cxnChg chg="mod">
          <ac:chgData name="Aizhan Kassymova" userId="116eda05-19b7-4ab1-b111-75ad639c04ed" providerId="ADAL" clId="{FFCE49F3-5F8D-2B4B-8D18-7A400D8CA18F}" dt="2022-07-16T05:36:28.863" v="2470" actId="1076"/>
          <ac:cxnSpMkLst>
            <pc:docMk/>
            <pc:sldMk cId="421856067" sldId="1006"/>
            <ac:cxnSpMk id="225" creationId="{FB902E57-4D34-7F49-80B6-6C4A1D5EB080}"/>
          </ac:cxnSpMkLst>
        </pc:cxnChg>
      </pc:sldChg>
      <pc:sldChg chg="addSp delSp modSp mod modNotesTx">
        <pc:chgData name="Aizhan Kassymova" userId="116eda05-19b7-4ab1-b111-75ad639c04ed" providerId="ADAL" clId="{FFCE49F3-5F8D-2B4B-8D18-7A400D8CA18F}" dt="2022-07-16T05:29:35.371" v="2296" actId="20577"/>
        <pc:sldMkLst>
          <pc:docMk/>
          <pc:sldMk cId="2199283685" sldId="1007"/>
        </pc:sldMkLst>
        <pc:spChg chg="mod">
          <ac:chgData name="Aizhan Kassymova" userId="116eda05-19b7-4ab1-b111-75ad639c04ed" providerId="ADAL" clId="{FFCE49F3-5F8D-2B4B-8D18-7A400D8CA18F}" dt="2022-07-16T05:22:44.853" v="1849"/>
          <ac:spMkLst>
            <pc:docMk/>
            <pc:sldMk cId="2199283685" sldId="1007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6T05:22:55.473" v="1850" actId="478"/>
          <ac:spMkLst>
            <pc:docMk/>
            <pc:sldMk cId="2199283685" sldId="1007"/>
            <ac:spMk id="11" creationId="{ED8D52E4-C345-B842-A2E7-C8068B8E5CF4}"/>
          </ac:spMkLst>
        </pc:spChg>
        <pc:spChg chg="del">
          <ac:chgData name="Aizhan Kassymova" userId="116eda05-19b7-4ab1-b111-75ad639c04ed" providerId="ADAL" clId="{FFCE49F3-5F8D-2B4B-8D18-7A400D8CA18F}" dt="2022-07-16T05:22:55.473" v="1850" actId="478"/>
          <ac:spMkLst>
            <pc:docMk/>
            <pc:sldMk cId="2199283685" sldId="1007"/>
            <ac:spMk id="12" creationId="{A5089E2D-0B1B-544A-82BC-F28ED3191A4E}"/>
          </ac:spMkLst>
        </pc:spChg>
        <pc:spChg chg="mod">
          <ac:chgData name="Aizhan Kassymova" userId="116eda05-19b7-4ab1-b111-75ad639c04ed" providerId="ADAL" clId="{FFCE49F3-5F8D-2B4B-8D18-7A400D8CA18F}" dt="2022-07-16T05:24:04.263" v="1876" actId="20577"/>
          <ac:spMkLst>
            <pc:docMk/>
            <pc:sldMk cId="2199283685" sldId="1007"/>
            <ac:spMk id="13" creationId="{10CAB5B1-70B7-184B-A16F-4239A3118B18}"/>
          </ac:spMkLst>
        </pc:spChg>
        <pc:spChg chg="mod">
          <ac:chgData name="Aizhan Kassymova" userId="116eda05-19b7-4ab1-b111-75ad639c04ed" providerId="ADAL" clId="{FFCE49F3-5F8D-2B4B-8D18-7A400D8CA18F}" dt="2022-07-16T05:25:43.159" v="2005" actId="1076"/>
          <ac:spMkLst>
            <pc:docMk/>
            <pc:sldMk cId="2199283685" sldId="1007"/>
            <ac:spMk id="84" creationId="{35A3A0E8-5840-8E42-ADE8-7EB044576C1C}"/>
          </ac:spMkLst>
        </pc:spChg>
        <pc:spChg chg="mod">
          <ac:chgData name="Aizhan Kassymova" userId="116eda05-19b7-4ab1-b111-75ad639c04ed" providerId="ADAL" clId="{FFCE49F3-5F8D-2B4B-8D18-7A400D8CA18F}" dt="2022-07-16T05:25:43.159" v="2005" actId="1076"/>
          <ac:spMkLst>
            <pc:docMk/>
            <pc:sldMk cId="2199283685" sldId="1007"/>
            <ac:spMk id="85" creationId="{55600375-23A3-CD4E-BBD9-EE07BA4AED64}"/>
          </ac:spMkLst>
        </pc:spChg>
        <pc:spChg chg="mod">
          <ac:chgData name="Aizhan Kassymova" userId="116eda05-19b7-4ab1-b111-75ad639c04ed" providerId="ADAL" clId="{FFCE49F3-5F8D-2B4B-8D18-7A400D8CA18F}" dt="2022-07-16T05:25:43.159" v="2005" actId="1076"/>
          <ac:spMkLst>
            <pc:docMk/>
            <pc:sldMk cId="2199283685" sldId="1007"/>
            <ac:spMk id="87" creationId="{51F428BA-8794-2B46-B109-1D511F62E555}"/>
          </ac:spMkLst>
        </pc:spChg>
        <pc:spChg chg="mod">
          <ac:chgData name="Aizhan Kassymova" userId="116eda05-19b7-4ab1-b111-75ad639c04ed" providerId="ADAL" clId="{FFCE49F3-5F8D-2B4B-8D18-7A400D8CA18F}" dt="2022-07-16T05:25:43.159" v="2005" actId="1076"/>
          <ac:spMkLst>
            <pc:docMk/>
            <pc:sldMk cId="2199283685" sldId="1007"/>
            <ac:spMk id="88" creationId="{E5D95958-8C54-6242-A3B1-968E6AC629AC}"/>
          </ac:spMkLst>
        </pc:spChg>
        <pc:spChg chg="mod">
          <ac:chgData name="Aizhan Kassymova" userId="116eda05-19b7-4ab1-b111-75ad639c04ed" providerId="ADAL" clId="{FFCE49F3-5F8D-2B4B-8D18-7A400D8CA18F}" dt="2022-07-16T05:27:53.800" v="2161" actId="14100"/>
          <ac:spMkLst>
            <pc:docMk/>
            <pc:sldMk cId="2199283685" sldId="1007"/>
            <ac:spMk id="102" creationId="{203A67B3-AD0F-0041-BB55-345D4484BF78}"/>
          </ac:spMkLst>
        </pc:spChg>
        <pc:spChg chg="del">
          <ac:chgData name="Aizhan Kassymova" userId="116eda05-19b7-4ab1-b111-75ad639c04ed" providerId="ADAL" clId="{FFCE49F3-5F8D-2B4B-8D18-7A400D8CA18F}" dt="2022-07-15T18:03:49.888" v="508" actId="478"/>
          <ac:spMkLst>
            <pc:docMk/>
            <pc:sldMk cId="2199283685" sldId="1007"/>
            <ac:spMk id="109" creationId="{99BA57FE-A308-1E41-B606-A1B8A22BF1A6}"/>
          </ac:spMkLst>
        </pc:spChg>
        <pc:spChg chg="mod">
          <ac:chgData name="Aizhan Kassymova" userId="116eda05-19b7-4ab1-b111-75ad639c04ed" providerId="ADAL" clId="{FFCE49F3-5F8D-2B4B-8D18-7A400D8CA18F}" dt="2022-07-16T05:26:12.616" v="2042" actId="20577"/>
          <ac:spMkLst>
            <pc:docMk/>
            <pc:sldMk cId="2199283685" sldId="1007"/>
            <ac:spMk id="119" creationId="{00B31285-CEBC-B045-A3D2-E171BD35C682}"/>
          </ac:spMkLst>
        </pc:spChg>
        <pc:spChg chg="add mod">
          <ac:chgData name="Aizhan Kassymova" userId="116eda05-19b7-4ab1-b111-75ad639c04ed" providerId="ADAL" clId="{FFCE49F3-5F8D-2B4B-8D18-7A400D8CA18F}" dt="2022-07-15T18:03:50.347" v="509"/>
          <ac:spMkLst>
            <pc:docMk/>
            <pc:sldMk cId="2199283685" sldId="1007"/>
            <ac:spMk id="120" creationId="{D9523579-A513-BC87-6042-50F125AE6A73}"/>
          </ac:spMkLst>
        </pc:spChg>
        <pc:spChg chg="add mod">
          <ac:chgData name="Aizhan Kassymova" userId="116eda05-19b7-4ab1-b111-75ad639c04ed" providerId="ADAL" clId="{FFCE49F3-5F8D-2B4B-8D18-7A400D8CA18F}" dt="2022-07-16T05:23:20.368" v="1857" actId="1076"/>
          <ac:spMkLst>
            <pc:docMk/>
            <pc:sldMk cId="2199283685" sldId="1007"/>
            <ac:spMk id="121" creationId="{0BC4545B-BA5A-EC40-F148-01C9C4B7720E}"/>
          </ac:spMkLst>
        </pc:spChg>
        <pc:spChg chg="add mod">
          <ac:chgData name="Aizhan Kassymova" userId="116eda05-19b7-4ab1-b111-75ad639c04ed" providerId="ADAL" clId="{FFCE49F3-5F8D-2B4B-8D18-7A400D8CA18F}" dt="2022-07-16T05:23:59.779" v="1865" actId="1076"/>
          <ac:spMkLst>
            <pc:docMk/>
            <pc:sldMk cId="2199283685" sldId="1007"/>
            <ac:spMk id="122" creationId="{4553C9BD-8412-194B-390B-A5D2519E44BF}"/>
          </ac:spMkLst>
        </pc:spChg>
        <pc:spChg chg="mod">
          <ac:chgData name="Aizhan Kassymova" userId="116eda05-19b7-4ab1-b111-75ad639c04ed" providerId="ADAL" clId="{FFCE49F3-5F8D-2B4B-8D18-7A400D8CA18F}" dt="2022-07-16T05:29:20.465" v="2292" actId="1076"/>
          <ac:spMkLst>
            <pc:docMk/>
            <pc:sldMk cId="2199283685" sldId="1007"/>
            <ac:spMk id="144" creationId="{2CE37313-1E06-C945-A455-53ADE2AA5971}"/>
          </ac:spMkLst>
        </pc:spChg>
        <pc:spChg chg="mod">
          <ac:chgData name="Aizhan Kassymova" userId="116eda05-19b7-4ab1-b111-75ad639c04ed" providerId="ADAL" clId="{FFCE49F3-5F8D-2B4B-8D18-7A400D8CA18F}" dt="2022-07-16T05:24:09.278" v="1886" actId="20577"/>
          <ac:spMkLst>
            <pc:docMk/>
            <pc:sldMk cId="2199283685" sldId="1007"/>
            <ac:spMk id="206" creationId="{6066254D-E62E-B446-8950-17FDF2A183D7}"/>
          </ac:spMkLst>
        </pc:spChg>
        <pc:spChg chg="mod">
          <ac:chgData name="Aizhan Kassymova" userId="116eda05-19b7-4ab1-b111-75ad639c04ed" providerId="ADAL" clId="{FFCE49F3-5F8D-2B4B-8D18-7A400D8CA18F}" dt="2022-07-16T05:23:26.255" v="1858" actId="478"/>
          <ac:spMkLst>
            <pc:docMk/>
            <pc:sldMk cId="2199283685" sldId="1007"/>
            <ac:spMk id="214" creationId="{FA7A7264-CB0E-4442-BA92-F16F6E6EF1F5}"/>
          </ac:spMkLst>
        </pc:spChg>
        <pc:spChg chg="del">
          <ac:chgData name="Aizhan Kassymova" userId="116eda05-19b7-4ab1-b111-75ad639c04ed" providerId="ADAL" clId="{FFCE49F3-5F8D-2B4B-8D18-7A400D8CA18F}" dt="2022-07-16T05:23:26.255" v="1858" actId="478"/>
          <ac:spMkLst>
            <pc:docMk/>
            <pc:sldMk cId="2199283685" sldId="1007"/>
            <ac:spMk id="215" creationId="{D54F6320-1E23-E649-BFED-E007672E7AB0}"/>
          </ac:spMkLst>
        </pc:spChg>
        <pc:grpChg chg="mod">
          <ac:chgData name="Aizhan Kassymova" userId="116eda05-19b7-4ab1-b111-75ad639c04ed" providerId="ADAL" clId="{FFCE49F3-5F8D-2B4B-8D18-7A400D8CA18F}" dt="2022-07-16T05:25:43.159" v="2005" actId="1076"/>
          <ac:grpSpMkLst>
            <pc:docMk/>
            <pc:sldMk cId="2199283685" sldId="1007"/>
            <ac:grpSpMk id="6" creationId="{EB00013B-973D-F145-BC62-E1EB59B2D1F7}"/>
          </ac:grpSpMkLst>
        </pc:grpChg>
        <pc:grpChg chg="mod">
          <ac:chgData name="Aizhan Kassymova" userId="116eda05-19b7-4ab1-b111-75ad639c04ed" providerId="ADAL" clId="{FFCE49F3-5F8D-2B4B-8D18-7A400D8CA18F}" dt="2022-07-16T05:25:43.159" v="2005" actId="1076"/>
          <ac:grpSpMkLst>
            <pc:docMk/>
            <pc:sldMk cId="2199283685" sldId="1007"/>
            <ac:grpSpMk id="83" creationId="{92B476DA-1332-E245-A063-5F18A8ED561F}"/>
          </ac:grpSpMkLst>
        </pc:grpChg>
        <pc:grpChg chg="mod">
          <ac:chgData name="Aizhan Kassymova" userId="116eda05-19b7-4ab1-b111-75ad639c04ed" providerId="ADAL" clId="{FFCE49F3-5F8D-2B4B-8D18-7A400D8CA18F}" dt="2022-07-16T05:23:14.589" v="1856" actId="14100"/>
          <ac:grpSpMkLst>
            <pc:docMk/>
            <pc:sldMk cId="2199283685" sldId="1007"/>
            <ac:grpSpMk id="212" creationId="{BD0C4974-D689-414F-A2EB-9B1043F3314D}"/>
          </ac:grpSpMkLst>
        </pc:grpChg>
        <pc:grpChg chg="mod">
          <ac:chgData name="Aizhan Kassymova" userId="116eda05-19b7-4ab1-b111-75ad639c04ed" providerId="ADAL" clId="{FFCE49F3-5F8D-2B4B-8D18-7A400D8CA18F}" dt="2022-07-16T05:23:51.978" v="1864" actId="14100"/>
          <ac:grpSpMkLst>
            <pc:docMk/>
            <pc:sldMk cId="2199283685" sldId="1007"/>
            <ac:grpSpMk id="213" creationId="{94888FAE-136F-094E-BF2A-11D94A17BB7F}"/>
          </ac:grpSpMkLst>
        </pc:grpChg>
        <pc:cxnChg chg="mod">
          <ac:chgData name="Aizhan Kassymova" userId="116eda05-19b7-4ab1-b111-75ad639c04ed" providerId="ADAL" clId="{FFCE49F3-5F8D-2B4B-8D18-7A400D8CA18F}" dt="2022-07-16T05:25:43.159" v="2005" actId="1076"/>
          <ac:cxnSpMkLst>
            <pc:docMk/>
            <pc:sldMk cId="2199283685" sldId="1007"/>
            <ac:cxnSpMk id="4" creationId="{AE213470-EFFE-1143-AE70-3E6F1DF5204B}"/>
          </ac:cxnSpMkLst>
        </pc:cxnChg>
        <pc:cxnChg chg="mod">
          <ac:chgData name="Aizhan Kassymova" userId="116eda05-19b7-4ab1-b111-75ad639c04ed" providerId="ADAL" clId="{FFCE49F3-5F8D-2B4B-8D18-7A400D8CA18F}" dt="2022-07-16T05:25:39.206" v="2004" actId="1076"/>
          <ac:cxnSpMkLst>
            <pc:docMk/>
            <pc:sldMk cId="2199283685" sldId="1007"/>
            <ac:cxnSpMk id="78" creationId="{B1705D36-44EB-7144-ADDD-2BCA5A49E36C}"/>
          </ac:cxnSpMkLst>
        </pc:cxnChg>
        <pc:cxnChg chg="mod">
          <ac:chgData name="Aizhan Kassymova" userId="116eda05-19b7-4ab1-b111-75ad639c04ed" providerId="ADAL" clId="{FFCE49F3-5F8D-2B4B-8D18-7A400D8CA18F}" dt="2022-07-16T05:25:43.159" v="2005" actId="1076"/>
          <ac:cxnSpMkLst>
            <pc:docMk/>
            <pc:sldMk cId="2199283685" sldId="1007"/>
            <ac:cxnSpMk id="91" creationId="{FB823437-9FDA-D44D-8E28-4933018C3600}"/>
          </ac:cxnSpMkLst>
        </pc:cxnChg>
        <pc:cxnChg chg="mod">
          <ac:chgData name="Aizhan Kassymova" userId="116eda05-19b7-4ab1-b111-75ad639c04ed" providerId="ADAL" clId="{FFCE49F3-5F8D-2B4B-8D18-7A400D8CA18F}" dt="2022-07-16T05:22:55.473" v="1850" actId="478"/>
          <ac:cxnSpMkLst>
            <pc:docMk/>
            <pc:sldMk cId="2199283685" sldId="1007"/>
            <ac:cxnSpMk id="117" creationId="{B3EBBB35-9D82-7C43-B882-52ED90AE3A71}"/>
          </ac:cxnSpMkLst>
        </pc:cxnChg>
        <pc:cxnChg chg="mod">
          <ac:chgData name="Aizhan Kassymova" userId="116eda05-19b7-4ab1-b111-75ad639c04ed" providerId="ADAL" clId="{FFCE49F3-5F8D-2B4B-8D18-7A400D8CA18F}" dt="2022-07-16T05:22:55.473" v="1850" actId="478"/>
          <ac:cxnSpMkLst>
            <pc:docMk/>
            <pc:sldMk cId="2199283685" sldId="1007"/>
            <ac:cxnSpMk id="148" creationId="{F2EA7353-AEFA-934F-93DE-A8D55DF75658}"/>
          </ac:cxnSpMkLst>
        </pc:cxnChg>
        <pc:cxnChg chg="mod">
          <ac:chgData name="Aizhan Kassymova" userId="116eda05-19b7-4ab1-b111-75ad639c04ed" providerId="ADAL" clId="{FFCE49F3-5F8D-2B4B-8D18-7A400D8CA18F}" dt="2022-07-16T05:22:55.473" v="1850" actId="478"/>
          <ac:cxnSpMkLst>
            <pc:docMk/>
            <pc:sldMk cId="2199283685" sldId="1007"/>
            <ac:cxnSpMk id="149" creationId="{840242E3-3BEB-D543-B881-84EB2D13BD66}"/>
          </ac:cxnSpMkLst>
        </pc:cxnChg>
        <pc:cxnChg chg="mod">
          <ac:chgData name="Aizhan Kassymova" userId="116eda05-19b7-4ab1-b111-75ad639c04ed" providerId="ADAL" clId="{FFCE49F3-5F8D-2B4B-8D18-7A400D8CA18F}" dt="2022-07-16T05:22:55.473" v="1850" actId="478"/>
          <ac:cxnSpMkLst>
            <pc:docMk/>
            <pc:sldMk cId="2199283685" sldId="1007"/>
            <ac:cxnSpMk id="150" creationId="{DC27D746-0691-6F47-9E9D-1D63DF11D081}"/>
          </ac:cxnSpMkLst>
        </pc:cxnChg>
        <pc:cxnChg chg="mod">
          <ac:chgData name="Aizhan Kassymova" userId="116eda05-19b7-4ab1-b111-75ad639c04ed" providerId="ADAL" clId="{FFCE49F3-5F8D-2B4B-8D18-7A400D8CA18F}" dt="2022-07-16T05:23:26.255" v="1858" actId="478"/>
          <ac:cxnSpMkLst>
            <pc:docMk/>
            <pc:sldMk cId="2199283685" sldId="1007"/>
            <ac:cxnSpMk id="216" creationId="{3F2C66BF-55D8-0549-A9DA-934202F38DD5}"/>
          </ac:cxnSpMkLst>
        </pc:cxnChg>
        <pc:cxnChg chg="mod">
          <ac:chgData name="Aizhan Kassymova" userId="116eda05-19b7-4ab1-b111-75ad639c04ed" providerId="ADAL" clId="{FFCE49F3-5F8D-2B4B-8D18-7A400D8CA18F}" dt="2022-07-16T05:23:26.255" v="1858" actId="478"/>
          <ac:cxnSpMkLst>
            <pc:docMk/>
            <pc:sldMk cId="2199283685" sldId="1007"/>
            <ac:cxnSpMk id="217" creationId="{CA370408-C974-CD4A-8EF6-0AEC3924D4ED}"/>
          </ac:cxnSpMkLst>
        </pc:cxnChg>
        <pc:cxnChg chg="mod">
          <ac:chgData name="Aizhan Kassymova" userId="116eda05-19b7-4ab1-b111-75ad639c04ed" providerId="ADAL" clId="{FFCE49F3-5F8D-2B4B-8D18-7A400D8CA18F}" dt="2022-07-16T05:23:26.255" v="1858" actId="478"/>
          <ac:cxnSpMkLst>
            <pc:docMk/>
            <pc:sldMk cId="2199283685" sldId="1007"/>
            <ac:cxnSpMk id="218" creationId="{5A7BF2B3-45B8-414A-8B63-2480CF8FA113}"/>
          </ac:cxnSpMkLst>
        </pc:cxnChg>
        <pc:cxnChg chg="mod">
          <ac:chgData name="Aizhan Kassymova" userId="116eda05-19b7-4ab1-b111-75ad639c04ed" providerId="ADAL" clId="{FFCE49F3-5F8D-2B4B-8D18-7A400D8CA18F}" dt="2022-07-16T05:23:26.255" v="1858" actId="478"/>
          <ac:cxnSpMkLst>
            <pc:docMk/>
            <pc:sldMk cId="2199283685" sldId="1007"/>
            <ac:cxnSpMk id="219" creationId="{9A1FEA61-81C7-C449-880B-15A8ACAF5500}"/>
          </ac:cxnSpMkLst>
        </pc:cxnChg>
      </pc:sldChg>
      <pc:sldChg chg="addSp delSp modSp mod modNotesTx">
        <pc:chgData name="Aizhan Kassymova" userId="116eda05-19b7-4ab1-b111-75ad639c04ed" providerId="ADAL" clId="{FFCE49F3-5F8D-2B4B-8D18-7A400D8CA18F}" dt="2022-07-16T05:22:32.483" v="1848" actId="20577"/>
        <pc:sldMkLst>
          <pc:docMk/>
          <pc:sldMk cId="2039105488" sldId="1008"/>
        </pc:sldMkLst>
        <pc:spChg chg="mod">
          <ac:chgData name="Aizhan Kassymova" userId="116eda05-19b7-4ab1-b111-75ad639c04ed" providerId="ADAL" clId="{FFCE49F3-5F8D-2B4B-8D18-7A400D8CA18F}" dt="2022-07-16T05:12:02.080" v="1255"/>
          <ac:spMkLst>
            <pc:docMk/>
            <pc:sldMk cId="2039105488" sldId="1008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6T05:12:13.657" v="1256" actId="478"/>
          <ac:spMkLst>
            <pc:docMk/>
            <pc:sldMk cId="2039105488" sldId="1008"/>
            <ac:spMk id="11" creationId="{ED8D52E4-C345-B842-A2E7-C8068B8E5CF4}"/>
          </ac:spMkLst>
        </pc:spChg>
        <pc:spChg chg="del">
          <ac:chgData name="Aizhan Kassymova" userId="116eda05-19b7-4ab1-b111-75ad639c04ed" providerId="ADAL" clId="{FFCE49F3-5F8D-2B4B-8D18-7A400D8CA18F}" dt="2022-07-16T05:12:13.657" v="1256" actId="478"/>
          <ac:spMkLst>
            <pc:docMk/>
            <pc:sldMk cId="2039105488" sldId="1008"/>
            <ac:spMk id="12" creationId="{A5089E2D-0B1B-544A-82BC-F28ED3191A4E}"/>
          </ac:spMkLst>
        </pc:spChg>
        <pc:spChg chg="mod">
          <ac:chgData name="Aizhan Kassymova" userId="116eda05-19b7-4ab1-b111-75ad639c04ed" providerId="ADAL" clId="{FFCE49F3-5F8D-2B4B-8D18-7A400D8CA18F}" dt="2022-07-16T05:12:54.023" v="1276" actId="20577"/>
          <ac:spMkLst>
            <pc:docMk/>
            <pc:sldMk cId="2039105488" sldId="1008"/>
            <ac:spMk id="13" creationId="{10CAB5B1-70B7-184B-A16F-4239A3118B18}"/>
          </ac:spMkLst>
        </pc:spChg>
        <pc:spChg chg="mod">
          <ac:chgData name="Aizhan Kassymova" userId="116eda05-19b7-4ab1-b111-75ad639c04ed" providerId="ADAL" clId="{FFCE49F3-5F8D-2B4B-8D18-7A400D8CA18F}" dt="2022-07-16T05:18:15.680" v="1590" actId="255"/>
          <ac:spMkLst>
            <pc:docMk/>
            <pc:sldMk cId="2039105488" sldId="1008"/>
            <ac:spMk id="79" creationId="{25A1DE96-E618-F245-B317-BF7C352A5215}"/>
          </ac:spMkLst>
        </pc:spChg>
        <pc:spChg chg="del">
          <ac:chgData name="Aizhan Kassymova" userId="116eda05-19b7-4ab1-b111-75ad639c04ed" providerId="ADAL" clId="{FFCE49F3-5F8D-2B4B-8D18-7A400D8CA18F}" dt="2022-07-15T18:03:45.234" v="506" actId="478"/>
          <ac:spMkLst>
            <pc:docMk/>
            <pc:sldMk cId="2039105488" sldId="1008"/>
            <ac:spMk id="86" creationId="{FCF8662E-6C10-1246-A632-4EAD39DCFA18}"/>
          </ac:spMkLst>
        </pc:spChg>
        <pc:spChg chg="add mod">
          <ac:chgData name="Aizhan Kassymova" userId="116eda05-19b7-4ab1-b111-75ad639c04ed" providerId="ADAL" clId="{FFCE49F3-5F8D-2B4B-8D18-7A400D8CA18F}" dt="2022-07-15T18:03:45.673" v="507"/>
          <ac:spMkLst>
            <pc:docMk/>
            <pc:sldMk cId="2039105488" sldId="1008"/>
            <ac:spMk id="89" creationId="{E9742D60-C34A-B831-BC46-2D1431411CFE}"/>
          </ac:spMkLst>
        </pc:spChg>
        <pc:spChg chg="add mod">
          <ac:chgData name="Aizhan Kassymova" userId="116eda05-19b7-4ab1-b111-75ad639c04ed" providerId="ADAL" clId="{FFCE49F3-5F8D-2B4B-8D18-7A400D8CA18F}" dt="2022-07-16T05:12:39.773" v="1263" actId="1076"/>
          <ac:spMkLst>
            <pc:docMk/>
            <pc:sldMk cId="2039105488" sldId="1008"/>
            <ac:spMk id="90" creationId="{8F37C95A-1012-1CA7-A300-438BC43468CE}"/>
          </ac:spMkLst>
        </pc:spChg>
        <pc:spChg chg="add mod">
          <ac:chgData name="Aizhan Kassymova" userId="116eda05-19b7-4ab1-b111-75ad639c04ed" providerId="ADAL" clId="{FFCE49F3-5F8D-2B4B-8D18-7A400D8CA18F}" dt="2022-07-16T05:13:27.187" v="1283" actId="1076"/>
          <ac:spMkLst>
            <pc:docMk/>
            <pc:sldMk cId="2039105488" sldId="1008"/>
            <ac:spMk id="92" creationId="{84CC3DF9-392F-A873-BE50-71384CB46621}"/>
          </ac:spMkLst>
        </pc:spChg>
        <pc:spChg chg="mod">
          <ac:chgData name="Aizhan Kassymova" userId="116eda05-19b7-4ab1-b111-75ad639c04ed" providerId="ADAL" clId="{FFCE49F3-5F8D-2B4B-8D18-7A400D8CA18F}" dt="2022-07-16T05:18:33.960" v="1592" actId="14100"/>
          <ac:spMkLst>
            <pc:docMk/>
            <pc:sldMk cId="2039105488" sldId="1008"/>
            <ac:spMk id="128" creationId="{C22C09FB-549C-8E44-8641-4B4BD5A57453}"/>
          </ac:spMkLst>
        </pc:spChg>
        <pc:spChg chg="mod">
          <ac:chgData name="Aizhan Kassymova" userId="116eda05-19b7-4ab1-b111-75ad639c04ed" providerId="ADAL" clId="{FFCE49F3-5F8D-2B4B-8D18-7A400D8CA18F}" dt="2022-07-16T05:15:51.993" v="1438" actId="1076"/>
          <ac:spMkLst>
            <pc:docMk/>
            <pc:sldMk cId="2039105488" sldId="1008"/>
            <ac:spMk id="136" creationId="{744B26E9-8C84-AF45-BC0E-C09188489CFA}"/>
          </ac:spMkLst>
        </pc:spChg>
        <pc:spChg chg="mod">
          <ac:chgData name="Aizhan Kassymova" userId="116eda05-19b7-4ab1-b111-75ad639c04ed" providerId="ADAL" clId="{FFCE49F3-5F8D-2B4B-8D18-7A400D8CA18F}" dt="2022-07-16T05:15:51.993" v="1438" actId="1076"/>
          <ac:spMkLst>
            <pc:docMk/>
            <pc:sldMk cId="2039105488" sldId="1008"/>
            <ac:spMk id="137" creationId="{71A3F897-85F9-4241-906F-6308455A3CAB}"/>
          </ac:spMkLst>
        </pc:spChg>
        <pc:spChg chg="mod">
          <ac:chgData name="Aizhan Kassymova" userId="116eda05-19b7-4ab1-b111-75ad639c04ed" providerId="ADAL" clId="{FFCE49F3-5F8D-2B4B-8D18-7A400D8CA18F}" dt="2022-07-16T05:15:51.993" v="1438" actId="1076"/>
          <ac:spMkLst>
            <pc:docMk/>
            <pc:sldMk cId="2039105488" sldId="1008"/>
            <ac:spMk id="138" creationId="{A0FF28E6-68F8-9D49-858D-54A894437AE3}"/>
          </ac:spMkLst>
        </pc:spChg>
        <pc:spChg chg="mod">
          <ac:chgData name="Aizhan Kassymova" userId="116eda05-19b7-4ab1-b111-75ad639c04ed" providerId="ADAL" clId="{FFCE49F3-5F8D-2B4B-8D18-7A400D8CA18F}" dt="2022-07-16T05:15:51.993" v="1438" actId="1076"/>
          <ac:spMkLst>
            <pc:docMk/>
            <pc:sldMk cId="2039105488" sldId="1008"/>
            <ac:spMk id="139" creationId="{57F4F79C-9470-0243-9459-9DE005B149AC}"/>
          </ac:spMkLst>
        </pc:spChg>
        <pc:spChg chg="mod">
          <ac:chgData name="Aizhan Kassymova" userId="116eda05-19b7-4ab1-b111-75ad639c04ed" providerId="ADAL" clId="{FFCE49F3-5F8D-2B4B-8D18-7A400D8CA18F}" dt="2022-07-16T05:22:32.483" v="1848" actId="20577"/>
          <ac:spMkLst>
            <pc:docMk/>
            <pc:sldMk cId="2039105488" sldId="1008"/>
            <ac:spMk id="144" creationId="{2CE37313-1E06-C945-A455-53ADE2AA5971}"/>
          </ac:spMkLst>
        </pc:spChg>
        <pc:spChg chg="mod">
          <ac:chgData name="Aizhan Kassymova" userId="116eda05-19b7-4ab1-b111-75ad639c04ed" providerId="ADAL" clId="{FFCE49F3-5F8D-2B4B-8D18-7A400D8CA18F}" dt="2022-07-16T05:13:31.840" v="1293" actId="20577"/>
          <ac:spMkLst>
            <pc:docMk/>
            <pc:sldMk cId="2039105488" sldId="1008"/>
            <ac:spMk id="206" creationId="{6066254D-E62E-B446-8950-17FDF2A183D7}"/>
          </ac:spMkLst>
        </pc:spChg>
        <pc:spChg chg="mod">
          <ac:chgData name="Aizhan Kassymova" userId="116eda05-19b7-4ab1-b111-75ad639c04ed" providerId="ADAL" clId="{FFCE49F3-5F8D-2B4B-8D18-7A400D8CA18F}" dt="2022-07-16T05:12:59.694" v="1277" actId="478"/>
          <ac:spMkLst>
            <pc:docMk/>
            <pc:sldMk cId="2039105488" sldId="1008"/>
            <ac:spMk id="214" creationId="{FA7A7264-CB0E-4442-BA92-F16F6E6EF1F5}"/>
          </ac:spMkLst>
        </pc:spChg>
        <pc:spChg chg="del">
          <ac:chgData name="Aizhan Kassymova" userId="116eda05-19b7-4ab1-b111-75ad639c04ed" providerId="ADAL" clId="{FFCE49F3-5F8D-2B4B-8D18-7A400D8CA18F}" dt="2022-07-16T05:12:59.694" v="1277" actId="478"/>
          <ac:spMkLst>
            <pc:docMk/>
            <pc:sldMk cId="2039105488" sldId="1008"/>
            <ac:spMk id="215" creationId="{D54F6320-1E23-E649-BFED-E007672E7AB0}"/>
          </ac:spMkLst>
        </pc:spChg>
        <pc:grpChg chg="mod">
          <ac:chgData name="Aizhan Kassymova" userId="116eda05-19b7-4ab1-b111-75ad639c04ed" providerId="ADAL" clId="{FFCE49F3-5F8D-2B4B-8D18-7A400D8CA18F}" dt="2022-07-16T05:15:51.993" v="1438" actId="1076"/>
          <ac:grpSpMkLst>
            <pc:docMk/>
            <pc:sldMk cId="2039105488" sldId="1008"/>
            <ac:grpSpMk id="133" creationId="{EB20B2E4-EE78-334C-B142-D9716F510006}"/>
          </ac:grpSpMkLst>
        </pc:grpChg>
        <pc:grpChg chg="mod">
          <ac:chgData name="Aizhan Kassymova" userId="116eda05-19b7-4ab1-b111-75ad639c04ed" providerId="ADAL" clId="{FFCE49F3-5F8D-2B4B-8D18-7A400D8CA18F}" dt="2022-07-16T05:15:51.993" v="1438" actId="1076"/>
          <ac:grpSpMkLst>
            <pc:docMk/>
            <pc:sldMk cId="2039105488" sldId="1008"/>
            <ac:grpSpMk id="134" creationId="{1D5E26E8-DD67-F64E-B7A5-CF2A5868C4FE}"/>
          </ac:grpSpMkLst>
        </pc:grpChg>
        <pc:grpChg chg="mod">
          <ac:chgData name="Aizhan Kassymova" userId="116eda05-19b7-4ab1-b111-75ad639c04ed" providerId="ADAL" clId="{FFCE49F3-5F8D-2B4B-8D18-7A400D8CA18F}" dt="2022-07-16T05:15:51.993" v="1438" actId="1076"/>
          <ac:grpSpMkLst>
            <pc:docMk/>
            <pc:sldMk cId="2039105488" sldId="1008"/>
            <ac:grpSpMk id="135" creationId="{C814D838-F088-1449-A73B-3285342C6057}"/>
          </ac:grpSpMkLst>
        </pc:grpChg>
        <pc:grpChg chg="mod">
          <ac:chgData name="Aizhan Kassymova" userId="116eda05-19b7-4ab1-b111-75ad639c04ed" providerId="ADAL" clId="{FFCE49F3-5F8D-2B4B-8D18-7A400D8CA18F}" dt="2022-07-16T05:12:47.453" v="1265" actId="14100"/>
          <ac:grpSpMkLst>
            <pc:docMk/>
            <pc:sldMk cId="2039105488" sldId="1008"/>
            <ac:grpSpMk id="212" creationId="{BD0C4974-D689-414F-A2EB-9B1043F3314D}"/>
          </ac:grpSpMkLst>
        </pc:grpChg>
        <pc:grpChg chg="mod">
          <ac:chgData name="Aizhan Kassymova" userId="116eda05-19b7-4ab1-b111-75ad639c04ed" providerId="ADAL" clId="{FFCE49F3-5F8D-2B4B-8D18-7A400D8CA18F}" dt="2022-07-16T05:13:21.319" v="1282" actId="14100"/>
          <ac:grpSpMkLst>
            <pc:docMk/>
            <pc:sldMk cId="2039105488" sldId="1008"/>
            <ac:grpSpMk id="213" creationId="{94888FAE-136F-094E-BF2A-11D94A17BB7F}"/>
          </ac:grpSpMkLst>
        </pc:grpChg>
        <pc:cxnChg chg="mod">
          <ac:chgData name="Aizhan Kassymova" userId="116eda05-19b7-4ab1-b111-75ad639c04ed" providerId="ADAL" clId="{FFCE49F3-5F8D-2B4B-8D18-7A400D8CA18F}" dt="2022-07-16T05:12:13.657" v="1256" actId="478"/>
          <ac:cxnSpMkLst>
            <pc:docMk/>
            <pc:sldMk cId="2039105488" sldId="1008"/>
            <ac:cxnSpMk id="117" creationId="{B3EBBB35-9D82-7C43-B882-52ED90AE3A71}"/>
          </ac:cxnSpMkLst>
        </pc:cxnChg>
        <pc:cxnChg chg="mod">
          <ac:chgData name="Aizhan Kassymova" userId="116eda05-19b7-4ab1-b111-75ad639c04ed" providerId="ADAL" clId="{FFCE49F3-5F8D-2B4B-8D18-7A400D8CA18F}" dt="2022-07-16T05:15:47.049" v="1437" actId="1076"/>
          <ac:cxnSpMkLst>
            <pc:docMk/>
            <pc:sldMk cId="2039105488" sldId="1008"/>
            <ac:cxnSpMk id="127" creationId="{2ACB87E4-845E-A542-9CE2-5864050E17AD}"/>
          </ac:cxnSpMkLst>
        </pc:cxnChg>
        <pc:cxnChg chg="mod">
          <ac:chgData name="Aizhan Kassymova" userId="116eda05-19b7-4ab1-b111-75ad639c04ed" providerId="ADAL" clId="{FFCE49F3-5F8D-2B4B-8D18-7A400D8CA18F}" dt="2022-07-16T05:12:13.657" v="1256" actId="478"/>
          <ac:cxnSpMkLst>
            <pc:docMk/>
            <pc:sldMk cId="2039105488" sldId="1008"/>
            <ac:cxnSpMk id="148" creationId="{F2EA7353-AEFA-934F-93DE-A8D55DF75658}"/>
          </ac:cxnSpMkLst>
        </pc:cxnChg>
        <pc:cxnChg chg="mod">
          <ac:chgData name="Aizhan Kassymova" userId="116eda05-19b7-4ab1-b111-75ad639c04ed" providerId="ADAL" clId="{FFCE49F3-5F8D-2B4B-8D18-7A400D8CA18F}" dt="2022-07-16T05:12:13.657" v="1256" actId="478"/>
          <ac:cxnSpMkLst>
            <pc:docMk/>
            <pc:sldMk cId="2039105488" sldId="1008"/>
            <ac:cxnSpMk id="149" creationId="{840242E3-3BEB-D543-B881-84EB2D13BD66}"/>
          </ac:cxnSpMkLst>
        </pc:cxnChg>
        <pc:cxnChg chg="mod">
          <ac:chgData name="Aizhan Kassymova" userId="116eda05-19b7-4ab1-b111-75ad639c04ed" providerId="ADAL" clId="{FFCE49F3-5F8D-2B4B-8D18-7A400D8CA18F}" dt="2022-07-16T05:12:13.657" v="1256" actId="478"/>
          <ac:cxnSpMkLst>
            <pc:docMk/>
            <pc:sldMk cId="2039105488" sldId="1008"/>
            <ac:cxnSpMk id="150" creationId="{DC27D746-0691-6F47-9E9D-1D63DF11D081}"/>
          </ac:cxnSpMkLst>
        </pc:cxnChg>
        <pc:cxnChg chg="mod">
          <ac:chgData name="Aizhan Kassymova" userId="116eda05-19b7-4ab1-b111-75ad639c04ed" providerId="ADAL" clId="{FFCE49F3-5F8D-2B4B-8D18-7A400D8CA18F}" dt="2022-07-16T05:12:59.694" v="1277" actId="478"/>
          <ac:cxnSpMkLst>
            <pc:docMk/>
            <pc:sldMk cId="2039105488" sldId="1008"/>
            <ac:cxnSpMk id="216" creationId="{3F2C66BF-55D8-0549-A9DA-934202F38DD5}"/>
          </ac:cxnSpMkLst>
        </pc:cxnChg>
        <pc:cxnChg chg="mod">
          <ac:chgData name="Aizhan Kassymova" userId="116eda05-19b7-4ab1-b111-75ad639c04ed" providerId="ADAL" clId="{FFCE49F3-5F8D-2B4B-8D18-7A400D8CA18F}" dt="2022-07-16T05:12:59.694" v="1277" actId="478"/>
          <ac:cxnSpMkLst>
            <pc:docMk/>
            <pc:sldMk cId="2039105488" sldId="1008"/>
            <ac:cxnSpMk id="217" creationId="{CA370408-C974-CD4A-8EF6-0AEC3924D4ED}"/>
          </ac:cxnSpMkLst>
        </pc:cxnChg>
        <pc:cxnChg chg="mod">
          <ac:chgData name="Aizhan Kassymova" userId="116eda05-19b7-4ab1-b111-75ad639c04ed" providerId="ADAL" clId="{FFCE49F3-5F8D-2B4B-8D18-7A400D8CA18F}" dt="2022-07-16T05:12:59.694" v="1277" actId="478"/>
          <ac:cxnSpMkLst>
            <pc:docMk/>
            <pc:sldMk cId="2039105488" sldId="1008"/>
            <ac:cxnSpMk id="218" creationId="{5A7BF2B3-45B8-414A-8B63-2480CF8FA113}"/>
          </ac:cxnSpMkLst>
        </pc:cxnChg>
        <pc:cxnChg chg="mod">
          <ac:chgData name="Aizhan Kassymova" userId="116eda05-19b7-4ab1-b111-75ad639c04ed" providerId="ADAL" clId="{FFCE49F3-5F8D-2B4B-8D18-7A400D8CA18F}" dt="2022-07-16T05:12:59.694" v="1277" actId="478"/>
          <ac:cxnSpMkLst>
            <pc:docMk/>
            <pc:sldMk cId="2039105488" sldId="1008"/>
            <ac:cxnSpMk id="219" creationId="{9A1FEA61-81C7-C449-880B-15A8ACAF5500}"/>
          </ac:cxnSpMkLst>
        </pc:cxnChg>
      </pc:sldChg>
      <pc:sldChg chg="addSp delSp modSp mod modNotesTx">
        <pc:chgData name="Aizhan Kassymova" userId="116eda05-19b7-4ab1-b111-75ad639c04ed" providerId="ADAL" clId="{FFCE49F3-5F8D-2B4B-8D18-7A400D8CA18F}" dt="2022-07-16T05:21:22.893" v="1760" actId="20577"/>
        <pc:sldMkLst>
          <pc:docMk/>
          <pc:sldMk cId="622832814" sldId="1009"/>
        </pc:sldMkLst>
        <pc:spChg chg="mod">
          <ac:chgData name="Aizhan Kassymova" userId="116eda05-19b7-4ab1-b111-75ad639c04ed" providerId="ADAL" clId="{FFCE49F3-5F8D-2B4B-8D18-7A400D8CA18F}" dt="2022-07-15T18:12:56.620" v="518" actId="20577"/>
          <ac:spMkLst>
            <pc:docMk/>
            <pc:sldMk cId="622832814" sldId="1009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5T18:14:37.851" v="602" actId="1076"/>
          <ac:spMkLst>
            <pc:docMk/>
            <pc:sldMk cId="622832814" sldId="1009"/>
            <ac:spMk id="11" creationId="{ED8D52E4-C345-B842-A2E7-C8068B8E5CF4}"/>
          </ac:spMkLst>
        </pc:spChg>
        <pc:spChg chg="mod">
          <ac:chgData name="Aizhan Kassymova" userId="116eda05-19b7-4ab1-b111-75ad639c04ed" providerId="ADAL" clId="{FFCE49F3-5F8D-2B4B-8D18-7A400D8CA18F}" dt="2022-07-15T18:14:37.851" v="602" actId="1076"/>
          <ac:spMkLst>
            <pc:docMk/>
            <pc:sldMk cId="622832814" sldId="1009"/>
            <ac:spMk id="12" creationId="{A5089E2D-0B1B-544A-82BC-F28ED3191A4E}"/>
          </ac:spMkLst>
        </pc:spChg>
        <pc:spChg chg="mod">
          <ac:chgData name="Aizhan Kassymova" userId="116eda05-19b7-4ab1-b111-75ad639c04ed" providerId="ADAL" clId="{FFCE49F3-5F8D-2B4B-8D18-7A400D8CA18F}" dt="2022-07-16T05:08:55.957" v="1132" actId="20577"/>
          <ac:spMkLst>
            <pc:docMk/>
            <pc:sldMk cId="622832814" sldId="1009"/>
            <ac:spMk id="13" creationId="{10CAB5B1-70B7-184B-A16F-4239A3118B18}"/>
          </ac:spMkLst>
        </pc:spChg>
        <pc:spChg chg="mod">
          <ac:chgData name="Aizhan Kassymova" userId="116eda05-19b7-4ab1-b111-75ad639c04ed" providerId="ADAL" clId="{FFCE49F3-5F8D-2B4B-8D18-7A400D8CA18F}" dt="2022-07-16T05:09:10.074" v="1144" actId="1076"/>
          <ac:spMkLst>
            <pc:docMk/>
            <pc:sldMk cId="622832814" sldId="1009"/>
            <ac:spMk id="26" creationId="{F5362B29-42A6-3F4A-A1AB-EFF56E7B7726}"/>
          </ac:spMkLst>
        </pc:spChg>
        <pc:spChg chg="mod">
          <ac:chgData name="Aizhan Kassymova" userId="116eda05-19b7-4ab1-b111-75ad639c04ed" providerId="ADAL" clId="{FFCE49F3-5F8D-2B4B-8D18-7A400D8CA18F}" dt="2022-07-16T05:21:10.522" v="1747" actId="20577"/>
          <ac:spMkLst>
            <pc:docMk/>
            <pc:sldMk cId="622832814" sldId="1009"/>
            <ac:spMk id="79" creationId="{EF3F96C4-7C44-5A46-A288-AFF998E8C12A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0" creationId="{7BCE6F83-E984-0A47-ACF6-560550DA22AC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4" creationId="{E2065433-0D2A-3446-BC7D-8CEDCA3DD66A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5" creationId="{6E32735B-6992-604C-B1C0-390BFA95D359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6" creationId="{458B0BF5-90AD-E548-AAB1-86D4685BA81E}"/>
          </ac:spMkLst>
        </pc:spChg>
        <pc:spChg chg="mod">
          <ac:chgData name="Aizhan Kassymova" userId="116eda05-19b7-4ab1-b111-75ad639c04ed" providerId="ADAL" clId="{FFCE49F3-5F8D-2B4B-8D18-7A400D8CA18F}" dt="2022-07-16T03:39:43.760" v="825"/>
          <ac:spMkLst>
            <pc:docMk/>
            <pc:sldMk cId="622832814" sldId="1009"/>
            <ac:spMk id="87" creationId="{1E3E44CE-06FB-264E-B1D2-5C7788F13081}"/>
          </ac:spMkLst>
        </pc:spChg>
        <pc:spChg chg="add mod">
          <ac:chgData name="Aizhan Kassymova" userId="116eda05-19b7-4ab1-b111-75ad639c04ed" providerId="ADAL" clId="{FFCE49F3-5F8D-2B4B-8D18-7A400D8CA18F}" dt="2022-07-15T18:15:22.435" v="611" actId="1076"/>
          <ac:spMkLst>
            <pc:docMk/>
            <pc:sldMk cId="622832814" sldId="1009"/>
            <ac:spMk id="88" creationId="{1A4A3485-7AAD-0200-1226-A2C3CDD791BF}"/>
          </ac:spMkLst>
        </pc:spChg>
        <pc:spChg chg="mod">
          <ac:chgData name="Aizhan Kassymova" userId="116eda05-19b7-4ab1-b111-75ad639c04ed" providerId="ADAL" clId="{FFCE49F3-5F8D-2B4B-8D18-7A400D8CA18F}" dt="2022-07-15T18:17:51.841" v="782" actId="1076"/>
          <ac:spMkLst>
            <pc:docMk/>
            <pc:sldMk cId="622832814" sldId="1009"/>
            <ac:spMk id="89" creationId="{BDA85EA9-5376-4A4E-AEA3-D00FB0A25494}"/>
          </ac:spMkLst>
        </pc:spChg>
        <pc:spChg chg="mod">
          <ac:chgData name="Aizhan Kassymova" userId="116eda05-19b7-4ab1-b111-75ad639c04ed" providerId="ADAL" clId="{FFCE49F3-5F8D-2B4B-8D18-7A400D8CA18F}" dt="2022-07-16T05:21:22.893" v="1760" actId="20577"/>
          <ac:spMkLst>
            <pc:docMk/>
            <pc:sldMk cId="622832814" sldId="1009"/>
            <ac:spMk id="144" creationId="{2CE37313-1E06-C945-A455-53ADE2AA5971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68" creationId="{EEDE4156-8281-D847-9240-9DE98999091B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69" creationId="{22E8340D-B5D1-3C48-A062-4F70248D103D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0" creationId="{29109B86-1ABF-F647-8516-2AAE154A9E83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1" creationId="{9F93569F-8FC8-7C4E-9F95-B14647D2DB8C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2" creationId="{8E5BC3B8-E87D-9F47-A6F6-AD8B57BC21E6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4" creationId="{3A0D9FD6-DBAC-4B49-A55F-167642D66FA7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6" creationId="{4DE6A147-5BC7-FF41-B7AC-2BA9913BB098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7" creationId="{53ECF0A1-6175-BE45-A32A-233E1942C8EC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79" creationId="{8FD6AEB5-BE60-044C-B32D-B433B740036B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1" creationId="{6DA44079-B2D7-9244-A5E0-9DF13556EBC7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2" creationId="{E808BD44-A307-394D-8965-070EF3F8652F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3" creationId="{327FF4BF-3914-2143-83C7-C816B3E0AC30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4" creationId="{09C51570-A4D3-D24C-A492-3811DD957CD4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5" creationId="{BC2853B5-A39B-5A40-97DF-5ADB471224B2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6" creationId="{7928EDBA-57E1-B441-B1AF-CC0D62B2B5B0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7" creationId="{CC70E1A7-AAEC-6440-86AC-73ECE22D7AB6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8" creationId="{2F7E7C91-0257-D84D-8AD1-4A152C818F8E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89" creationId="{6AE127C2-D583-E74D-8B39-05EEBEBE2393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0" creationId="{0EDFA963-70E6-2E42-AAFE-E2F9BD64631D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1" creationId="{27A6382E-A13F-A248-84BF-E9DBD71EE18A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2" creationId="{2D690E63-3733-8E4E-B8F8-19245FF772BA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3" creationId="{9CE827B0-221F-ED4A-A36B-E1EEFE27B7BF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4" creationId="{84EC0348-3D46-9445-B43C-6DC8DB392F68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5" creationId="{23A1F6B3-9F2D-5E41-8602-67921ABB12D8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6" creationId="{67127BA7-9D0A-2443-9190-C56C02906F6A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7" creationId="{2C9F8790-3076-4541-A56A-E9305DCB0988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8" creationId="{435DFCEB-F2FD-7B44-93DA-9204E2E311E1}"/>
          </ac:spMkLst>
        </pc:spChg>
        <pc:spChg chg="mod">
          <ac:chgData name="Aizhan Kassymova" userId="116eda05-19b7-4ab1-b111-75ad639c04ed" providerId="ADAL" clId="{FFCE49F3-5F8D-2B4B-8D18-7A400D8CA18F}" dt="2022-07-16T05:09:06.860" v="1143" actId="1076"/>
          <ac:spMkLst>
            <pc:docMk/>
            <pc:sldMk cId="622832814" sldId="1009"/>
            <ac:spMk id="199" creationId="{521647D7-4114-1146-9C5A-F1DB4FEC81A9}"/>
          </ac:spMkLst>
        </pc:spChg>
        <pc:spChg chg="mod">
          <ac:chgData name="Aizhan Kassymova" userId="116eda05-19b7-4ab1-b111-75ad639c04ed" providerId="ADAL" clId="{FFCE49F3-5F8D-2B4B-8D18-7A400D8CA18F}" dt="2022-07-16T05:09:01.488" v="1142" actId="20577"/>
          <ac:spMkLst>
            <pc:docMk/>
            <pc:sldMk cId="622832814" sldId="1009"/>
            <ac:spMk id="206" creationId="{6066254D-E62E-B446-8950-17FDF2A183D7}"/>
          </ac:spMkLst>
        </pc:spChg>
        <pc:spChg chg="mod">
          <ac:chgData name="Aizhan Kassymova" userId="116eda05-19b7-4ab1-b111-75ad639c04ed" providerId="ADAL" clId="{FFCE49F3-5F8D-2B4B-8D18-7A400D8CA18F}" dt="2022-07-15T18:14:56.838" v="605" actId="478"/>
          <ac:spMkLst>
            <pc:docMk/>
            <pc:sldMk cId="622832814" sldId="1009"/>
            <ac:spMk id="214" creationId="{FA7A7264-CB0E-4442-BA92-F16F6E6EF1F5}"/>
          </ac:spMkLst>
        </pc:spChg>
        <pc:spChg chg="del">
          <ac:chgData name="Aizhan Kassymova" userId="116eda05-19b7-4ab1-b111-75ad639c04ed" providerId="ADAL" clId="{FFCE49F3-5F8D-2B4B-8D18-7A400D8CA18F}" dt="2022-07-15T18:14:56.838" v="605" actId="478"/>
          <ac:spMkLst>
            <pc:docMk/>
            <pc:sldMk cId="622832814" sldId="1009"/>
            <ac:spMk id="215" creationId="{D54F6320-1E23-E649-BFED-E007672E7AB0}"/>
          </ac:spMkLst>
        </pc:spChg>
        <pc:grpChg chg="mod">
          <ac:chgData name="Aizhan Kassymova" userId="116eda05-19b7-4ab1-b111-75ad639c04ed" providerId="ADAL" clId="{FFCE49F3-5F8D-2B4B-8D18-7A400D8CA18F}" dt="2022-07-16T05:09:10.074" v="1144" actId="1076"/>
          <ac:grpSpMkLst>
            <pc:docMk/>
            <pc:sldMk cId="622832814" sldId="1009"/>
            <ac:grpSpMk id="24" creationId="{8D7B8AF0-B984-FB44-AB9F-07CA253CEA38}"/>
          </ac:grpSpMkLst>
        </pc:grpChg>
        <pc:grpChg chg="mod">
          <ac:chgData name="Aizhan Kassymova" userId="116eda05-19b7-4ab1-b111-75ad639c04ed" providerId="ADAL" clId="{FFCE49F3-5F8D-2B4B-8D18-7A400D8CA18F}" dt="2022-07-16T03:39:43.760" v="825"/>
          <ac:grpSpMkLst>
            <pc:docMk/>
            <pc:sldMk cId="622832814" sldId="1009"/>
            <ac:grpSpMk id="77" creationId="{0204AF74-1396-104A-87D1-95A4614EA10A}"/>
          </ac:grpSpMkLst>
        </pc:grpChg>
        <pc:grpChg chg="mod">
          <ac:chgData name="Aizhan Kassymova" userId="116eda05-19b7-4ab1-b111-75ad639c04ed" providerId="ADAL" clId="{FFCE49F3-5F8D-2B4B-8D18-7A400D8CA18F}" dt="2022-07-16T03:39:43.760" v="825"/>
          <ac:grpSpMkLst>
            <pc:docMk/>
            <pc:sldMk cId="622832814" sldId="1009"/>
            <ac:grpSpMk id="81" creationId="{BBEFAA32-01D5-174D-A563-219B7E938E65}"/>
          </ac:grpSpMkLst>
        </pc:grpChg>
        <pc:grpChg chg="mod">
          <ac:chgData name="Aizhan Kassymova" userId="116eda05-19b7-4ab1-b111-75ad639c04ed" providerId="ADAL" clId="{FFCE49F3-5F8D-2B4B-8D18-7A400D8CA18F}" dt="2022-07-16T03:39:43.760" v="825"/>
          <ac:grpSpMkLst>
            <pc:docMk/>
            <pc:sldMk cId="622832814" sldId="1009"/>
            <ac:grpSpMk id="82" creationId="{2F1E9753-461B-724C-ACD8-92A06085DCFF}"/>
          </ac:grpSpMkLst>
        </pc:grpChg>
        <pc:grpChg chg="mod">
          <ac:chgData name="Aizhan Kassymova" userId="116eda05-19b7-4ab1-b111-75ad639c04ed" providerId="ADAL" clId="{FFCE49F3-5F8D-2B4B-8D18-7A400D8CA18F}" dt="2022-07-16T03:39:43.760" v="825"/>
          <ac:grpSpMkLst>
            <pc:docMk/>
            <pc:sldMk cId="622832814" sldId="1009"/>
            <ac:grpSpMk id="83" creationId="{647AE73E-75D6-7D44-BB6A-A49CECE4F95B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67" creationId="{044873AD-74A5-8A44-846B-EC5D0FBC82D7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73" creationId="{1694DE96-689D-9540-964A-22F06F6D940F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75" creationId="{3CFA0950-BC76-3949-8726-38646B18FD5C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78" creationId="{16810F93-1596-884B-B639-A3868A5CD4D8}"/>
          </ac:grpSpMkLst>
        </pc:grpChg>
        <pc:grpChg chg="mod">
          <ac:chgData name="Aizhan Kassymova" userId="116eda05-19b7-4ab1-b111-75ad639c04ed" providerId="ADAL" clId="{FFCE49F3-5F8D-2B4B-8D18-7A400D8CA18F}" dt="2022-07-16T05:09:06.860" v="1143" actId="1076"/>
          <ac:grpSpMkLst>
            <pc:docMk/>
            <pc:sldMk cId="622832814" sldId="1009"/>
            <ac:grpSpMk id="180" creationId="{30895737-AC01-6342-BADB-B3B3BFE7FC46}"/>
          </ac:grpSpMkLst>
        </pc:grpChg>
        <pc:grpChg chg="mod">
          <ac:chgData name="Aizhan Kassymova" userId="116eda05-19b7-4ab1-b111-75ad639c04ed" providerId="ADAL" clId="{FFCE49F3-5F8D-2B4B-8D18-7A400D8CA18F}" dt="2022-07-15T18:14:37.851" v="602" actId="1076"/>
          <ac:grpSpMkLst>
            <pc:docMk/>
            <pc:sldMk cId="622832814" sldId="1009"/>
            <ac:grpSpMk id="212" creationId="{BD0C4974-D689-414F-A2EB-9B1043F3314D}"/>
          </ac:grpSpMkLst>
        </pc:grpChg>
        <pc:grpChg chg="mod">
          <ac:chgData name="Aizhan Kassymova" userId="116eda05-19b7-4ab1-b111-75ad639c04ed" providerId="ADAL" clId="{FFCE49F3-5F8D-2B4B-8D18-7A400D8CA18F}" dt="2022-07-15T18:15:16.931" v="610" actId="14100"/>
          <ac:grpSpMkLst>
            <pc:docMk/>
            <pc:sldMk cId="622832814" sldId="1009"/>
            <ac:grpSpMk id="213" creationId="{94888FAE-136F-094E-BF2A-11D94A17BB7F}"/>
          </ac:grpSpMkLst>
        </pc:grpChg>
        <pc:picChg chg="mod">
          <ac:chgData name="Aizhan Kassymova" userId="116eda05-19b7-4ab1-b111-75ad639c04ed" providerId="ADAL" clId="{FFCE49F3-5F8D-2B4B-8D18-7A400D8CA18F}" dt="2022-07-16T05:09:10.074" v="1144" actId="1076"/>
          <ac:picMkLst>
            <pc:docMk/>
            <pc:sldMk cId="622832814" sldId="1009"/>
            <ac:picMk id="25" creationId="{06D1D726-A569-254A-9E27-366DB8CF3211}"/>
          </ac:picMkLst>
        </pc:picChg>
        <pc:cxnChg chg="mod">
          <ac:chgData name="Aizhan Kassymova" userId="116eda05-19b7-4ab1-b111-75ad639c04ed" providerId="ADAL" clId="{FFCE49F3-5F8D-2B4B-8D18-7A400D8CA18F}" dt="2022-07-16T03:39:43.760" v="825"/>
          <ac:cxnSpMkLst>
            <pc:docMk/>
            <pc:sldMk cId="622832814" sldId="1009"/>
            <ac:cxnSpMk id="78" creationId="{44026509-71C6-2A41-AD9B-DEF9BBBA327C}"/>
          </ac:cxnSpMkLst>
        </pc:cxnChg>
        <pc:cxnChg chg="mod">
          <ac:chgData name="Aizhan Kassymova" userId="116eda05-19b7-4ab1-b111-75ad639c04ed" providerId="ADAL" clId="{FFCE49F3-5F8D-2B4B-8D18-7A400D8CA18F}" dt="2022-07-15T18:14:37.851" v="602" actId="1076"/>
          <ac:cxnSpMkLst>
            <pc:docMk/>
            <pc:sldMk cId="622832814" sldId="1009"/>
            <ac:cxnSpMk id="117" creationId="{B3EBBB35-9D82-7C43-B882-52ED90AE3A71}"/>
          </ac:cxnSpMkLst>
        </pc:cxnChg>
        <pc:cxnChg chg="mod">
          <ac:chgData name="Aizhan Kassymova" userId="116eda05-19b7-4ab1-b111-75ad639c04ed" providerId="ADAL" clId="{FFCE49F3-5F8D-2B4B-8D18-7A400D8CA18F}" dt="2022-07-15T18:14:37.851" v="602" actId="1076"/>
          <ac:cxnSpMkLst>
            <pc:docMk/>
            <pc:sldMk cId="622832814" sldId="1009"/>
            <ac:cxnSpMk id="148" creationId="{F2EA7353-AEFA-934F-93DE-A8D55DF75658}"/>
          </ac:cxnSpMkLst>
        </pc:cxnChg>
        <pc:cxnChg chg="mod">
          <ac:chgData name="Aizhan Kassymova" userId="116eda05-19b7-4ab1-b111-75ad639c04ed" providerId="ADAL" clId="{FFCE49F3-5F8D-2B4B-8D18-7A400D8CA18F}" dt="2022-07-15T18:14:37.851" v="602" actId="1076"/>
          <ac:cxnSpMkLst>
            <pc:docMk/>
            <pc:sldMk cId="622832814" sldId="1009"/>
            <ac:cxnSpMk id="149" creationId="{840242E3-3BEB-D543-B881-84EB2D13BD66}"/>
          </ac:cxnSpMkLst>
        </pc:cxnChg>
        <pc:cxnChg chg="mod">
          <ac:chgData name="Aizhan Kassymova" userId="116eda05-19b7-4ab1-b111-75ad639c04ed" providerId="ADAL" clId="{FFCE49F3-5F8D-2B4B-8D18-7A400D8CA18F}" dt="2022-07-15T18:14:37.851" v="602" actId="1076"/>
          <ac:cxnSpMkLst>
            <pc:docMk/>
            <pc:sldMk cId="622832814" sldId="1009"/>
            <ac:cxnSpMk id="150" creationId="{DC27D746-0691-6F47-9E9D-1D63DF11D081}"/>
          </ac:cxnSpMkLst>
        </pc:cxnChg>
        <pc:cxnChg chg="mod">
          <ac:chgData name="Aizhan Kassymova" userId="116eda05-19b7-4ab1-b111-75ad639c04ed" providerId="ADAL" clId="{FFCE49F3-5F8D-2B4B-8D18-7A400D8CA18F}" dt="2022-07-15T18:14:56.838" v="605" actId="478"/>
          <ac:cxnSpMkLst>
            <pc:docMk/>
            <pc:sldMk cId="622832814" sldId="1009"/>
            <ac:cxnSpMk id="216" creationId="{3F2C66BF-55D8-0549-A9DA-934202F38DD5}"/>
          </ac:cxnSpMkLst>
        </pc:cxnChg>
        <pc:cxnChg chg="mod">
          <ac:chgData name="Aizhan Kassymova" userId="116eda05-19b7-4ab1-b111-75ad639c04ed" providerId="ADAL" clId="{FFCE49F3-5F8D-2B4B-8D18-7A400D8CA18F}" dt="2022-07-15T18:14:56.838" v="605" actId="478"/>
          <ac:cxnSpMkLst>
            <pc:docMk/>
            <pc:sldMk cId="622832814" sldId="1009"/>
            <ac:cxnSpMk id="217" creationId="{CA370408-C974-CD4A-8EF6-0AEC3924D4ED}"/>
          </ac:cxnSpMkLst>
        </pc:cxnChg>
        <pc:cxnChg chg="mod">
          <ac:chgData name="Aizhan Kassymova" userId="116eda05-19b7-4ab1-b111-75ad639c04ed" providerId="ADAL" clId="{FFCE49F3-5F8D-2B4B-8D18-7A400D8CA18F}" dt="2022-07-15T18:14:56.838" v="605" actId="478"/>
          <ac:cxnSpMkLst>
            <pc:docMk/>
            <pc:sldMk cId="622832814" sldId="1009"/>
            <ac:cxnSpMk id="218" creationId="{5A7BF2B3-45B8-414A-8B63-2480CF8FA113}"/>
          </ac:cxnSpMkLst>
        </pc:cxnChg>
        <pc:cxnChg chg="mod">
          <ac:chgData name="Aizhan Kassymova" userId="116eda05-19b7-4ab1-b111-75ad639c04ed" providerId="ADAL" clId="{FFCE49F3-5F8D-2B4B-8D18-7A400D8CA18F}" dt="2022-07-15T18:14:56.838" v="605" actId="478"/>
          <ac:cxnSpMkLst>
            <pc:docMk/>
            <pc:sldMk cId="622832814" sldId="1009"/>
            <ac:cxnSpMk id="219" creationId="{9A1FEA61-81C7-C449-880B-15A8ACAF5500}"/>
          </ac:cxnSpMkLst>
        </pc:cxnChg>
      </pc:sldChg>
      <pc:sldChg chg="modSp mod modNotesTx">
        <pc:chgData name="Aizhan Kassymova" userId="116eda05-19b7-4ab1-b111-75ad639c04ed" providerId="ADAL" clId="{FFCE49F3-5F8D-2B4B-8D18-7A400D8CA18F}" dt="2022-07-16T07:30:58.296" v="3010" actId="1076"/>
        <pc:sldMkLst>
          <pc:docMk/>
          <pc:sldMk cId="2628641788" sldId="1010"/>
        </pc:sldMkLst>
        <pc:spChg chg="mod">
          <ac:chgData name="Aizhan Kassymova" userId="116eda05-19b7-4ab1-b111-75ad639c04ed" providerId="ADAL" clId="{FFCE49F3-5F8D-2B4B-8D18-7A400D8CA18F}" dt="2022-07-16T07:30:39.900" v="3007" actId="1076"/>
          <ac:spMkLst>
            <pc:docMk/>
            <pc:sldMk cId="2628641788" sldId="1010"/>
            <ac:spMk id="3" creationId="{A763C0FF-36B6-664F-90B3-14AB76C3338D}"/>
          </ac:spMkLst>
        </pc:spChg>
        <pc:spChg chg="mod">
          <ac:chgData name="Aizhan Kassymova" userId="116eda05-19b7-4ab1-b111-75ad639c04ed" providerId="ADAL" clId="{FFCE49F3-5F8D-2B4B-8D18-7A400D8CA18F}" dt="2022-07-16T07:30:25.471" v="3005" actId="14100"/>
          <ac:spMkLst>
            <pc:docMk/>
            <pc:sldMk cId="2628641788" sldId="1010"/>
            <ac:spMk id="8" creationId="{7FC87645-22AD-8040-8C83-BC2F64C5D928}"/>
          </ac:spMkLst>
        </pc:spChg>
        <pc:spChg chg="mod">
          <ac:chgData name="Aizhan Kassymova" userId="116eda05-19b7-4ab1-b111-75ad639c04ed" providerId="ADAL" clId="{FFCE49F3-5F8D-2B4B-8D18-7A400D8CA18F}" dt="2022-07-16T07:30:39.900" v="3007" actId="1076"/>
          <ac:spMkLst>
            <pc:docMk/>
            <pc:sldMk cId="2628641788" sldId="1010"/>
            <ac:spMk id="19" creationId="{D1D9D12F-41D2-1C43-BE10-20C3B18B6C74}"/>
          </ac:spMkLst>
        </pc:spChg>
        <pc:spChg chg="mod">
          <ac:chgData name="Aizhan Kassymova" userId="116eda05-19b7-4ab1-b111-75ad639c04ed" providerId="ADAL" clId="{FFCE49F3-5F8D-2B4B-8D18-7A400D8CA18F}" dt="2022-07-16T07:30:45.739" v="3008" actId="1076"/>
          <ac:spMkLst>
            <pc:docMk/>
            <pc:sldMk cId="2628641788" sldId="1010"/>
            <ac:spMk id="21" creationId="{173E1221-1527-4744-A110-60E3BD72A69D}"/>
          </ac:spMkLst>
        </pc:spChg>
        <pc:spChg chg="mod">
          <ac:chgData name="Aizhan Kassymova" userId="116eda05-19b7-4ab1-b111-75ad639c04ed" providerId="ADAL" clId="{FFCE49F3-5F8D-2B4B-8D18-7A400D8CA18F}" dt="2022-07-16T07:30:45.739" v="3008" actId="1076"/>
          <ac:spMkLst>
            <pc:docMk/>
            <pc:sldMk cId="2628641788" sldId="1010"/>
            <ac:spMk id="22" creationId="{5D7E6050-1C4A-AC42-9C80-455BF3E89624}"/>
          </ac:spMkLst>
        </pc:spChg>
        <pc:spChg chg="mod">
          <ac:chgData name="Aizhan Kassymova" userId="116eda05-19b7-4ab1-b111-75ad639c04ed" providerId="ADAL" clId="{FFCE49F3-5F8D-2B4B-8D18-7A400D8CA18F}" dt="2022-07-16T07:30:58.296" v="3010" actId="1076"/>
          <ac:spMkLst>
            <pc:docMk/>
            <pc:sldMk cId="2628641788" sldId="1010"/>
            <ac:spMk id="27" creationId="{821B1C9B-1511-9048-954A-42C526FFA552}"/>
          </ac:spMkLst>
        </pc:spChg>
        <pc:spChg chg="mod">
          <ac:chgData name="Aizhan Kassymova" userId="116eda05-19b7-4ab1-b111-75ad639c04ed" providerId="ADAL" clId="{FFCE49F3-5F8D-2B4B-8D18-7A400D8CA18F}" dt="2022-07-16T07:30:58.296" v="3010" actId="1076"/>
          <ac:spMkLst>
            <pc:docMk/>
            <pc:sldMk cId="2628641788" sldId="1010"/>
            <ac:spMk id="28" creationId="{94F6A773-D867-F74F-B5C6-8190F112DD55}"/>
          </ac:spMkLst>
        </pc:spChg>
        <pc:spChg chg="mod">
          <ac:chgData name="Aizhan Kassymova" userId="116eda05-19b7-4ab1-b111-75ad639c04ed" providerId="ADAL" clId="{FFCE49F3-5F8D-2B4B-8D18-7A400D8CA18F}" dt="2022-07-16T07:30:51.687" v="3009" actId="1076"/>
          <ac:spMkLst>
            <pc:docMk/>
            <pc:sldMk cId="2628641788" sldId="1010"/>
            <ac:spMk id="30" creationId="{0D53E4D4-FAC6-1E4B-882F-3AD5F8C274EF}"/>
          </ac:spMkLst>
        </pc:spChg>
        <pc:spChg chg="mod">
          <ac:chgData name="Aizhan Kassymova" userId="116eda05-19b7-4ab1-b111-75ad639c04ed" providerId="ADAL" clId="{FFCE49F3-5F8D-2B4B-8D18-7A400D8CA18F}" dt="2022-07-16T07:30:51.687" v="3009" actId="1076"/>
          <ac:spMkLst>
            <pc:docMk/>
            <pc:sldMk cId="2628641788" sldId="1010"/>
            <ac:spMk id="31" creationId="{2F3023D6-375B-E04C-A47A-CBC847CE62DB}"/>
          </ac:spMkLst>
        </pc:spChg>
        <pc:grpChg chg="mod">
          <ac:chgData name="Aizhan Kassymova" userId="116eda05-19b7-4ab1-b111-75ad639c04ed" providerId="ADAL" clId="{FFCE49F3-5F8D-2B4B-8D18-7A400D8CA18F}" dt="2022-07-16T07:30:39.900" v="3007" actId="1076"/>
          <ac:grpSpMkLst>
            <pc:docMk/>
            <pc:sldMk cId="2628641788" sldId="1010"/>
            <ac:grpSpMk id="4" creationId="{0D5C6DD9-E1C8-9A47-B128-964947A9BCA1}"/>
          </ac:grpSpMkLst>
        </pc:grpChg>
        <pc:grpChg chg="mod">
          <ac:chgData name="Aizhan Kassymova" userId="116eda05-19b7-4ab1-b111-75ad639c04ed" providerId="ADAL" clId="{FFCE49F3-5F8D-2B4B-8D18-7A400D8CA18F}" dt="2022-07-16T07:30:45.739" v="3008" actId="1076"/>
          <ac:grpSpMkLst>
            <pc:docMk/>
            <pc:sldMk cId="2628641788" sldId="1010"/>
            <ac:grpSpMk id="20" creationId="{FBC066ED-EC5C-E148-85B2-CE56D9C40F28}"/>
          </ac:grpSpMkLst>
        </pc:grpChg>
        <pc:grpChg chg="mod">
          <ac:chgData name="Aizhan Kassymova" userId="116eda05-19b7-4ab1-b111-75ad639c04ed" providerId="ADAL" clId="{FFCE49F3-5F8D-2B4B-8D18-7A400D8CA18F}" dt="2022-07-16T07:30:58.296" v="3010" actId="1076"/>
          <ac:grpSpMkLst>
            <pc:docMk/>
            <pc:sldMk cId="2628641788" sldId="1010"/>
            <ac:grpSpMk id="26" creationId="{AC9AAF3B-AED3-A449-97D4-F0291249333B}"/>
          </ac:grpSpMkLst>
        </pc:grpChg>
        <pc:grpChg chg="mod">
          <ac:chgData name="Aizhan Kassymova" userId="116eda05-19b7-4ab1-b111-75ad639c04ed" providerId="ADAL" clId="{FFCE49F3-5F8D-2B4B-8D18-7A400D8CA18F}" dt="2022-07-16T07:30:51.687" v="3009" actId="1076"/>
          <ac:grpSpMkLst>
            <pc:docMk/>
            <pc:sldMk cId="2628641788" sldId="1010"/>
            <ac:grpSpMk id="29" creationId="{5725BE4D-F37D-9C4B-B89A-22367E8DCDC6}"/>
          </ac:grpSpMkLst>
        </pc:grpChg>
      </pc:sldChg>
      <pc:sldChg chg="modSp mod">
        <pc:chgData name="Aizhan Kassymova" userId="116eda05-19b7-4ab1-b111-75ad639c04ed" providerId="ADAL" clId="{FFCE49F3-5F8D-2B4B-8D18-7A400D8CA18F}" dt="2022-07-15T16:01:53.350" v="9" actId="14100"/>
        <pc:sldMkLst>
          <pc:docMk/>
          <pc:sldMk cId="3538661402" sldId="1014"/>
        </pc:sldMkLst>
        <pc:spChg chg="mod">
          <ac:chgData name="Aizhan Kassymova" userId="116eda05-19b7-4ab1-b111-75ad639c04ed" providerId="ADAL" clId="{FFCE49F3-5F8D-2B4B-8D18-7A400D8CA18F}" dt="2022-07-15T16:01:53.350" v="9" actId="14100"/>
          <ac:spMkLst>
            <pc:docMk/>
            <pc:sldMk cId="3538661402" sldId="1014"/>
            <ac:spMk id="111" creationId="{1B4EE37F-42F3-2442-ACAD-B722241FF92E}"/>
          </ac:spMkLst>
        </pc:spChg>
      </pc:sldChg>
      <pc:sldChg chg="del">
        <pc:chgData name="Aizhan Kassymova" userId="116eda05-19b7-4ab1-b111-75ad639c04ed" providerId="ADAL" clId="{FFCE49F3-5F8D-2B4B-8D18-7A400D8CA18F}" dt="2022-07-16T07:21:57.924" v="2810" actId="2696"/>
        <pc:sldMkLst>
          <pc:docMk/>
          <pc:sldMk cId="4019658133" sldId="1015"/>
        </pc:sldMkLst>
      </pc:sldChg>
      <pc:sldChg chg="del">
        <pc:chgData name="Aizhan Kassymova" userId="116eda05-19b7-4ab1-b111-75ad639c04ed" providerId="ADAL" clId="{FFCE49F3-5F8D-2B4B-8D18-7A400D8CA18F}" dt="2022-07-15T17:53:09.806" v="127" actId="2696"/>
        <pc:sldMkLst>
          <pc:docMk/>
          <pc:sldMk cId="815488491" sldId="1016"/>
        </pc:sldMkLst>
      </pc:sldChg>
      <pc:sldChg chg="addSp delSp modSp add mod modNotesTx">
        <pc:chgData name="Aizhan Kassymova" userId="116eda05-19b7-4ab1-b111-75ad639c04ed" providerId="ADAL" clId="{FFCE49F3-5F8D-2B4B-8D18-7A400D8CA18F}" dt="2022-07-15T18:03:34.201" v="505"/>
        <pc:sldMkLst>
          <pc:docMk/>
          <pc:sldMk cId="2424358755" sldId="1016"/>
        </pc:sldMkLst>
        <pc:spChg chg="mod">
          <ac:chgData name="Aizhan Kassymova" userId="116eda05-19b7-4ab1-b111-75ad639c04ed" providerId="ADAL" clId="{FFCE49F3-5F8D-2B4B-8D18-7A400D8CA18F}" dt="2022-07-15T17:58:12.054" v="227"/>
          <ac:spMkLst>
            <pc:docMk/>
            <pc:sldMk cId="2424358755" sldId="1016"/>
            <ac:spMk id="2" creationId="{3B8CD900-19EC-824C-BF74-AADFBF5A172E}"/>
          </ac:spMkLst>
        </pc:spChg>
        <pc:spChg chg="mod">
          <ac:chgData name="Aizhan Kassymova" userId="116eda05-19b7-4ab1-b111-75ad639c04ed" providerId="ADAL" clId="{FFCE49F3-5F8D-2B4B-8D18-7A400D8CA18F}" dt="2022-07-15T18:03:19.713" v="503" actId="20577"/>
          <ac:spMkLst>
            <pc:docMk/>
            <pc:sldMk cId="2424358755" sldId="1016"/>
            <ac:spMk id="4" creationId="{1E944C3F-C77B-9A49-ACB6-EDB2E17C9D3A}"/>
          </ac:spMkLst>
        </pc:spChg>
        <pc:spChg chg="del">
          <ac:chgData name="Aizhan Kassymova" userId="116eda05-19b7-4ab1-b111-75ad639c04ed" providerId="ADAL" clId="{FFCE49F3-5F8D-2B4B-8D18-7A400D8CA18F}" dt="2022-07-15T18:03:33.732" v="504" actId="478"/>
          <ac:spMkLst>
            <pc:docMk/>
            <pc:sldMk cId="2424358755" sldId="1016"/>
            <ac:spMk id="6" creationId="{5C89035B-463A-1E40-A130-AE9AA3E37667}"/>
          </ac:spMkLst>
        </pc:spChg>
        <pc:spChg chg="mod">
          <ac:chgData name="Aizhan Kassymova" userId="116eda05-19b7-4ab1-b111-75ad639c04ed" providerId="ADAL" clId="{FFCE49F3-5F8D-2B4B-8D18-7A400D8CA18F}" dt="2022-07-15T18:02:51.285" v="470" actId="20577"/>
          <ac:spMkLst>
            <pc:docMk/>
            <pc:sldMk cId="2424358755" sldId="1016"/>
            <ac:spMk id="9" creationId="{02AF1634-8914-FF4A-8ACB-58E0BABFE65B}"/>
          </ac:spMkLst>
        </pc:spChg>
        <pc:spChg chg="add mod">
          <ac:chgData name="Aizhan Kassymova" userId="116eda05-19b7-4ab1-b111-75ad639c04ed" providerId="ADAL" clId="{FFCE49F3-5F8D-2B4B-8D18-7A400D8CA18F}" dt="2022-07-15T18:03:34.201" v="505"/>
          <ac:spMkLst>
            <pc:docMk/>
            <pc:sldMk cId="2424358755" sldId="1016"/>
            <ac:spMk id="16" creationId="{D0E95591-519F-B243-C24D-B5725063E400}"/>
          </ac:spMkLst>
        </pc:spChg>
        <pc:spChg chg="mod">
          <ac:chgData name="Aizhan Kassymova" userId="116eda05-19b7-4ab1-b111-75ad639c04ed" providerId="ADAL" clId="{FFCE49F3-5F8D-2B4B-8D18-7A400D8CA18F}" dt="2022-07-15T18:01:28.985" v="393" actId="255"/>
          <ac:spMkLst>
            <pc:docMk/>
            <pc:sldMk cId="2424358755" sldId="1016"/>
            <ac:spMk id="17" creationId="{921D3CC3-7FC4-4346-86E8-F841A7674F2D}"/>
          </ac:spMkLst>
        </pc:spChg>
      </pc:sldChg>
      <pc:sldChg chg="del">
        <pc:chgData name="Aizhan Kassymova" userId="116eda05-19b7-4ab1-b111-75ad639c04ed" providerId="ADAL" clId="{FFCE49F3-5F8D-2B4B-8D18-7A400D8CA18F}" dt="2022-07-16T07:21:24.075" v="2809" actId="2696"/>
        <pc:sldMkLst>
          <pc:docMk/>
          <pc:sldMk cId="4032368679" sldId="1017"/>
        </pc:sldMkLst>
      </pc:sldChg>
    </pc:docChg>
  </pc:docChgLst>
  <pc:docChgLst>
    <pc:chgData name="Aizhan Kassymova" userId="116eda05-19b7-4ab1-b111-75ad639c04ed" providerId="ADAL" clId="{481AF113-4C93-4F4A-9E62-C6ADB38EE59E}"/>
    <pc:docChg chg="undo custSel addSld delSld modSld delMainMaster">
      <pc:chgData name="Aizhan Kassymova" userId="116eda05-19b7-4ab1-b111-75ad639c04ed" providerId="ADAL" clId="{481AF113-4C93-4F4A-9E62-C6ADB38EE59E}" dt="2022-07-19T17:39:06.200" v="7411" actId="2696"/>
      <pc:docMkLst>
        <pc:docMk/>
      </pc:docMkLst>
      <pc:sldChg chg="modSp mod">
        <pc:chgData name="Aizhan Kassymova" userId="116eda05-19b7-4ab1-b111-75ad639c04ed" providerId="ADAL" clId="{481AF113-4C93-4F4A-9E62-C6ADB38EE59E}" dt="2022-07-16T07:44:20.694" v="23" actId="255"/>
        <pc:sldMkLst>
          <pc:docMk/>
          <pc:sldMk cId="618695574" sldId="256"/>
        </pc:sldMkLst>
        <pc:spChg chg="mod">
          <ac:chgData name="Aizhan Kassymova" userId="116eda05-19b7-4ab1-b111-75ad639c04ed" providerId="ADAL" clId="{481AF113-4C93-4F4A-9E62-C6ADB38EE59E}" dt="2022-07-16T07:44:20.694" v="23" actId="255"/>
          <ac:spMkLst>
            <pc:docMk/>
            <pc:sldMk cId="618695574" sldId="256"/>
            <ac:spMk id="2" creationId="{DE9F32F8-75B0-5A0E-5B02-750E4F25B5F1}"/>
          </ac:spMkLst>
        </pc:spChg>
      </pc:sldChg>
      <pc:sldChg chg="del">
        <pc:chgData name="Aizhan Kassymova" userId="116eda05-19b7-4ab1-b111-75ad639c04ed" providerId="ADAL" clId="{481AF113-4C93-4F4A-9E62-C6ADB38EE59E}" dt="2022-07-16T07:48:38.911" v="86" actId="2696"/>
        <pc:sldMkLst>
          <pc:docMk/>
          <pc:sldMk cId="3878279891" sldId="415"/>
        </pc:sldMkLst>
      </pc:sldChg>
      <pc:sldChg chg="modSp mod modNotesTx">
        <pc:chgData name="Aizhan Kassymova" userId="116eda05-19b7-4ab1-b111-75ad639c04ed" providerId="ADAL" clId="{481AF113-4C93-4F4A-9E62-C6ADB38EE59E}" dt="2022-07-16T08:23:27.707" v="131" actId="20577"/>
        <pc:sldMkLst>
          <pc:docMk/>
          <pc:sldMk cId="3896205319" sldId="973"/>
        </pc:sldMkLst>
        <pc:spChg chg="mod">
          <ac:chgData name="Aizhan Kassymova" userId="116eda05-19b7-4ab1-b111-75ad639c04ed" providerId="ADAL" clId="{481AF113-4C93-4F4A-9E62-C6ADB38EE59E}" dt="2022-07-16T07:45:47.259" v="41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del">
        <pc:chgData name="Aizhan Kassymova" userId="116eda05-19b7-4ab1-b111-75ad639c04ed" providerId="ADAL" clId="{481AF113-4C93-4F4A-9E62-C6ADB38EE59E}" dt="2022-07-16T07:48:34.876" v="79" actId="2696"/>
        <pc:sldMkLst>
          <pc:docMk/>
          <pc:sldMk cId="3559371383" sldId="993"/>
        </pc:sldMkLst>
      </pc:sldChg>
      <pc:sldChg chg="del">
        <pc:chgData name="Aizhan Kassymova" userId="116eda05-19b7-4ab1-b111-75ad639c04ed" providerId="ADAL" clId="{481AF113-4C93-4F4A-9E62-C6ADB38EE59E}" dt="2022-07-16T07:48:34.183" v="78" actId="2696"/>
        <pc:sldMkLst>
          <pc:docMk/>
          <pc:sldMk cId="3215806968" sldId="994"/>
        </pc:sldMkLst>
      </pc:sldChg>
      <pc:sldChg chg="del">
        <pc:chgData name="Aizhan Kassymova" userId="116eda05-19b7-4ab1-b111-75ad639c04ed" providerId="ADAL" clId="{481AF113-4C93-4F4A-9E62-C6ADB38EE59E}" dt="2022-07-16T07:48:33.582" v="77" actId="2696"/>
        <pc:sldMkLst>
          <pc:docMk/>
          <pc:sldMk cId="519445649" sldId="995"/>
        </pc:sldMkLst>
      </pc:sldChg>
      <pc:sldChg chg="del">
        <pc:chgData name="Aizhan Kassymova" userId="116eda05-19b7-4ab1-b111-75ad639c04ed" providerId="ADAL" clId="{481AF113-4C93-4F4A-9E62-C6ADB38EE59E}" dt="2022-07-16T07:48:32.440" v="75" actId="2696"/>
        <pc:sldMkLst>
          <pc:docMk/>
          <pc:sldMk cId="1724717735" sldId="996"/>
        </pc:sldMkLst>
      </pc:sldChg>
      <pc:sldChg chg="del">
        <pc:chgData name="Aizhan Kassymova" userId="116eda05-19b7-4ab1-b111-75ad639c04ed" providerId="ADAL" clId="{481AF113-4C93-4F4A-9E62-C6ADB38EE59E}" dt="2022-07-16T07:48:32.985" v="76" actId="2696"/>
        <pc:sldMkLst>
          <pc:docMk/>
          <pc:sldMk cId="396709274" sldId="998"/>
        </pc:sldMkLst>
      </pc:sldChg>
      <pc:sldChg chg="del">
        <pc:chgData name="Aizhan Kassymova" userId="116eda05-19b7-4ab1-b111-75ad639c04ed" providerId="ADAL" clId="{481AF113-4C93-4F4A-9E62-C6ADB38EE59E}" dt="2022-07-16T07:48:31.908" v="74" actId="2696"/>
        <pc:sldMkLst>
          <pc:docMk/>
          <pc:sldMk cId="2473510013" sldId="1002"/>
        </pc:sldMkLst>
      </pc:sldChg>
      <pc:sldChg chg="del">
        <pc:chgData name="Aizhan Kassymova" userId="116eda05-19b7-4ab1-b111-75ad639c04ed" providerId="ADAL" clId="{481AF113-4C93-4F4A-9E62-C6ADB38EE59E}" dt="2022-07-16T07:48:31.348" v="73" actId="2696"/>
        <pc:sldMkLst>
          <pc:docMk/>
          <pc:sldMk cId="1806603704" sldId="1003"/>
        </pc:sldMkLst>
      </pc:sldChg>
      <pc:sldChg chg="del">
        <pc:chgData name="Aizhan Kassymova" userId="116eda05-19b7-4ab1-b111-75ad639c04ed" providerId="ADAL" clId="{481AF113-4C93-4F4A-9E62-C6ADB38EE59E}" dt="2022-07-16T07:48:30.714" v="72" actId="2696"/>
        <pc:sldMkLst>
          <pc:docMk/>
          <pc:sldMk cId="1361521299" sldId="1004"/>
        </pc:sldMkLst>
      </pc:sldChg>
      <pc:sldChg chg="del">
        <pc:chgData name="Aizhan Kassymova" userId="116eda05-19b7-4ab1-b111-75ad639c04ed" providerId="ADAL" clId="{481AF113-4C93-4F4A-9E62-C6ADB38EE59E}" dt="2022-07-16T07:48:43.164" v="91" actId="2696"/>
        <pc:sldMkLst>
          <pc:docMk/>
          <pc:sldMk cId="4011593193" sldId="1005"/>
        </pc:sldMkLst>
      </pc:sldChg>
      <pc:sldChg chg="del">
        <pc:chgData name="Aizhan Kassymova" userId="116eda05-19b7-4ab1-b111-75ad639c04ed" providerId="ADAL" clId="{481AF113-4C93-4F4A-9E62-C6ADB38EE59E}" dt="2022-07-16T07:48:42.545" v="90" actId="2696"/>
        <pc:sldMkLst>
          <pc:docMk/>
          <pc:sldMk cId="421856067" sldId="1006"/>
        </pc:sldMkLst>
      </pc:sldChg>
      <pc:sldChg chg="del">
        <pc:chgData name="Aizhan Kassymova" userId="116eda05-19b7-4ab1-b111-75ad639c04ed" providerId="ADAL" clId="{481AF113-4C93-4F4A-9E62-C6ADB38EE59E}" dt="2022-07-16T07:48:41.883" v="89" actId="2696"/>
        <pc:sldMkLst>
          <pc:docMk/>
          <pc:sldMk cId="2199283685" sldId="1007"/>
        </pc:sldMkLst>
      </pc:sldChg>
      <pc:sldChg chg="del">
        <pc:chgData name="Aizhan Kassymova" userId="116eda05-19b7-4ab1-b111-75ad639c04ed" providerId="ADAL" clId="{481AF113-4C93-4F4A-9E62-C6ADB38EE59E}" dt="2022-07-16T07:48:41.220" v="88" actId="2696"/>
        <pc:sldMkLst>
          <pc:docMk/>
          <pc:sldMk cId="2039105488" sldId="1008"/>
        </pc:sldMkLst>
      </pc:sldChg>
      <pc:sldChg chg="del">
        <pc:chgData name="Aizhan Kassymova" userId="116eda05-19b7-4ab1-b111-75ad639c04ed" providerId="ADAL" clId="{481AF113-4C93-4F4A-9E62-C6ADB38EE59E}" dt="2022-07-16T07:48:40.193" v="87" actId="2696"/>
        <pc:sldMkLst>
          <pc:docMk/>
          <pc:sldMk cId="622832814" sldId="1009"/>
        </pc:sldMkLst>
      </pc:sldChg>
      <pc:sldChg chg="del">
        <pc:chgData name="Aizhan Kassymova" userId="116eda05-19b7-4ab1-b111-75ad639c04ed" providerId="ADAL" clId="{481AF113-4C93-4F4A-9E62-C6ADB38EE59E}" dt="2022-07-16T07:48:38.029" v="84" actId="2696"/>
        <pc:sldMkLst>
          <pc:docMk/>
          <pc:sldMk cId="2628641788" sldId="1010"/>
        </pc:sldMkLst>
      </pc:sldChg>
      <pc:sldChg chg="del">
        <pc:chgData name="Aizhan Kassymova" userId="116eda05-19b7-4ab1-b111-75ad639c04ed" providerId="ADAL" clId="{481AF113-4C93-4F4A-9E62-C6ADB38EE59E}" dt="2022-07-16T07:48:36.979" v="83" actId="2696"/>
        <pc:sldMkLst>
          <pc:docMk/>
          <pc:sldMk cId="4140032516" sldId="1011"/>
        </pc:sldMkLst>
      </pc:sldChg>
      <pc:sldChg chg="del">
        <pc:chgData name="Aizhan Kassymova" userId="116eda05-19b7-4ab1-b111-75ad639c04ed" providerId="ADAL" clId="{481AF113-4C93-4F4A-9E62-C6ADB38EE59E}" dt="2022-07-16T07:48:36.730" v="82" actId="2696"/>
        <pc:sldMkLst>
          <pc:docMk/>
          <pc:sldMk cId="3516260518" sldId="1012"/>
        </pc:sldMkLst>
      </pc:sldChg>
      <pc:sldChg chg="del">
        <pc:chgData name="Aizhan Kassymova" userId="116eda05-19b7-4ab1-b111-75ad639c04ed" providerId="ADAL" clId="{481AF113-4C93-4F4A-9E62-C6ADB38EE59E}" dt="2022-07-16T07:48:36.009" v="81" actId="2696"/>
        <pc:sldMkLst>
          <pc:docMk/>
          <pc:sldMk cId="2500415789" sldId="1013"/>
        </pc:sldMkLst>
      </pc:sldChg>
      <pc:sldChg chg="del">
        <pc:chgData name="Aizhan Kassymova" userId="116eda05-19b7-4ab1-b111-75ad639c04ed" providerId="ADAL" clId="{481AF113-4C93-4F4A-9E62-C6ADB38EE59E}" dt="2022-07-16T07:48:35.493" v="80" actId="2696"/>
        <pc:sldMkLst>
          <pc:docMk/>
          <pc:sldMk cId="3538661402" sldId="1014"/>
        </pc:sldMkLst>
      </pc:sldChg>
      <pc:sldChg chg="del">
        <pc:chgData name="Aizhan Kassymova" userId="116eda05-19b7-4ab1-b111-75ad639c04ed" providerId="ADAL" clId="{481AF113-4C93-4F4A-9E62-C6ADB38EE59E}" dt="2022-07-16T07:48:38.415" v="85" actId="2696"/>
        <pc:sldMkLst>
          <pc:docMk/>
          <pc:sldMk cId="2424358755" sldId="1016"/>
        </pc:sldMkLst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4280837052" sldId="1042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4280837052" sldId="1042"/>
            <ac:spMk id="3" creationId="{3B8A7DC3-C885-F84E-9572-316B746437B7}"/>
          </ac:spMkLst>
        </pc:spChg>
      </pc:sldChg>
      <pc:sldChg chg="modSp add mod modAnim">
        <pc:chgData name="Aizhan Kassymova" userId="116eda05-19b7-4ab1-b111-75ad639c04ed" providerId="ADAL" clId="{481AF113-4C93-4F4A-9E62-C6ADB38EE59E}" dt="2022-07-17T10:45:53.524" v="5746" actId="20577"/>
        <pc:sldMkLst>
          <pc:docMk/>
          <pc:sldMk cId="636725116" sldId="1068"/>
        </pc:sldMkLst>
        <pc:spChg chg="mod">
          <ac:chgData name="Aizhan Kassymova" userId="116eda05-19b7-4ab1-b111-75ad639c04ed" providerId="ADAL" clId="{481AF113-4C93-4F4A-9E62-C6ADB38EE59E}" dt="2022-07-17T10:45:30.975" v="5723" actId="20577"/>
          <ac:spMkLst>
            <pc:docMk/>
            <pc:sldMk cId="636725116" sldId="1068"/>
            <ac:spMk id="8" creationId="{2AB7AFB9-05B7-8F45-B2AB-A2B2DBC22CCE}"/>
          </ac:spMkLst>
        </pc:spChg>
        <pc:spChg chg="mod">
          <ac:chgData name="Aizhan Kassymova" userId="116eda05-19b7-4ab1-b111-75ad639c04ed" providerId="ADAL" clId="{481AF113-4C93-4F4A-9E62-C6ADB38EE59E}" dt="2022-07-17T10:40:12.989" v="5421" actId="20577"/>
          <ac:spMkLst>
            <pc:docMk/>
            <pc:sldMk cId="636725116" sldId="1068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636725116" sldId="1068"/>
            <ac:spMk id="10" creationId="{31E9D565-6810-E44B-9B1D-6FAB7B7F8E1A}"/>
          </ac:spMkLst>
        </pc:spChg>
        <pc:spChg chg="mod">
          <ac:chgData name="Aizhan Kassymova" userId="116eda05-19b7-4ab1-b111-75ad639c04ed" providerId="ADAL" clId="{481AF113-4C93-4F4A-9E62-C6ADB38EE59E}" dt="2022-07-17T10:45:45.193" v="5733" actId="20577"/>
          <ac:spMkLst>
            <pc:docMk/>
            <pc:sldMk cId="636725116" sldId="1068"/>
            <ac:spMk id="17" creationId="{4D5B851A-267A-1546-B45E-931C3F7AF0F8}"/>
          </ac:spMkLst>
        </pc:spChg>
        <pc:spChg chg="mod">
          <ac:chgData name="Aizhan Kassymova" userId="116eda05-19b7-4ab1-b111-75ad639c04ed" providerId="ADAL" clId="{481AF113-4C93-4F4A-9E62-C6ADB38EE59E}" dt="2022-07-17T10:45:53.524" v="5746" actId="20577"/>
          <ac:spMkLst>
            <pc:docMk/>
            <pc:sldMk cId="636725116" sldId="1068"/>
            <ac:spMk id="18" creationId="{4EA9C80E-6BB3-B44E-A522-3C7B027B4CFC}"/>
          </ac:spMkLst>
        </pc:spChg>
      </pc:sldChg>
      <pc:sldChg chg="modSp add mod modAnim">
        <pc:chgData name="Aizhan Kassymova" userId="116eda05-19b7-4ab1-b111-75ad639c04ed" providerId="ADAL" clId="{481AF113-4C93-4F4A-9E62-C6ADB38EE59E}" dt="2022-07-17T10:52:42.762" v="6046" actId="1076"/>
        <pc:sldMkLst>
          <pc:docMk/>
          <pc:sldMk cId="3754433943" sldId="1069"/>
        </pc:sldMkLst>
        <pc:spChg chg="mod">
          <ac:chgData name="Aizhan Kassymova" userId="116eda05-19b7-4ab1-b111-75ad639c04ed" providerId="ADAL" clId="{481AF113-4C93-4F4A-9E62-C6ADB38EE59E}" dt="2022-07-17T10:46:10.306" v="5761" actId="20577"/>
          <ac:spMkLst>
            <pc:docMk/>
            <pc:sldMk cId="3754433943" sldId="1069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754433943" sldId="1069"/>
            <ac:spMk id="59" creationId="{C473C8CC-FB59-904B-86D0-BFB6A614029E}"/>
          </ac:spMkLst>
        </pc:spChg>
        <pc:spChg chg="mod">
          <ac:chgData name="Aizhan Kassymova" userId="116eda05-19b7-4ab1-b111-75ad639c04ed" providerId="ADAL" clId="{481AF113-4C93-4F4A-9E62-C6ADB38EE59E}" dt="2022-07-17T10:49:42.550" v="5900" actId="20577"/>
          <ac:spMkLst>
            <pc:docMk/>
            <pc:sldMk cId="3754433943" sldId="1069"/>
            <ac:spMk id="71" creationId="{D0A9535F-9718-644A-A429-D02A2397C27B}"/>
          </ac:spMkLst>
        </pc:spChg>
        <pc:spChg chg="mod">
          <ac:chgData name="Aizhan Kassymova" userId="116eda05-19b7-4ab1-b111-75ad639c04ed" providerId="ADAL" clId="{481AF113-4C93-4F4A-9E62-C6ADB38EE59E}" dt="2022-07-17T10:52:02.493" v="6000" actId="1076"/>
          <ac:spMkLst>
            <pc:docMk/>
            <pc:sldMk cId="3754433943" sldId="1069"/>
            <ac:spMk id="72" creationId="{EE5DED9F-E1C4-F34D-899C-5E5BAFDADC9E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73" creationId="{1DB0406D-8424-A242-88CD-CF99DD0C8226}"/>
          </ac:spMkLst>
        </pc:spChg>
        <pc:spChg chg="mod">
          <ac:chgData name="Aizhan Kassymova" userId="116eda05-19b7-4ab1-b111-75ad639c04ed" providerId="ADAL" clId="{481AF113-4C93-4F4A-9E62-C6ADB38EE59E}" dt="2022-07-17T10:52:42.762" v="6046" actId="1076"/>
          <ac:spMkLst>
            <pc:docMk/>
            <pc:sldMk cId="3754433943" sldId="1069"/>
            <ac:spMk id="74" creationId="{61B2A806-9EFC-9449-97BE-336492E83009}"/>
          </ac:spMkLst>
        </pc:spChg>
        <pc:spChg chg="mod">
          <ac:chgData name="Aizhan Kassymova" userId="116eda05-19b7-4ab1-b111-75ad639c04ed" providerId="ADAL" clId="{481AF113-4C93-4F4A-9E62-C6ADB38EE59E}" dt="2022-07-17T10:50:00.087" v="5913" actId="20577"/>
          <ac:spMkLst>
            <pc:docMk/>
            <pc:sldMk cId="3754433943" sldId="1069"/>
            <ac:spMk id="77" creationId="{AFF1AA49-1EC5-FD4D-A4C7-4E97FBE86C40}"/>
          </ac:spMkLst>
        </pc:spChg>
        <pc:spChg chg="mod">
          <ac:chgData name="Aizhan Kassymova" userId="116eda05-19b7-4ab1-b111-75ad639c04ed" providerId="ADAL" clId="{481AF113-4C93-4F4A-9E62-C6ADB38EE59E}" dt="2022-07-17T10:50:08.828" v="5926" actId="20577"/>
          <ac:spMkLst>
            <pc:docMk/>
            <pc:sldMk cId="3754433943" sldId="1069"/>
            <ac:spMk id="80" creationId="{8A281BFE-8385-CA42-BA62-2631AB1C4BEF}"/>
          </ac:spMkLst>
        </pc:spChg>
        <pc:spChg chg="mod">
          <ac:chgData name="Aizhan Kassymova" userId="116eda05-19b7-4ab1-b111-75ad639c04ed" providerId="ADAL" clId="{481AF113-4C93-4F4A-9E62-C6ADB38EE59E}" dt="2022-07-17T10:50:19.085" v="5939" actId="20577"/>
          <ac:spMkLst>
            <pc:docMk/>
            <pc:sldMk cId="3754433943" sldId="1069"/>
            <ac:spMk id="83" creationId="{96F64D17-51D6-0A4A-BDA6-07C403F43898}"/>
          </ac:spMkLst>
        </pc:spChg>
        <pc:spChg chg="mod">
          <ac:chgData name="Aizhan Kassymova" userId="116eda05-19b7-4ab1-b111-75ad639c04ed" providerId="ADAL" clId="{481AF113-4C93-4F4A-9E62-C6ADB38EE59E}" dt="2022-07-17T10:50:27.485" v="5952" actId="20577"/>
          <ac:spMkLst>
            <pc:docMk/>
            <pc:sldMk cId="3754433943" sldId="1069"/>
            <ac:spMk id="86" creationId="{98847E99-AF68-1F43-AC46-9AD80D6458C5}"/>
          </ac:spMkLst>
        </pc:spChg>
        <pc:spChg chg="mod">
          <ac:chgData name="Aizhan Kassymova" userId="116eda05-19b7-4ab1-b111-75ad639c04ed" providerId="ADAL" clId="{481AF113-4C93-4F4A-9E62-C6ADB38EE59E}" dt="2022-07-17T10:52:02.493" v="6000" actId="1076"/>
          <ac:spMkLst>
            <pc:docMk/>
            <pc:sldMk cId="3754433943" sldId="1069"/>
            <ac:spMk id="90" creationId="{42A6104A-05E4-B94E-8AC8-1F8524B85F70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2" creationId="{30FC1D0E-933E-6B40-9A42-0E9717238432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3" creationId="{B5655423-6CF0-CD49-B3A9-063B782C1F8A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4" creationId="{A0AC0D67-FA58-B147-A1DC-191134726C5A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5" creationId="{DE00B670-08D8-5142-A593-67DE6409B9C4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6" creationId="{C0F46C25-0562-1D41-A932-B4DCFBC60F32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98" creationId="{5D3DFADC-1C8D-AF4C-85AA-0F7A2C55C87C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0" creationId="{85C735FA-9571-F248-9BA5-6CDBDBE01BD6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1" creationId="{5812C6A4-3EC0-A249-9E63-F46527542665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3" creationId="{7CC2BA69-A482-5D4B-8CA5-B5AC73726D7C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5" creationId="{5D47278C-43D3-204F-86FD-15B20209028D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6" creationId="{C4685EB6-AA09-4243-9AED-1759E88D18EC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7" creationId="{F8013113-6639-D746-8787-464D70E731D8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8" creationId="{BAF4B182-B231-9044-AFF9-C80B2E27F7AF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09" creationId="{5BF1720C-9B23-A442-9078-1CB2D3EAD126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0" creationId="{5C72D219-90B2-E948-8C51-2DF4C76E6710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1" creationId="{83107432-CCDD-3F4A-A673-5C965AB6622C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2" creationId="{93D83AE9-CB35-4043-B0A0-1FFA790871DB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3" creationId="{C8BA1D5C-380B-5844-9DFE-FB0350399A3E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4" creationId="{EF0EACD3-D07B-0F4F-BB94-4F2D63912972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5" creationId="{C545DB8D-EFCD-9A46-858D-A246B93C7BA5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6" creationId="{9EDB1FCF-F653-F642-8D80-BF382D9E0C35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7" creationId="{609BFCAD-4861-EE43-8362-EA6C48556301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8" creationId="{042898BA-1F4B-D343-83D2-32F6B871E166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19" creationId="{43D7819E-9A5B-E741-ACC4-82E6487AE398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20" creationId="{82D153A1-613C-9C4E-A2C0-B1C929BC01CE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21" creationId="{F147FCC4-6131-8F44-A906-F0D80C4D7263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22" creationId="{B3A024BC-0571-B343-B957-96A9956CB100}"/>
          </ac:spMkLst>
        </pc:spChg>
        <pc:spChg chg="mod">
          <ac:chgData name="Aizhan Kassymova" userId="116eda05-19b7-4ab1-b111-75ad639c04ed" providerId="ADAL" clId="{481AF113-4C93-4F4A-9E62-C6ADB38EE59E}" dt="2022-07-17T10:51:20.564" v="5961" actId="1076"/>
          <ac:spMkLst>
            <pc:docMk/>
            <pc:sldMk cId="3754433943" sldId="1069"/>
            <ac:spMk id="123" creationId="{BCE631BE-5109-0446-9778-CCBD1DF0A6B3}"/>
          </ac:spMkLst>
        </pc:spChg>
        <pc:grpChg chg="mod">
          <ac:chgData name="Aizhan Kassymova" userId="116eda05-19b7-4ab1-b111-75ad639c04ed" providerId="ADAL" clId="{481AF113-4C93-4F4A-9E62-C6ADB38EE59E}" dt="2022-07-17T10:52:02.493" v="6000" actId="1076"/>
          <ac:grpSpMkLst>
            <pc:docMk/>
            <pc:sldMk cId="3754433943" sldId="1069"/>
            <ac:grpSpMk id="2" creationId="{E5E3F8E5-5BB6-9F4D-BD7D-96E3FCFF937E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3" creationId="{046FA54E-9DBE-BF46-9FA4-0BD5D56FE85D}"/>
          </ac:grpSpMkLst>
        </pc:grpChg>
        <pc:grpChg chg="mod">
          <ac:chgData name="Aizhan Kassymova" userId="116eda05-19b7-4ab1-b111-75ad639c04ed" providerId="ADAL" clId="{481AF113-4C93-4F4A-9E62-C6ADB38EE59E}" dt="2022-07-17T10:52:42.762" v="6046" actId="1076"/>
          <ac:grpSpMkLst>
            <pc:docMk/>
            <pc:sldMk cId="3754433943" sldId="1069"/>
            <ac:grpSpMk id="4" creationId="{067724E3-B9EF-784C-81CF-0208D90CEEBE}"/>
          </ac:grpSpMkLst>
        </pc:grpChg>
        <pc:grpChg chg="mod">
          <ac:chgData name="Aizhan Kassymova" userId="116eda05-19b7-4ab1-b111-75ad639c04ed" providerId="ADAL" clId="{481AF113-4C93-4F4A-9E62-C6ADB38EE59E}" dt="2022-07-17T10:52:02.493" v="6000" actId="1076"/>
          <ac:grpSpMkLst>
            <pc:docMk/>
            <pc:sldMk cId="3754433943" sldId="1069"/>
            <ac:grpSpMk id="88" creationId="{9EAD6FC3-A72E-8241-AA6C-FE53B680C4A5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91" creationId="{1578750D-9ADE-FF47-A035-3F58F7F95E77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97" creationId="{42D2ADD9-FBDF-B348-8727-B1428057A192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99" creationId="{C1D33EC1-1E29-8544-B98D-73191F02F73D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102" creationId="{7E620A9B-CBE1-F240-88FD-585574663314}"/>
          </ac:grpSpMkLst>
        </pc:grpChg>
        <pc:grpChg chg="mod">
          <ac:chgData name="Aizhan Kassymova" userId="116eda05-19b7-4ab1-b111-75ad639c04ed" providerId="ADAL" clId="{481AF113-4C93-4F4A-9E62-C6ADB38EE59E}" dt="2022-07-17T10:51:20.564" v="5961" actId="1076"/>
          <ac:grpSpMkLst>
            <pc:docMk/>
            <pc:sldMk cId="3754433943" sldId="1069"/>
            <ac:grpSpMk id="104" creationId="{F21B3CA3-EDB9-ED4A-9790-00B6351372FF}"/>
          </ac:grpSpMkLst>
        </pc:grpChg>
        <pc:picChg chg="mod">
          <ac:chgData name="Aizhan Kassymova" userId="116eda05-19b7-4ab1-b111-75ad639c04ed" providerId="ADAL" clId="{481AF113-4C93-4F4A-9E62-C6ADB38EE59E}" dt="2022-07-17T10:52:42.762" v="6046" actId="1076"/>
          <ac:picMkLst>
            <pc:docMk/>
            <pc:sldMk cId="3754433943" sldId="1069"/>
            <ac:picMk id="87" creationId="{D1E934F1-FF6C-B341-A221-38110724ACAA}"/>
          </ac:picMkLst>
        </pc:picChg>
        <pc:picChg chg="mod">
          <ac:chgData name="Aizhan Kassymova" userId="116eda05-19b7-4ab1-b111-75ad639c04ed" providerId="ADAL" clId="{481AF113-4C93-4F4A-9E62-C6ADB38EE59E}" dt="2022-07-17T10:52:02.493" v="6000" actId="1076"/>
          <ac:picMkLst>
            <pc:docMk/>
            <pc:sldMk cId="3754433943" sldId="1069"/>
            <ac:picMk id="89" creationId="{1ADDC1FA-6D07-3F4E-8F74-21843504B201}"/>
          </ac:picMkLst>
        </pc:pic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826131497" sldId="1070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826131497" sldId="1070"/>
            <ac:spMk id="11" creationId="{F43C0D7C-054F-1B4F-AC91-25A09EF99059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141566410" sldId="1072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141566410" sldId="1072"/>
            <ac:spMk id="5" creationId="{D55A10CF-7248-164C-A5EF-FC5AA96E9417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805243786" sldId="1073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805243786" sldId="1073"/>
            <ac:spMk id="59" creationId="{FD2215CF-ECE6-6746-8DE5-3833EE2398C9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163266440" sldId="1074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163266440" sldId="1074"/>
            <ac:spMk id="62" creationId="{805F15D5-7E9E-E54C-BDFB-FEFBBAA1DBA2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874712059" sldId="1075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874712059" sldId="1075"/>
            <ac:spMk id="65" creationId="{7E482904-1521-274F-AE73-DF7E96ACE75C}"/>
          </ac:spMkLst>
        </pc:spChg>
      </pc:sldChg>
      <pc:sldChg chg="addSp delSp modSp add mod modNotesTx">
        <pc:chgData name="Aizhan Kassymova" userId="116eda05-19b7-4ab1-b111-75ad639c04ed" providerId="ADAL" clId="{481AF113-4C93-4F4A-9E62-C6ADB38EE59E}" dt="2022-07-19T13:56:53.125" v="7169" actId="20577"/>
        <pc:sldMkLst>
          <pc:docMk/>
          <pc:sldMk cId="4262596577" sldId="1076"/>
        </pc:sldMkLst>
        <pc:spChg chg="del mod">
          <ac:chgData name="Aizhan Kassymova" userId="116eda05-19b7-4ab1-b111-75ad639c04ed" providerId="ADAL" clId="{481AF113-4C93-4F4A-9E62-C6ADB38EE59E}" dt="2022-07-19T13:28:20.647" v="6203" actId="478"/>
          <ac:spMkLst>
            <pc:docMk/>
            <pc:sldMk cId="4262596577" sldId="1076"/>
            <ac:spMk id="5" creationId="{2C9DB959-15FC-7A47-B54E-965B407AAA51}"/>
          </ac:spMkLst>
        </pc:spChg>
        <pc:spChg chg="mod">
          <ac:chgData name="Aizhan Kassymova" userId="116eda05-19b7-4ab1-b111-75ad639c04ed" providerId="ADAL" clId="{481AF113-4C93-4F4A-9E62-C6ADB38EE59E}" dt="2022-07-19T13:26:54.556" v="6184" actId="255"/>
          <ac:spMkLst>
            <pc:docMk/>
            <pc:sldMk cId="4262596577" sldId="1076"/>
            <ac:spMk id="6" creationId="{FB14C937-79C9-6642-8B0C-15F130B4AF98}"/>
          </ac:spMkLst>
        </pc:spChg>
        <pc:spChg chg="mod">
          <ac:chgData name="Aizhan Kassymova" userId="116eda05-19b7-4ab1-b111-75ad639c04ed" providerId="ADAL" clId="{481AF113-4C93-4F4A-9E62-C6ADB38EE59E}" dt="2022-07-19T13:28:13.270" v="6202" actId="255"/>
          <ac:spMkLst>
            <pc:docMk/>
            <pc:sldMk cId="4262596577" sldId="1076"/>
            <ac:spMk id="7" creationId="{996C596E-CBDC-1641-AE54-06AC7ADF3759}"/>
          </ac:spMkLst>
        </pc:spChg>
        <pc:spChg chg="add mod">
          <ac:chgData name="Aizhan Kassymova" userId="116eda05-19b7-4ab1-b111-75ad639c04ed" providerId="ADAL" clId="{481AF113-4C93-4F4A-9E62-C6ADB38EE59E}" dt="2022-07-19T13:28:21.338" v="6204"/>
          <ac:spMkLst>
            <pc:docMk/>
            <pc:sldMk cId="4262596577" sldId="1076"/>
            <ac:spMk id="8" creationId="{1FF9CB9B-6910-CE8A-311B-AF440024B47E}"/>
          </ac:spMkLst>
        </pc:spChg>
        <pc:spChg chg="mod">
          <ac:chgData name="Aizhan Kassymova" userId="116eda05-19b7-4ab1-b111-75ad639c04ed" providerId="ADAL" clId="{481AF113-4C93-4F4A-9E62-C6ADB38EE59E}" dt="2022-07-19T13:25:18.735" v="6067" actId="20577"/>
          <ac:spMkLst>
            <pc:docMk/>
            <pc:sldMk cId="4262596577" sldId="1076"/>
            <ac:spMk id="9" creationId="{247BCAC2-4B0D-C24F-A1AA-5CFB26132E0B}"/>
          </ac:spMkLst>
        </pc:spChg>
      </pc:sldChg>
      <pc:sldChg chg="addSp delSp modSp add mod modNotesTx">
        <pc:chgData name="Aizhan Kassymova" userId="116eda05-19b7-4ab1-b111-75ad639c04ed" providerId="ADAL" clId="{481AF113-4C93-4F4A-9E62-C6ADB38EE59E}" dt="2022-07-19T17:27:41.078" v="7316" actId="20577"/>
        <pc:sldMkLst>
          <pc:docMk/>
          <pc:sldMk cId="1958584799" sldId="1077"/>
        </pc:sldMkLst>
        <pc:spChg chg="mod">
          <ac:chgData name="Aizhan Kassymova" userId="116eda05-19b7-4ab1-b111-75ad639c04ed" providerId="ADAL" clId="{481AF113-4C93-4F4A-9E62-C6ADB38EE59E}" dt="2022-07-19T13:29:53.370" v="6332" actId="20577"/>
          <ac:spMkLst>
            <pc:docMk/>
            <pc:sldMk cId="1958584799" sldId="1077"/>
            <ac:spMk id="8" creationId="{321ECE79-BBE4-B646-A84C-F451AD02B983}"/>
          </ac:spMkLst>
        </pc:spChg>
        <pc:spChg chg="mod">
          <ac:chgData name="Aizhan Kassymova" userId="116eda05-19b7-4ab1-b111-75ad639c04ed" providerId="ADAL" clId="{481AF113-4C93-4F4A-9E62-C6ADB38EE59E}" dt="2022-07-19T13:29:02.327" v="6227" actId="20577"/>
          <ac:spMkLst>
            <pc:docMk/>
            <pc:sldMk cId="1958584799" sldId="1077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9T13:30:26.109" v="6369" actId="20577"/>
          <ac:spMkLst>
            <pc:docMk/>
            <pc:sldMk cId="1958584799" sldId="1077"/>
            <ac:spMk id="10" creationId="{B6C3DB56-846D-8E43-9453-A014201ECCAE}"/>
          </ac:spMkLst>
        </pc:spChg>
        <pc:spChg chg="mod">
          <ac:chgData name="Aizhan Kassymova" userId="116eda05-19b7-4ab1-b111-75ad639c04ed" providerId="ADAL" clId="{481AF113-4C93-4F4A-9E62-C6ADB38EE59E}" dt="2022-07-19T13:43:17.409" v="6839" actId="1076"/>
          <ac:spMkLst>
            <pc:docMk/>
            <pc:sldMk cId="1958584799" sldId="1077"/>
            <ac:spMk id="14" creationId="{6CA9B985-18B2-6347-8689-E6656C025475}"/>
          </ac:spMkLst>
        </pc:spChg>
        <pc:spChg chg="mod">
          <ac:chgData name="Aizhan Kassymova" userId="116eda05-19b7-4ab1-b111-75ad639c04ed" providerId="ADAL" clId="{481AF113-4C93-4F4A-9E62-C6ADB38EE59E}" dt="2022-07-19T13:43:17.409" v="6839" actId="1076"/>
          <ac:spMkLst>
            <pc:docMk/>
            <pc:sldMk cId="1958584799" sldId="1077"/>
            <ac:spMk id="15" creationId="{DED6E2F1-61E7-E241-8E2D-ADEC5E8A8091}"/>
          </ac:spMkLst>
        </pc:spChg>
        <pc:spChg chg="mod">
          <ac:chgData name="Aizhan Kassymova" userId="116eda05-19b7-4ab1-b111-75ad639c04ed" providerId="ADAL" clId="{481AF113-4C93-4F4A-9E62-C6ADB38EE59E}" dt="2022-07-19T13:30:37.183" v="6393" actId="20577"/>
          <ac:spMkLst>
            <pc:docMk/>
            <pc:sldMk cId="1958584799" sldId="1077"/>
            <ac:spMk id="18" creationId="{6AE4689D-D5B0-114C-898E-652FE1146212}"/>
          </ac:spMkLst>
        </pc:spChg>
        <pc:spChg chg="mod">
          <ac:chgData name="Aizhan Kassymova" userId="116eda05-19b7-4ab1-b111-75ad639c04ed" providerId="ADAL" clId="{481AF113-4C93-4F4A-9E62-C6ADB38EE59E}" dt="2022-07-19T13:30:48.581" v="6416" actId="20577"/>
          <ac:spMkLst>
            <pc:docMk/>
            <pc:sldMk cId="1958584799" sldId="1077"/>
            <ac:spMk id="19" creationId="{BF17A6F8-488B-914D-8FD5-D0101F59C47F}"/>
          </ac:spMkLst>
        </pc:spChg>
        <pc:spChg chg="del">
          <ac:chgData name="Aizhan Kassymova" userId="116eda05-19b7-4ab1-b111-75ad639c04ed" providerId="ADAL" clId="{481AF113-4C93-4F4A-9E62-C6ADB38EE59E}" dt="2022-07-19T13:28:32.825" v="6207" actId="478"/>
          <ac:spMkLst>
            <pc:docMk/>
            <pc:sldMk cId="1958584799" sldId="1077"/>
            <ac:spMk id="21" creationId="{EF5DEF07-DC95-F343-B9CA-F9BD40638A1C}"/>
          </ac:spMkLst>
        </pc:spChg>
        <pc:spChg chg="del mod">
          <ac:chgData name="Aizhan Kassymova" userId="116eda05-19b7-4ab1-b111-75ad639c04ed" providerId="ADAL" clId="{481AF113-4C93-4F4A-9E62-C6ADB38EE59E}" dt="2022-07-19T13:28:28.213" v="6205" actId="478"/>
          <ac:spMkLst>
            <pc:docMk/>
            <pc:sldMk cId="1958584799" sldId="1077"/>
            <ac:spMk id="22" creationId="{C3381709-4DCC-204B-A742-66F4884C7AF0}"/>
          </ac:spMkLst>
        </pc:spChg>
        <pc:spChg chg="add mod">
          <ac:chgData name="Aizhan Kassymova" userId="116eda05-19b7-4ab1-b111-75ad639c04ed" providerId="ADAL" clId="{481AF113-4C93-4F4A-9E62-C6ADB38EE59E}" dt="2022-07-19T13:28:29.249" v="6206"/>
          <ac:spMkLst>
            <pc:docMk/>
            <pc:sldMk cId="1958584799" sldId="1077"/>
            <ac:spMk id="23" creationId="{4C3CB0D1-0B67-1977-E244-3F9276A7B7F6}"/>
          </ac:spMkLst>
        </pc:spChg>
        <pc:spChg chg="add mod">
          <ac:chgData name="Aizhan Kassymova" userId="116eda05-19b7-4ab1-b111-75ad639c04ed" providerId="ADAL" clId="{481AF113-4C93-4F4A-9E62-C6ADB38EE59E}" dt="2022-07-19T13:43:37.962" v="6859" actId="1076"/>
          <ac:spMkLst>
            <pc:docMk/>
            <pc:sldMk cId="1958584799" sldId="1077"/>
            <ac:spMk id="27" creationId="{8739B433-9D8F-E674-BABF-8E2854DB8A61}"/>
          </ac:spMkLst>
        </pc:spChg>
        <pc:grpChg chg="mod">
          <ac:chgData name="Aizhan Kassymova" userId="116eda05-19b7-4ab1-b111-75ad639c04ed" providerId="ADAL" clId="{481AF113-4C93-4F4A-9E62-C6ADB38EE59E}" dt="2022-07-19T13:43:17.409" v="6839" actId="1076"/>
          <ac:grpSpMkLst>
            <pc:docMk/>
            <pc:sldMk cId="1958584799" sldId="1077"/>
            <ac:grpSpMk id="11" creationId="{A7CEE239-9E6A-4845-9F03-74B240F246F8}"/>
          </ac:grpSpMkLst>
        </pc:grpChg>
        <pc:picChg chg="add del mod">
          <ac:chgData name="Aizhan Kassymova" userId="116eda05-19b7-4ab1-b111-75ad639c04ed" providerId="ADAL" clId="{481AF113-4C93-4F4A-9E62-C6ADB38EE59E}" dt="2022-07-19T13:42:38.631" v="6835" actId="478"/>
          <ac:picMkLst>
            <pc:docMk/>
            <pc:sldMk cId="1958584799" sldId="1077"/>
            <ac:picMk id="12" creationId="{542175A0-D60C-65A0-28CE-9D4002872DFB}"/>
          </ac:picMkLst>
        </pc:picChg>
        <pc:picChg chg="add mod">
          <ac:chgData name="Aizhan Kassymova" userId="116eda05-19b7-4ab1-b111-75ad639c04ed" providerId="ADAL" clId="{481AF113-4C93-4F4A-9E62-C6ADB38EE59E}" dt="2022-07-19T13:43:11.436" v="6838" actId="14100"/>
          <ac:picMkLst>
            <pc:docMk/>
            <pc:sldMk cId="1958584799" sldId="1077"/>
            <ac:picMk id="26" creationId="{216BCB0E-481F-324C-10D1-E13F163F8AA6}"/>
          </ac:picMkLst>
        </pc:picChg>
      </pc:sldChg>
      <pc:sldChg chg="addSp delSp modSp add mod modNotesTx">
        <pc:chgData name="Aizhan Kassymova" userId="116eda05-19b7-4ab1-b111-75ad639c04ed" providerId="ADAL" clId="{481AF113-4C93-4F4A-9E62-C6ADB38EE59E}" dt="2022-07-19T17:28:56.405" v="7325" actId="20577"/>
        <pc:sldMkLst>
          <pc:docMk/>
          <pc:sldMk cId="3719365902" sldId="1078"/>
        </pc:sldMkLst>
        <pc:spChg chg="mod">
          <ac:chgData name="Aizhan Kassymova" userId="116eda05-19b7-4ab1-b111-75ad639c04ed" providerId="ADAL" clId="{481AF113-4C93-4F4A-9E62-C6ADB38EE59E}" dt="2022-07-19T13:31:40.375" v="6446" actId="20577"/>
          <ac:spMkLst>
            <pc:docMk/>
            <pc:sldMk cId="3719365902" sldId="1078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9T13:31:49.453" v="6461" actId="20577"/>
          <ac:spMkLst>
            <pc:docMk/>
            <pc:sldMk cId="3719365902" sldId="1078"/>
            <ac:spMk id="22" creationId="{CAB95007-032C-1849-B460-3E4D669013E8}"/>
          </ac:spMkLst>
        </pc:spChg>
        <pc:spChg chg="mod">
          <ac:chgData name="Aizhan Kassymova" userId="116eda05-19b7-4ab1-b111-75ad639c04ed" providerId="ADAL" clId="{481AF113-4C93-4F4A-9E62-C6ADB38EE59E}" dt="2022-07-19T13:31:58.709" v="6478" actId="20577"/>
          <ac:spMkLst>
            <pc:docMk/>
            <pc:sldMk cId="3719365902" sldId="1078"/>
            <ac:spMk id="23" creationId="{0CB38CB5-45F7-C847-AE71-4F4C5B6FDC22}"/>
          </ac:spMkLst>
        </pc:spChg>
        <pc:spChg chg="mod">
          <ac:chgData name="Aizhan Kassymova" userId="116eda05-19b7-4ab1-b111-75ad639c04ed" providerId="ADAL" clId="{481AF113-4C93-4F4A-9E62-C6ADB38EE59E}" dt="2022-07-19T13:33:28.006" v="6576" actId="20577"/>
          <ac:spMkLst>
            <pc:docMk/>
            <pc:sldMk cId="3719365902" sldId="1078"/>
            <ac:spMk id="27" creationId="{548D8BC5-234B-1340-9AE4-2B7B4CCDF55A}"/>
          </ac:spMkLst>
        </pc:spChg>
        <pc:spChg chg="mod">
          <ac:chgData name="Aizhan Kassymova" userId="116eda05-19b7-4ab1-b111-75ad639c04ed" providerId="ADAL" clId="{481AF113-4C93-4F4A-9E62-C6ADB38EE59E}" dt="2022-07-19T13:32:05.024" v="6483" actId="20577"/>
          <ac:spMkLst>
            <pc:docMk/>
            <pc:sldMk cId="3719365902" sldId="1078"/>
            <ac:spMk id="35" creationId="{101CD148-0CB6-B64C-B622-686BDB7E0577}"/>
          </ac:spMkLst>
        </pc:spChg>
        <pc:spChg chg="mod">
          <ac:chgData name="Aizhan Kassymova" userId="116eda05-19b7-4ab1-b111-75ad639c04ed" providerId="ADAL" clId="{481AF113-4C93-4F4A-9E62-C6ADB38EE59E}" dt="2022-07-19T13:32:08.982" v="6489" actId="20577"/>
          <ac:spMkLst>
            <pc:docMk/>
            <pc:sldMk cId="3719365902" sldId="1078"/>
            <ac:spMk id="40" creationId="{D3CF33E6-800C-C34A-9A2F-34E6C60D755D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3" creationId="{37CAD855-2626-9B4A-87B5-BBFB2178C732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4" creationId="{3882514C-0ADC-584D-AAA4-E4882A2DEA38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5" creationId="{688D6AB7-0894-2D4A-9EE3-CF8BFFA30627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6" creationId="{8B2EC183-EB51-C64D-B126-461EEABB1EBF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7" creationId="{4DE50D57-00F5-134E-8F40-FDF96483157C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8" creationId="{54D07A27-F429-7046-9310-3A09B05FC60A}"/>
          </ac:spMkLst>
        </pc:spChg>
        <pc:spChg chg="mod">
          <ac:chgData name="Aizhan Kassymova" userId="116eda05-19b7-4ab1-b111-75ad639c04ed" providerId="ADAL" clId="{481AF113-4C93-4F4A-9E62-C6ADB38EE59E}" dt="2022-07-19T13:32:27.192" v="6519" actId="1076"/>
          <ac:spMkLst>
            <pc:docMk/>
            <pc:sldMk cId="3719365902" sldId="1078"/>
            <ac:spMk id="49" creationId="{C2EDB89B-2549-D34E-89E0-D083A1B07D60}"/>
          </ac:spMkLst>
        </pc:spChg>
        <pc:spChg chg="mod">
          <ac:chgData name="Aizhan Kassymova" userId="116eda05-19b7-4ab1-b111-75ad639c04ed" providerId="ADAL" clId="{481AF113-4C93-4F4A-9E62-C6ADB38EE59E}" dt="2022-07-19T13:32:31.415" v="6520" actId="255"/>
          <ac:spMkLst>
            <pc:docMk/>
            <pc:sldMk cId="3719365902" sldId="1078"/>
            <ac:spMk id="50" creationId="{C7C20190-6015-D24C-8172-D12AE7AC2A4E}"/>
          </ac:spMkLst>
        </pc:spChg>
        <pc:spChg chg="mod">
          <ac:chgData name="Aizhan Kassymova" userId="116eda05-19b7-4ab1-b111-75ad639c04ed" providerId="ADAL" clId="{481AF113-4C93-4F4A-9E62-C6ADB38EE59E}" dt="2022-07-19T13:32:54.352" v="6543" actId="255"/>
          <ac:spMkLst>
            <pc:docMk/>
            <pc:sldMk cId="3719365902" sldId="1078"/>
            <ac:spMk id="51" creationId="{9D74CC94-6309-9D4E-AC17-7834303D292A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3" creationId="{03037660-A975-AC41-9666-AFCCB3A0B935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4" creationId="{7DAB01D5-4A4C-0848-8E97-EACA6A36C3AD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5" creationId="{12F13F26-AF12-FB44-9B51-D0B6944C6D9C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6" creationId="{781CA89B-E86B-F843-A1BF-431E5679227B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7" creationId="{74911CA3-EBEB-B142-B4CE-F45E577120E5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8" creationId="{D0CB791B-5400-C244-A515-F158CF9A23BC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59" creationId="{E5D6E821-F80C-7046-BF97-7FA229C97D7C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60" creationId="{5F6B0327-AD11-4545-B4F6-735084B855B5}"/>
          </ac:spMkLst>
        </pc:spChg>
        <pc:spChg chg="mod">
          <ac:chgData name="Aizhan Kassymova" userId="116eda05-19b7-4ab1-b111-75ad639c04ed" providerId="ADAL" clId="{481AF113-4C93-4F4A-9E62-C6ADB38EE59E}" dt="2022-07-19T13:33:08.790" v="6553" actId="1076"/>
          <ac:spMkLst>
            <pc:docMk/>
            <pc:sldMk cId="3719365902" sldId="1078"/>
            <ac:spMk id="61" creationId="{95580CF6-5A42-2640-82F1-B4775A0714B8}"/>
          </ac:spMkLst>
        </pc:spChg>
        <pc:spChg chg="mod">
          <ac:chgData name="Aizhan Kassymova" userId="116eda05-19b7-4ab1-b111-75ad639c04ed" providerId="ADAL" clId="{481AF113-4C93-4F4A-9E62-C6ADB38EE59E}" dt="2022-07-19T13:33:21.153" v="6570" actId="20577"/>
          <ac:spMkLst>
            <pc:docMk/>
            <pc:sldMk cId="3719365902" sldId="1078"/>
            <ac:spMk id="78" creationId="{15C2EA86-0F4F-3247-A569-CE038874C470}"/>
          </ac:spMkLst>
        </pc:spChg>
        <pc:spChg chg="del mod">
          <ac:chgData name="Aizhan Kassymova" userId="116eda05-19b7-4ab1-b111-75ad639c04ed" providerId="ADAL" clId="{481AF113-4C93-4F4A-9E62-C6ADB38EE59E}" dt="2022-07-19T13:38:16.341" v="6802" actId="478"/>
          <ac:spMkLst>
            <pc:docMk/>
            <pc:sldMk cId="3719365902" sldId="1078"/>
            <ac:spMk id="87" creationId="{09896B4E-767E-074F-8EDA-CDA62F290479}"/>
          </ac:spMkLst>
        </pc:spChg>
        <pc:spChg chg="add mod">
          <ac:chgData name="Aizhan Kassymova" userId="116eda05-19b7-4ab1-b111-75ad639c04ed" providerId="ADAL" clId="{481AF113-4C93-4F4A-9E62-C6ADB38EE59E}" dt="2022-07-19T13:38:16.781" v="6803"/>
          <ac:spMkLst>
            <pc:docMk/>
            <pc:sldMk cId="3719365902" sldId="1078"/>
            <ac:spMk id="88" creationId="{51A4A38A-72FE-5065-FBF0-115B26B20F66}"/>
          </ac:spMkLst>
        </pc:spChg>
        <pc:grpChg chg="mod">
          <ac:chgData name="Aizhan Kassymova" userId="116eda05-19b7-4ab1-b111-75ad639c04ed" providerId="ADAL" clId="{481AF113-4C93-4F4A-9E62-C6ADB38EE59E}" dt="2022-07-19T13:32:27.192" v="6519" actId="1076"/>
          <ac:grpSpMkLst>
            <pc:docMk/>
            <pc:sldMk cId="3719365902" sldId="1078"/>
            <ac:grpSpMk id="42" creationId="{BF6F8085-A891-0844-94E6-578F3AFB50F3}"/>
          </ac:grpSpMkLst>
        </pc:grpChg>
        <pc:grpChg chg="mod">
          <ac:chgData name="Aizhan Kassymova" userId="116eda05-19b7-4ab1-b111-75ad639c04ed" providerId="ADAL" clId="{481AF113-4C93-4F4A-9E62-C6ADB38EE59E}" dt="2022-07-19T13:33:08.790" v="6553" actId="1076"/>
          <ac:grpSpMkLst>
            <pc:docMk/>
            <pc:sldMk cId="3719365902" sldId="1078"/>
            <ac:grpSpMk id="52" creationId="{F763EEE1-8E7B-574B-9B12-C02141AD6CEE}"/>
          </ac:grpSpMkLst>
        </pc:grpChg>
      </pc:sldChg>
      <pc:sldChg chg="addSp delSp modSp add mod modNotesTx">
        <pc:chgData name="Aizhan Kassymova" userId="116eda05-19b7-4ab1-b111-75ad639c04ed" providerId="ADAL" clId="{481AF113-4C93-4F4A-9E62-C6ADB38EE59E}" dt="2022-07-19T17:31:51.157" v="7338" actId="20577"/>
        <pc:sldMkLst>
          <pc:docMk/>
          <pc:sldMk cId="3691248169" sldId="1079"/>
        </pc:sldMkLst>
        <pc:spChg chg="del mod">
          <ac:chgData name="Aizhan Kassymova" userId="116eda05-19b7-4ab1-b111-75ad639c04ed" providerId="ADAL" clId="{481AF113-4C93-4F4A-9E62-C6ADB38EE59E}" dt="2022-07-19T13:38:20.182" v="6804" actId="478"/>
          <ac:spMkLst>
            <pc:docMk/>
            <pc:sldMk cId="3691248169" sldId="1079"/>
            <ac:spMk id="8" creationId="{40C538BA-1C71-0F4D-B753-A7D597D981F9}"/>
          </ac:spMkLst>
        </pc:spChg>
        <pc:spChg chg="mod">
          <ac:chgData name="Aizhan Kassymova" userId="116eda05-19b7-4ab1-b111-75ad639c04ed" providerId="ADAL" clId="{481AF113-4C93-4F4A-9E62-C6ADB38EE59E}" dt="2022-07-19T13:37:44.583" v="6797" actId="1076"/>
          <ac:spMkLst>
            <pc:docMk/>
            <pc:sldMk cId="3691248169" sldId="1079"/>
            <ac:spMk id="9" creationId="{247BCAC2-4B0D-C24F-A1AA-5CFB26132E0B}"/>
          </ac:spMkLst>
        </pc:spChg>
        <pc:spChg chg="add del mod">
          <ac:chgData name="Aizhan Kassymova" userId="116eda05-19b7-4ab1-b111-75ad639c04ed" providerId="ADAL" clId="{481AF113-4C93-4F4A-9E62-C6ADB38EE59E}" dt="2022-07-19T13:40:48.764" v="6828" actId="478"/>
          <ac:spMkLst>
            <pc:docMk/>
            <pc:sldMk cId="3691248169" sldId="1079"/>
            <ac:spMk id="10" creationId="{5648C332-7034-E6C7-BEF1-B67823592080}"/>
          </ac:spMkLst>
        </pc:spChg>
        <pc:spChg chg="mod">
          <ac:chgData name="Aizhan Kassymova" userId="116eda05-19b7-4ab1-b111-75ad639c04ed" providerId="ADAL" clId="{481AF113-4C93-4F4A-9E62-C6ADB38EE59E}" dt="2022-07-19T13:37:49.191" v="6798" actId="1076"/>
          <ac:spMkLst>
            <pc:docMk/>
            <pc:sldMk cId="3691248169" sldId="1079"/>
            <ac:spMk id="87" creationId="{25316CA5-99B5-7F45-AFB7-B3A2CBFABDDC}"/>
          </ac:spMkLst>
        </pc:spChg>
        <pc:spChg chg="mod">
          <ac:chgData name="Aizhan Kassymova" userId="116eda05-19b7-4ab1-b111-75ad639c04ed" providerId="ADAL" clId="{481AF113-4C93-4F4A-9E62-C6ADB38EE59E}" dt="2022-07-19T13:38:01.740" v="6800" actId="1076"/>
          <ac:spMkLst>
            <pc:docMk/>
            <pc:sldMk cId="3691248169" sldId="1079"/>
            <ac:spMk id="88" creationId="{EC7D421B-4EDF-C343-AB2D-4624467F5415}"/>
          </ac:spMkLst>
        </pc:spChg>
        <pc:spChg chg="mod">
          <ac:chgData name="Aizhan Kassymova" userId="116eda05-19b7-4ab1-b111-75ad639c04ed" providerId="ADAL" clId="{481AF113-4C93-4F4A-9E62-C6ADB38EE59E}" dt="2022-07-19T13:38:07.294" v="6801" actId="1076"/>
          <ac:spMkLst>
            <pc:docMk/>
            <pc:sldMk cId="3691248169" sldId="1079"/>
            <ac:spMk id="89" creationId="{B785588B-2DEA-474F-89CA-2613413F7528}"/>
          </ac:spMkLst>
        </pc:spChg>
        <pc:spChg chg="mod">
          <ac:chgData name="Aizhan Kassymova" userId="116eda05-19b7-4ab1-b111-75ad639c04ed" providerId="ADAL" clId="{481AF113-4C93-4F4A-9E62-C6ADB38EE59E}" dt="2022-07-19T13:37:41.774" v="6796" actId="1076"/>
          <ac:spMkLst>
            <pc:docMk/>
            <pc:sldMk cId="3691248169" sldId="1079"/>
            <ac:spMk id="90" creationId="{F9FB5262-4D63-A149-A391-3CDD424427AC}"/>
          </ac:spMkLst>
        </pc:spChg>
        <pc:spChg chg="mod">
          <ac:chgData name="Aizhan Kassymova" userId="116eda05-19b7-4ab1-b111-75ad639c04ed" providerId="ADAL" clId="{481AF113-4C93-4F4A-9E62-C6ADB38EE59E}" dt="2022-07-19T13:37:53.162" v="6799" actId="1076"/>
          <ac:spMkLst>
            <pc:docMk/>
            <pc:sldMk cId="3691248169" sldId="1079"/>
            <ac:spMk id="91" creationId="{2D3C6453-B336-C04B-8A91-4E7D3B632FEB}"/>
          </ac:spMkLst>
        </pc:spChg>
      </pc:sldChg>
      <pc:sldChg chg="addSp delSp modSp add mod modNotesTx">
        <pc:chgData name="Aizhan Kassymova" userId="116eda05-19b7-4ab1-b111-75ad639c04ed" providerId="ADAL" clId="{481AF113-4C93-4F4A-9E62-C6ADB38EE59E}" dt="2022-07-19T17:36:53.487" v="7410" actId="20577"/>
        <pc:sldMkLst>
          <pc:docMk/>
          <pc:sldMk cId="716890011" sldId="1080"/>
        </pc:sldMkLst>
        <pc:spChg chg="mod">
          <ac:chgData name="Aizhan Kassymova" userId="116eda05-19b7-4ab1-b111-75ad639c04ed" providerId="ADAL" clId="{481AF113-4C93-4F4A-9E62-C6ADB38EE59E}" dt="2022-07-19T17:32:44.024" v="7357" actId="20577"/>
          <ac:spMkLst>
            <pc:docMk/>
            <pc:sldMk cId="716890011" sldId="1080"/>
            <ac:spMk id="9" creationId="{247BCAC2-4B0D-C24F-A1AA-5CFB26132E0B}"/>
          </ac:spMkLst>
        </pc:spChg>
        <pc:spChg chg="del mod">
          <ac:chgData name="Aizhan Kassymova" userId="116eda05-19b7-4ab1-b111-75ad639c04ed" providerId="ADAL" clId="{481AF113-4C93-4F4A-9E62-C6ADB38EE59E}" dt="2022-07-19T13:40:55.691" v="6829" actId="478"/>
          <ac:spMkLst>
            <pc:docMk/>
            <pc:sldMk cId="716890011" sldId="1080"/>
            <ac:spMk id="16" creationId="{1A72BEEE-6164-8340-B1FC-05E6C79CF76A}"/>
          </ac:spMkLst>
        </pc:spChg>
        <pc:spChg chg="add mod">
          <ac:chgData name="Aizhan Kassymova" userId="116eda05-19b7-4ab1-b111-75ad639c04ed" providerId="ADAL" clId="{481AF113-4C93-4F4A-9E62-C6ADB38EE59E}" dt="2022-07-19T13:40:57.150" v="6830"/>
          <ac:spMkLst>
            <pc:docMk/>
            <pc:sldMk cId="716890011" sldId="1080"/>
            <ac:spMk id="17" creationId="{CB0765CE-A5DA-05EB-3C75-61B32030ECA7}"/>
          </ac:spMkLst>
        </pc:spChg>
        <pc:spChg chg="add mod">
          <ac:chgData name="Aizhan Kassymova" userId="116eda05-19b7-4ab1-b111-75ad639c04ed" providerId="ADAL" clId="{481AF113-4C93-4F4A-9E62-C6ADB38EE59E}" dt="2022-07-19T13:45:30.700" v="6908" actId="1076"/>
          <ac:spMkLst>
            <pc:docMk/>
            <pc:sldMk cId="716890011" sldId="1080"/>
            <ac:spMk id="18" creationId="{F2DE6D33-A029-DAF5-12B5-8E6E48AB670B}"/>
          </ac:spMkLst>
        </pc:spChg>
        <pc:spChg chg="add mod">
          <ac:chgData name="Aizhan Kassymova" userId="116eda05-19b7-4ab1-b111-75ad639c04ed" providerId="ADAL" clId="{481AF113-4C93-4F4A-9E62-C6ADB38EE59E}" dt="2022-07-19T13:45:47.197" v="6928" actId="1076"/>
          <ac:spMkLst>
            <pc:docMk/>
            <pc:sldMk cId="716890011" sldId="1080"/>
            <ac:spMk id="19" creationId="{AB09D7F1-C2C1-30FD-02E5-1FB585BB76A8}"/>
          </ac:spMkLst>
        </pc:spChg>
        <pc:spChg chg="mod">
          <ac:chgData name="Aizhan Kassymova" userId="116eda05-19b7-4ab1-b111-75ad639c04ed" providerId="ADAL" clId="{481AF113-4C93-4F4A-9E62-C6ADB38EE59E}" dt="2022-07-19T13:40:30.348" v="6826"/>
          <ac:spMkLst>
            <pc:docMk/>
            <pc:sldMk cId="716890011" sldId="1080"/>
            <ac:spMk id="87" creationId="{A994AECC-DC16-7847-B8EE-F2F612ABB287}"/>
          </ac:spMkLst>
        </pc:spChg>
        <pc:spChg chg="del">
          <ac:chgData name="Aizhan Kassymova" userId="116eda05-19b7-4ab1-b111-75ad639c04ed" providerId="ADAL" clId="{481AF113-4C93-4F4A-9E62-C6ADB38EE59E}" dt="2022-07-19T13:44:16.031" v="6862" actId="478"/>
          <ac:spMkLst>
            <pc:docMk/>
            <pc:sldMk cId="716890011" sldId="1080"/>
            <ac:spMk id="93" creationId="{AE1D96B5-48F4-B842-9424-43BC570F6345}"/>
          </ac:spMkLst>
        </pc:spChg>
        <pc:picChg chg="add mod">
          <ac:chgData name="Aizhan Kassymova" userId="116eda05-19b7-4ab1-b111-75ad639c04ed" providerId="ADAL" clId="{481AF113-4C93-4F4A-9E62-C6ADB38EE59E}" dt="2022-07-19T13:44:30.632" v="6865" actId="1076"/>
          <ac:picMkLst>
            <pc:docMk/>
            <pc:sldMk cId="716890011" sldId="1080"/>
            <ac:picMk id="4" creationId="{795A14A3-2FD6-4CCD-AAB2-661C464E59AD}"/>
          </ac:picMkLst>
        </pc:picChg>
      </pc:sldChg>
      <pc:sldChg chg="addSp delSp modSp add mod">
        <pc:chgData name="Aizhan Kassymova" userId="116eda05-19b7-4ab1-b111-75ad639c04ed" providerId="ADAL" clId="{481AF113-4C93-4F4A-9E62-C6ADB38EE59E}" dt="2022-07-19T13:49:07.147" v="7045"/>
        <pc:sldMkLst>
          <pc:docMk/>
          <pc:sldMk cId="4206515814" sldId="1081"/>
        </pc:sldMkLst>
        <pc:spChg chg="del mod">
          <ac:chgData name="Aizhan Kassymova" userId="116eda05-19b7-4ab1-b111-75ad639c04ed" providerId="ADAL" clId="{481AF113-4C93-4F4A-9E62-C6ADB38EE59E}" dt="2022-07-19T13:49:06.676" v="7044" actId="478"/>
          <ac:spMkLst>
            <pc:docMk/>
            <pc:sldMk cId="4206515814" sldId="1081"/>
            <ac:spMk id="5" creationId="{2F3EBF3D-1991-B942-BC94-7A161F52592B}"/>
          </ac:spMkLst>
        </pc:spChg>
        <pc:spChg chg="add mod">
          <ac:chgData name="Aizhan Kassymova" userId="116eda05-19b7-4ab1-b111-75ad639c04ed" providerId="ADAL" clId="{481AF113-4C93-4F4A-9E62-C6ADB38EE59E}" dt="2022-07-19T13:49:07.147" v="7045"/>
          <ac:spMkLst>
            <pc:docMk/>
            <pc:sldMk cId="4206515814" sldId="1081"/>
            <ac:spMk id="6" creationId="{1316EAC4-3677-8808-43BC-CA382489C422}"/>
          </ac:spMkLst>
        </pc:spChg>
        <pc:spChg chg="mod">
          <ac:chgData name="Aizhan Kassymova" userId="116eda05-19b7-4ab1-b111-75ad639c04ed" providerId="ADAL" clId="{481AF113-4C93-4F4A-9E62-C6ADB38EE59E}" dt="2022-07-19T13:48:52.084" v="7041" actId="1076"/>
          <ac:spMkLst>
            <pc:docMk/>
            <pc:sldMk cId="4206515814" sldId="1081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9T13:48:57.747" v="7043" actId="1076"/>
          <ac:spMkLst>
            <pc:docMk/>
            <pc:sldMk cId="4206515814" sldId="1081"/>
            <ac:spMk id="12" creationId="{D7D9FAF8-ACB6-2648-AF49-4F1CA2DD361E}"/>
          </ac:spMkLst>
        </pc:spChg>
        <pc:spChg chg="mod">
          <ac:chgData name="Aizhan Kassymova" userId="116eda05-19b7-4ab1-b111-75ad639c04ed" providerId="ADAL" clId="{481AF113-4C93-4F4A-9E62-C6ADB38EE59E}" dt="2022-07-19T13:48:54.904" v="7042" actId="1076"/>
          <ac:spMkLst>
            <pc:docMk/>
            <pc:sldMk cId="4206515814" sldId="1081"/>
            <ac:spMk id="13" creationId="{8C98F9E3-E57A-7844-89F3-A6331B046576}"/>
          </ac:spMkLst>
        </pc:spChg>
      </pc:sldChg>
      <pc:sldChg chg="modSp add del mod">
        <pc:chgData name="Aizhan Kassymova" userId="116eda05-19b7-4ab1-b111-75ad639c04ed" providerId="ADAL" clId="{481AF113-4C93-4F4A-9E62-C6ADB38EE59E}" dt="2022-07-19T17:39:06.200" v="7411" actId="2696"/>
        <pc:sldMkLst>
          <pc:docMk/>
          <pc:sldMk cId="3313424199" sldId="1082"/>
        </pc:sldMkLst>
        <pc:spChg chg="mod">
          <ac:chgData name="Aizhan Kassymova" userId="116eda05-19b7-4ab1-b111-75ad639c04ed" providerId="ADAL" clId="{481AF113-4C93-4F4A-9E62-C6ADB38EE59E}" dt="2022-07-19T13:49:46.112" v="7091" actId="20577"/>
          <ac:spMkLst>
            <pc:docMk/>
            <pc:sldMk cId="3313424199" sldId="1082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313424199" sldId="1082"/>
            <ac:spMk id="13" creationId="{C4905279-7B20-4F4C-AC34-18EB5C18F599}"/>
          </ac:spMkLst>
        </pc:spChg>
      </pc:sldChg>
      <pc:sldChg chg="modSp add mod modAnim">
        <pc:chgData name="Aizhan Kassymova" userId="116eda05-19b7-4ab1-b111-75ad639c04ed" providerId="ADAL" clId="{481AF113-4C93-4F4A-9E62-C6ADB38EE59E}" dt="2022-07-19T13:53:26.117" v="7155" actId="20577"/>
        <pc:sldMkLst>
          <pc:docMk/>
          <pc:sldMk cId="2645911935" sldId="1083"/>
        </pc:sldMkLst>
        <pc:spChg chg="mod">
          <ac:chgData name="Aizhan Kassymova" userId="116eda05-19b7-4ab1-b111-75ad639c04ed" providerId="ADAL" clId="{481AF113-4C93-4F4A-9E62-C6ADB38EE59E}" dt="2022-07-19T13:50:34.425" v="7139" actId="20577"/>
          <ac:spMkLst>
            <pc:docMk/>
            <pc:sldMk cId="2645911935" sldId="1083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9T13:53:07.806" v="7153" actId="20577"/>
          <ac:spMkLst>
            <pc:docMk/>
            <pc:sldMk cId="2645911935" sldId="1083"/>
            <ac:spMk id="12" creationId="{3635EFC9-A521-0240-B257-CD458B330808}"/>
          </ac:spMkLst>
        </pc:spChg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645911935" sldId="1083"/>
            <ac:spMk id="90" creationId="{FF729FF4-43F7-A040-B78F-BE4EC8E9855E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47584997" sldId="1084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47584997" sldId="1084"/>
            <ac:spMk id="5" creationId="{A52BCA24-99F8-C342-B95E-EB6833D8CAE2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680331947" sldId="1085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680331947" sldId="1085"/>
            <ac:spMk id="92" creationId="{5F971824-E93B-A24D-9AB3-D5859F34EEA6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696498074" sldId="1086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696498074" sldId="1086"/>
            <ac:spMk id="7" creationId="{4CE1477A-D004-E440-8562-59DA6EAD8E69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2564792084" sldId="1087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2564792084" sldId="1087"/>
            <ac:spMk id="100" creationId="{AAEEF6BD-F1CB-4A4C-82D3-5C6EE9E6D0EF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111243331" sldId="1088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111243331" sldId="1088"/>
            <ac:spMk id="10" creationId="{293899FF-7A74-EF40-AE83-53C00627833D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161562777" sldId="1089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161562777" sldId="1089"/>
            <ac:spMk id="216" creationId="{FE5CDB2C-98A2-A94B-BF70-466F1E231685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80718295" sldId="1093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80718295" sldId="1093"/>
            <ac:spMk id="252" creationId="{CD12BA19-40D2-F44B-8E23-E4E6B15A6DE1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849931567" sldId="1095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849931567" sldId="1095"/>
            <ac:spMk id="231" creationId="{FF0ECF32-52FF-7941-8B38-AE471D68A419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322648603" sldId="1096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322648603" sldId="1096"/>
            <ac:spMk id="56" creationId="{8064881B-A35A-8B40-BFE6-0E4FAAB88AA2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261216072" sldId="1097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261216072" sldId="1097"/>
            <ac:spMk id="5" creationId="{A6F2E176-E832-C946-945A-E70AAE074BF6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751481068" sldId="1098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751481068" sldId="1098"/>
            <ac:spMk id="93" creationId="{04B1ED28-70FB-1F43-9411-4F7106AECB3D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4128955766" sldId="1099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4128955766" sldId="1099"/>
            <ac:spMk id="118" creationId="{566D02CB-0278-FB40-AE5B-D652B1719C9A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153470251" sldId="1100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153470251" sldId="1100"/>
            <ac:spMk id="6" creationId="{20476A41-E13C-BC40-A484-B8CD2CE4B461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365879432" sldId="1160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365879432" sldId="1160"/>
            <ac:spMk id="4" creationId="{B9970898-8B56-614D-BEEC-E655E686FD76}"/>
          </ac:spMkLst>
        </pc:spChg>
      </pc:sldChg>
      <pc:sldChg chg="addSp delSp modSp add del mod modAnim modNotesTx">
        <pc:chgData name="Aizhan Kassymova" userId="116eda05-19b7-4ab1-b111-75ad639c04ed" providerId="ADAL" clId="{481AF113-4C93-4F4A-9E62-C6ADB38EE59E}" dt="2022-07-16T09:03:33.026" v="2249" actId="20577"/>
        <pc:sldMkLst>
          <pc:docMk/>
          <pc:sldMk cId="3328518594" sldId="1162"/>
        </pc:sldMkLst>
        <pc:spChg chg="del mod">
          <ac:chgData name="Aizhan Kassymova" userId="116eda05-19b7-4ab1-b111-75ad639c04ed" providerId="ADAL" clId="{481AF113-4C93-4F4A-9E62-C6ADB38EE59E}" dt="2022-07-16T08:24:53.693" v="181" actId="478"/>
          <ac:spMkLst>
            <pc:docMk/>
            <pc:sldMk cId="3328518594" sldId="1162"/>
            <ac:spMk id="5" creationId="{995738BC-ECEC-DD4F-BBFF-ED532C8518FC}"/>
          </ac:spMkLst>
        </pc:spChg>
        <pc:spChg chg="add mod">
          <ac:chgData name="Aizhan Kassymova" userId="116eda05-19b7-4ab1-b111-75ad639c04ed" providerId="ADAL" clId="{481AF113-4C93-4F4A-9E62-C6ADB38EE59E}" dt="2022-07-16T08:24:54.112" v="182"/>
          <ac:spMkLst>
            <pc:docMk/>
            <pc:sldMk cId="3328518594" sldId="1162"/>
            <ac:spMk id="6" creationId="{375B8D67-AB57-FC28-F1E5-DEAAFD158613}"/>
          </ac:spMkLst>
        </pc:spChg>
        <pc:spChg chg="mod">
          <ac:chgData name="Aizhan Kassymova" userId="116eda05-19b7-4ab1-b111-75ad639c04ed" providerId="ADAL" clId="{481AF113-4C93-4F4A-9E62-C6ADB38EE59E}" dt="2022-07-16T08:29:24.991" v="189" actId="20577"/>
          <ac:spMkLst>
            <pc:docMk/>
            <pc:sldMk cId="3328518594" sldId="1162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6T08:30:46.741" v="308" actId="255"/>
          <ac:spMkLst>
            <pc:docMk/>
            <pc:sldMk cId="3328518594" sldId="1162"/>
            <ac:spMk id="10" creationId="{80CCA17D-ECA8-CE46-82AC-A0AF8C3B62BD}"/>
          </ac:spMkLst>
        </pc:spChg>
        <pc:spChg chg="mod">
          <ac:chgData name="Aizhan Kassymova" userId="116eda05-19b7-4ab1-b111-75ad639c04ed" providerId="ADAL" clId="{481AF113-4C93-4F4A-9E62-C6ADB38EE59E}" dt="2022-07-16T08:32:39.919" v="458" actId="20577"/>
          <ac:spMkLst>
            <pc:docMk/>
            <pc:sldMk cId="3328518594" sldId="1162"/>
            <ac:spMk id="11" creationId="{5FE695BD-369F-8C4A-ACAD-42671E1C0719}"/>
          </ac:spMkLst>
        </pc:spChg>
      </pc:sldChg>
      <pc:sldChg chg="addSp delSp modSp add mod delAnim modAnim modNotesTx">
        <pc:chgData name="Aizhan Kassymova" userId="116eda05-19b7-4ab1-b111-75ad639c04ed" providerId="ADAL" clId="{481AF113-4C93-4F4A-9E62-C6ADB38EE59E}" dt="2022-07-16T09:05:29.600" v="2271" actId="20577"/>
        <pc:sldMkLst>
          <pc:docMk/>
          <pc:sldMk cId="3081174506" sldId="1163"/>
        </pc:sldMkLst>
        <pc:spChg chg="del mod">
          <ac:chgData name="Aizhan Kassymova" userId="116eda05-19b7-4ab1-b111-75ad639c04ed" providerId="ADAL" clId="{481AF113-4C93-4F4A-9E62-C6ADB38EE59E}" dt="2022-07-16T09:04:36.724" v="2253" actId="478"/>
          <ac:spMkLst>
            <pc:docMk/>
            <pc:sldMk cId="3081174506" sldId="1163"/>
            <ac:spMk id="2" creationId="{9E044202-9730-3D4B-B0F0-0F87E127D55E}"/>
          </ac:spMkLst>
        </pc:spChg>
        <pc:spChg chg="mod">
          <ac:chgData name="Aizhan Kassymova" userId="116eda05-19b7-4ab1-b111-75ad639c04ed" providerId="ADAL" clId="{481AF113-4C93-4F4A-9E62-C6ADB38EE59E}" dt="2022-07-16T09:05:29.600" v="2271" actId="20577"/>
          <ac:spMkLst>
            <pc:docMk/>
            <pc:sldMk cId="3081174506" sldId="1163"/>
            <ac:spMk id="6" creationId="{8EDF5219-071B-3D4F-9DD6-1CD36C0FFD4F}"/>
          </ac:spMkLst>
        </pc:spChg>
        <pc:spChg chg="del mod">
          <ac:chgData name="Aizhan Kassymova" userId="116eda05-19b7-4ab1-b111-75ad639c04ed" providerId="ADAL" clId="{481AF113-4C93-4F4A-9E62-C6ADB38EE59E}" dt="2022-07-16T07:47:19.544" v="44" actId="478"/>
          <ac:spMkLst>
            <pc:docMk/>
            <pc:sldMk cId="3081174506" sldId="1163"/>
            <ac:spMk id="7" creationId="{ADE588D6-94A2-B04E-8537-8635EBD4C9EB}"/>
          </ac:spMkLst>
        </pc:spChg>
        <pc:spChg chg="add mod">
          <ac:chgData name="Aizhan Kassymova" userId="116eda05-19b7-4ab1-b111-75ad639c04ed" providerId="ADAL" clId="{481AF113-4C93-4F4A-9E62-C6ADB38EE59E}" dt="2022-07-16T07:47:24.618" v="46" actId="1076"/>
          <ac:spMkLst>
            <pc:docMk/>
            <pc:sldMk cId="3081174506" sldId="1163"/>
            <ac:spMk id="8" creationId="{951A53E8-DC8D-8EC9-0693-AE4BAD8AB817}"/>
          </ac:spMkLst>
        </pc:spChg>
        <pc:spChg chg="mod">
          <ac:chgData name="Aizhan Kassymova" userId="116eda05-19b7-4ab1-b111-75ad639c04ed" providerId="ADAL" clId="{481AF113-4C93-4F4A-9E62-C6ADB38EE59E}" dt="2022-07-16T08:33:03.388" v="486" actId="20577"/>
          <ac:spMkLst>
            <pc:docMk/>
            <pc:sldMk cId="3081174506" sldId="1163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6T09:05:23.567" v="2265" actId="20577"/>
          <ac:spMkLst>
            <pc:docMk/>
            <pc:sldMk cId="3081174506" sldId="1163"/>
            <ac:spMk id="10" creationId="{80CCA17D-ECA8-CE46-82AC-A0AF8C3B62BD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6T10:05:12.892" v="2287" actId="20577"/>
        <pc:sldMkLst>
          <pc:docMk/>
          <pc:sldMk cId="3055900667" sldId="1164"/>
        </pc:sldMkLst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572" creationId="{B2F29371-16FD-D244-80BF-A52E1D7F8B8A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575" creationId="{E66B124A-4E8B-D846-A7C2-C34B559B71F5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576" creationId="{80574F4D-DD94-2C4B-B4A1-D4DE0E2DC1B4}"/>
          </ac:spMkLst>
        </pc:spChg>
        <pc:spChg chg="mod">
          <ac:chgData name="Aizhan Kassymova" userId="116eda05-19b7-4ab1-b111-75ad639c04ed" providerId="ADAL" clId="{481AF113-4C93-4F4A-9E62-C6ADB38EE59E}" dt="2022-07-16T08:42:36.241" v="1187" actId="20577"/>
          <ac:spMkLst>
            <pc:docMk/>
            <pc:sldMk cId="3055900667" sldId="1164"/>
            <ac:spMk id="609" creationId="{2EABDC18-53BF-7B40-AB0D-A755F80C07B5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610" creationId="{E5CDD0A1-21E2-6748-A493-24F315669C41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611" creationId="{CDA63567-EA65-5A46-877E-710FE9AD1D49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613" creationId="{7FE7B44D-4874-7642-8A70-AE45F5B800EB}"/>
          </ac:spMkLst>
        </pc:spChg>
        <pc:spChg chg="mod">
          <ac:chgData name="Aizhan Kassymova" userId="116eda05-19b7-4ab1-b111-75ad639c04ed" providerId="ADAL" clId="{481AF113-4C93-4F4A-9E62-C6ADB38EE59E}" dt="2022-07-16T08:41:50.063" v="1177" actId="1076"/>
          <ac:spMkLst>
            <pc:docMk/>
            <pc:sldMk cId="3055900667" sldId="1164"/>
            <ac:spMk id="614" creationId="{9FBAE6C1-0ABD-B849-B7B3-8C34910CED0D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2" creationId="{875D12D0-0645-B449-8F48-0AC45EE18698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3" creationId="{F233A0F6-C3A3-1D47-A777-BFAC1494E380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4" creationId="{3B52AB0C-7235-834F-A249-28BBCC6D2BF8}"/>
          </ac:spMkLst>
        </pc:spChg>
        <pc:spChg chg="del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6" creationId="{9B5B5523-DD29-8F46-BF07-8ECCDD6C78D8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7" creationId="{00E57763-CBA1-1542-B749-A48E642E0072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39" creationId="{E4657539-B4FE-304C-816A-A074251ABAC4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40" creationId="{DE0F6076-B3CE-C540-BD00-B77A1E45F553}"/>
          </ac:spMkLst>
        </pc:spChg>
        <pc:spChg chg="mod">
          <ac:chgData name="Aizhan Kassymova" userId="116eda05-19b7-4ab1-b111-75ad639c04ed" providerId="ADAL" clId="{481AF113-4C93-4F4A-9E62-C6ADB38EE59E}" dt="2022-07-16T08:42:16.856" v="1182" actId="478"/>
          <ac:spMkLst>
            <pc:docMk/>
            <pc:sldMk cId="3055900667" sldId="1164"/>
            <ac:spMk id="641" creationId="{0111663E-DD9D-6043-8338-8C5285F74D65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3" creationId="{E92C3AA2-F23F-C148-8F92-1D04CB500882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4" creationId="{6330CAEB-E474-6241-9D9F-EEB5C5091601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5" creationId="{AFA24D83-EF79-8246-AE25-393D0CCB2393}"/>
          </ac:spMkLst>
        </pc:spChg>
        <pc:spChg chg="del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6" creationId="{3EEA565E-691A-5943-B9C1-2FBC1E5B7FC7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7" creationId="{8E2DC1D5-A1BA-E349-B4E3-5CB27DD1FF67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8" creationId="{0D97E1EE-0440-9746-9909-8846196F3349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49" creationId="{9453EBF5-7BBF-8943-8161-7DEB7997BF09}"/>
          </ac:spMkLst>
        </pc:spChg>
        <pc:spChg chg="mod">
          <ac:chgData name="Aizhan Kassymova" userId="116eda05-19b7-4ab1-b111-75ad639c04ed" providerId="ADAL" clId="{481AF113-4C93-4F4A-9E62-C6ADB38EE59E}" dt="2022-07-16T08:41:59.009" v="1178" actId="478"/>
          <ac:spMkLst>
            <pc:docMk/>
            <pc:sldMk cId="3055900667" sldId="1164"/>
            <ac:spMk id="650" creationId="{B9EE01B3-0624-134E-8FD0-E4ADEDFD26E0}"/>
          </ac:spMkLst>
        </pc:spChg>
        <pc:spChg chg="mod">
          <ac:chgData name="Aizhan Kassymova" userId="116eda05-19b7-4ab1-b111-75ad639c04ed" providerId="ADAL" clId="{481AF113-4C93-4F4A-9E62-C6ADB38EE59E}" dt="2022-07-16T08:43:29.171" v="1197" actId="1076"/>
          <ac:spMkLst>
            <pc:docMk/>
            <pc:sldMk cId="3055900667" sldId="1164"/>
            <ac:spMk id="654" creationId="{EDBA5A8F-4260-B240-9E01-AE8471BDC45B}"/>
          </ac:spMkLst>
        </pc:spChg>
        <pc:spChg chg="mod">
          <ac:chgData name="Aizhan Kassymova" userId="116eda05-19b7-4ab1-b111-75ad639c04ed" providerId="ADAL" clId="{481AF113-4C93-4F4A-9E62-C6ADB38EE59E}" dt="2022-07-16T08:43:10.315" v="1193" actId="1076"/>
          <ac:spMkLst>
            <pc:docMk/>
            <pc:sldMk cId="3055900667" sldId="1164"/>
            <ac:spMk id="656" creationId="{97C6B0DF-3B81-1046-A02E-98C8247EB000}"/>
          </ac:spMkLst>
        </pc:spChg>
        <pc:spChg chg="del mod">
          <ac:chgData name="Aizhan Kassymova" userId="116eda05-19b7-4ab1-b111-75ad639c04ed" providerId="ADAL" clId="{481AF113-4C93-4F4A-9E62-C6ADB38EE59E}" dt="2022-07-16T07:47:30.531" v="47" actId="478"/>
          <ac:spMkLst>
            <pc:docMk/>
            <pc:sldMk cId="3055900667" sldId="1164"/>
            <ac:spMk id="659" creationId="{76314F6E-363C-1941-BD9B-3234A7206E97}"/>
          </ac:spMkLst>
        </pc:spChg>
        <pc:spChg chg="add mod">
          <ac:chgData name="Aizhan Kassymova" userId="116eda05-19b7-4ab1-b111-75ad639c04ed" providerId="ADAL" clId="{481AF113-4C93-4F4A-9E62-C6ADB38EE59E}" dt="2022-07-16T08:42:55.677" v="1192" actId="1076"/>
          <ac:spMkLst>
            <pc:docMk/>
            <pc:sldMk cId="3055900667" sldId="1164"/>
            <ac:spMk id="660" creationId="{0E5302DF-14E3-FD53-4E42-AF2EB5CC40E5}"/>
          </ac:spMkLst>
        </pc:spChg>
        <pc:spChg chg="add mod">
          <ac:chgData name="Aizhan Kassymova" userId="116eda05-19b7-4ab1-b111-75ad639c04ed" providerId="ADAL" clId="{481AF113-4C93-4F4A-9E62-C6ADB38EE59E}" dt="2022-07-16T08:42:40.946" v="1189" actId="20577"/>
          <ac:spMkLst>
            <pc:docMk/>
            <pc:sldMk cId="3055900667" sldId="1164"/>
            <ac:spMk id="695" creationId="{11E6D47A-EDAA-E034-C5D7-1062DD676993}"/>
          </ac:spMkLst>
        </pc:spChg>
        <pc:spChg chg="add mod">
          <ac:chgData name="Aizhan Kassymova" userId="116eda05-19b7-4ab1-b111-75ad639c04ed" providerId="ADAL" clId="{481AF113-4C93-4F4A-9E62-C6ADB38EE59E}" dt="2022-07-16T08:42:44.836" v="1191" actId="20577"/>
          <ac:spMkLst>
            <pc:docMk/>
            <pc:sldMk cId="3055900667" sldId="1164"/>
            <ac:spMk id="696" creationId="{EB54F88B-A941-7C47-42B4-CFF344294FCF}"/>
          </ac:spMkLst>
        </pc:spChg>
        <pc:grpChg chg="mod">
          <ac:chgData name="Aizhan Kassymova" userId="116eda05-19b7-4ab1-b111-75ad639c04ed" providerId="ADAL" clId="{481AF113-4C93-4F4A-9E62-C6ADB38EE59E}" dt="2022-07-16T08:41:50.063" v="1177" actId="1076"/>
          <ac:grpSpMkLst>
            <pc:docMk/>
            <pc:sldMk cId="3055900667" sldId="1164"/>
            <ac:grpSpMk id="571" creationId="{580255E5-A809-CB45-994D-F69BD8D6F8D7}"/>
          </ac:grpSpMkLst>
        </pc:grpChg>
        <pc:grpChg chg="mod">
          <ac:chgData name="Aizhan Kassymova" userId="116eda05-19b7-4ab1-b111-75ad639c04ed" providerId="ADAL" clId="{481AF113-4C93-4F4A-9E62-C6ADB38EE59E}" dt="2022-07-16T08:42:16.856" v="1182" actId="478"/>
          <ac:grpSpMkLst>
            <pc:docMk/>
            <pc:sldMk cId="3055900667" sldId="1164"/>
            <ac:grpSpMk id="631" creationId="{14A407A0-EBD9-3449-9859-9B138D20D5AC}"/>
          </ac:grpSpMkLst>
        </pc:grpChg>
        <pc:grpChg chg="mod">
          <ac:chgData name="Aizhan Kassymova" userId="116eda05-19b7-4ab1-b111-75ad639c04ed" providerId="ADAL" clId="{481AF113-4C93-4F4A-9E62-C6ADB38EE59E}" dt="2022-07-16T08:41:59.009" v="1178" actId="478"/>
          <ac:grpSpMkLst>
            <pc:docMk/>
            <pc:sldMk cId="3055900667" sldId="1164"/>
            <ac:grpSpMk id="642" creationId="{F65FBC4E-EE37-D144-AFDB-E6C408428C1F}"/>
          </ac:grpSpMkLst>
        </pc:grpChg>
      </pc:sldChg>
      <pc:sldChg chg="addSp delSp modSp add mod modAnim modNotesTx">
        <pc:chgData name="Aizhan Kassymova" userId="116eda05-19b7-4ab1-b111-75ad639c04ed" providerId="ADAL" clId="{481AF113-4C93-4F4A-9E62-C6ADB38EE59E}" dt="2022-07-16T10:10:58.200" v="2332" actId="20577"/>
        <pc:sldMkLst>
          <pc:docMk/>
          <pc:sldMk cId="1821891346" sldId="1165"/>
        </pc:sldMkLst>
        <pc:spChg chg="del mod">
          <ac:chgData name="Aizhan Kassymova" userId="116eda05-19b7-4ab1-b111-75ad639c04ed" providerId="ADAL" clId="{481AF113-4C93-4F4A-9E62-C6ADB38EE59E}" dt="2022-07-16T07:47:36.730" v="49" actId="478"/>
          <ac:spMkLst>
            <pc:docMk/>
            <pc:sldMk cId="1821891346" sldId="1165"/>
            <ac:spMk id="571" creationId="{96ECE80E-E07E-F54F-B7D9-AC2C33DC5BD2}"/>
          </ac:spMkLst>
        </pc:spChg>
        <pc:spChg chg="add mod">
          <ac:chgData name="Aizhan Kassymova" userId="116eda05-19b7-4ab1-b111-75ad639c04ed" providerId="ADAL" clId="{481AF113-4C93-4F4A-9E62-C6ADB38EE59E}" dt="2022-07-16T07:47:37.311" v="50"/>
          <ac:spMkLst>
            <pc:docMk/>
            <pc:sldMk cId="1821891346" sldId="1165"/>
            <ac:spMk id="572" creationId="{39948672-A7D9-8C20-DA07-78FCB0ABFD13}"/>
          </ac:spMkLst>
        </pc:spChg>
        <pc:spChg chg="mod">
          <ac:chgData name="Aizhan Kassymova" userId="116eda05-19b7-4ab1-b111-75ad639c04ed" providerId="ADAL" clId="{481AF113-4C93-4F4A-9E62-C6ADB38EE59E}" dt="2022-07-16T08:44:03.061" v="1225" actId="20577"/>
          <ac:spMkLst>
            <pc:docMk/>
            <pc:sldMk cId="1821891346" sldId="1165"/>
            <ac:spMk id="654" creationId="{EDBA5A8F-4260-B240-9E01-AE8471BDC45B}"/>
          </ac:spMkLst>
        </pc:spChg>
        <pc:spChg chg="mod">
          <ac:chgData name="Aizhan Kassymova" userId="116eda05-19b7-4ab1-b111-75ad639c04ed" providerId="ADAL" clId="{481AF113-4C93-4F4A-9E62-C6ADB38EE59E}" dt="2022-07-16T08:47:21.751" v="1491" actId="1076"/>
          <ac:spMkLst>
            <pc:docMk/>
            <pc:sldMk cId="1821891346" sldId="1165"/>
            <ac:spMk id="656" creationId="{97C6B0DF-3B81-1046-A02E-98C8247EB000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6T10:16:30.870" v="2393" actId="20577"/>
        <pc:sldMkLst>
          <pc:docMk/>
          <pc:sldMk cId="1692208329" sldId="1166"/>
        </pc:sldMkLst>
        <pc:spChg chg="del mod">
          <ac:chgData name="Aizhan Kassymova" userId="116eda05-19b7-4ab1-b111-75ad639c04ed" providerId="ADAL" clId="{481AF113-4C93-4F4A-9E62-C6ADB38EE59E}" dt="2022-07-16T07:47:42.054" v="51" actId="478"/>
          <ac:spMkLst>
            <pc:docMk/>
            <pc:sldMk cId="1692208329" sldId="1166"/>
            <ac:spMk id="611" creationId="{BF49A24D-3811-4749-86AF-DF0821A52345}"/>
          </ac:spMkLst>
        </pc:spChg>
        <pc:spChg chg="add mod">
          <ac:chgData name="Aizhan Kassymova" userId="116eda05-19b7-4ab1-b111-75ad639c04ed" providerId="ADAL" clId="{481AF113-4C93-4F4A-9E62-C6ADB38EE59E}" dt="2022-07-16T07:47:42.524" v="52"/>
          <ac:spMkLst>
            <pc:docMk/>
            <pc:sldMk cId="1692208329" sldId="1166"/>
            <ac:spMk id="613" creationId="{B163798D-D7C7-3490-6E2E-1262A8404EA4}"/>
          </ac:spMkLst>
        </pc:spChg>
        <pc:spChg chg="mod">
          <ac:chgData name="Aizhan Kassymova" userId="116eda05-19b7-4ab1-b111-75ad639c04ed" providerId="ADAL" clId="{481AF113-4C93-4F4A-9E62-C6ADB38EE59E}" dt="2022-07-16T08:47:56.431" v="1521" actId="20577"/>
          <ac:spMkLst>
            <pc:docMk/>
            <pc:sldMk cId="1692208329" sldId="1166"/>
            <ac:spMk id="654" creationId="{EDBA5A8F-4260-B240-9E01-AE8471BDC45B}"/>
          </ac:spMkLst>
        </pc:spChg>
        <pc:spChg chg="mod">
          <ac:chgData name="Aizhan Kassymova" userId="116eda05-19b7-4ab1-b111-75ad639c04ed" providerId="ADAL" clId="{481AF113-4C93-4F4A-9E62-C6ADB38EE59E}" dt="2022-07-16T08:52:07.082" v="1917"/>
          <ac:spMkLst>
            <pc:docMk/>
            <pc:sldMk cId="1692208329" sldId="1166"/>
            <ac:spMk id="656" creationId="{97C6B0DF-3B81-1046-A02E-98C8247EB000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6T10:25:59.396" v="2428" actId="20577"/>
        <pc:sldMkLst>
          <pc:docMk/>
          <pc:sldMk cId="397073794" sldId="1167"/>
        </pc:sldMkLst>
        <pc:spChg chg="mod">
          <ac:chgData name="Aizhan Kassymova" userId="116eda05-19b7-4ab1-b111-75ad639c04ed" providerId="ADAL" clId="{481AF113-4C93-4F4A-9E62-C6ADB38EE59E}" dt="2022-07-16T08:57:35.110" v="2218" actId="1076"/>
          <ac:spMkLst>
            <pc:docMk/>
            <pc:sldMk cId="397073794" sldId="1167"/>
            <ac:spMk id="8" creationId="{96562BEA-C84E-254B-BD55-56C2EB6C5088}"/>
          </ac:spMkLst>
        </pc:spChg>
        <pc:spChg chg="mod">
          <ac:chgData name="Aizhan Kassymova" userId="116eda05-19b7-4ab1-b111-75ad639c04ed" providerId="ADAL" clId="{481AF113-4C93-4F4A-9E62-C6ADB38EE59E}" dt="2022-07-16T08:52:33.949" v="1942" actId="20577"/>
          <ac:spMkLst>
            <pc:docMk/>
            <pc:sldMk cId="397073794" sldId="1167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6T08:55:49.898" v="2079" actId="207"/>
          <ac:spMkLst>
            <pc:docMk/>
            <pc:sldMk cId="397073794" sldId="1167"/>
            <ac:spMk id="10" creationId="{80CCA17D-ECA8-CE46-82AC-A0AF8C3B62BD}"/>
          </ac:spMkLst>
        </pc:spChg>
        <pc:spChg chg="mod">
          <ac:chgData name="Aizhan Kassymova" userId="116eda05-19b7-4ab1-b111-75ad639c04ed" providerId="ADAL" clId="{481AF113-4C93-4F4A-9E62-C6ADB38EE59E}" dt="2022-07-16T08:58:56.206" v="2246" actId="1076"/>
          <ac:spMkLst>
            <pc:docMk/>
            <pc:sldMk cId="397073794" sldId="1167"/>
            <ac:spMk id="11" creationId="{8F7AD000-A388-6C4C-8C9C-158A86A0C51E}"/>
          </ac:spMkLst>
        </pc:spChg>
        <pc:spChg chg="mod">
          <ac:chgData name="Aizhan Kassymova" userId="116eda05-19b7-4ab1-b111-75ad639c04ed" providerId="ADAL" clId="{481AF113-4C93-4F4A-9E62-C6ADB38EE59E}" dt="2022-07-16T08:57:29.685" v="2217" actId="1076"/>
          <ac:spMkLst>
            <pc:docMk/>
            <pc:sldMk cId="397073794" sldId="1167"/>
            <ac:spMk id="12" creationId="{0414D3D5-1BB8-5844-8D2A-3C8E3E5DCA6A}"/>
          </ac:spMkLst>
        </pc:spChg>
        <pc:spChg chg="mod">
          <ac:chgData name="Aizhan Kassymova" userId="116eda05-19b7-4ab1-b111-75ad639c04ed" providerId="ADAL" clId="{481AF113-4C93-4F4A-9E62-C6ADB38EE59E}" dt="2022-07-16T08:57:29.685" v="2217" actId="1076"/>
          <ac:spMkLst>
            <pc:docMk/>
            <pc:sldMk cId="397073794" sldId="1167"/>
            <ac:spMk id="13" creationId="{FAA5D4F0-1DCB-7C49-A07F-4729B9F9DCA6}"/>
          </ac:spMkLst>
        </pc:spChg>
        <pc:spChg chg="del mod">
          <ac:chgData name="Aizhan Kassymova" userId="116eda05-19b7-4ab1-b111-75ad639c04ed" providerId="ADAL" clId="{481AF113-4C93-4F4A-9E62-C6ADB38EE59E}" dt="2022-07-16T07:47:48.362" v="54" actId="478"/>
          <ac:spMkLst>
            <pc:docMk/>
            <pc:sldMk cId="397073794" sldId="1167"/>
            <ac:spMk id="14" creationId="{126C885E-4769-8644-8E59-814749DC523B}"/>
          </ac:spMkLst>
        </pc:spChg>
        <pc:spChg chg="add mod">
          <ac:chgData name="Aizhan Kassymova" userId="116eda05-19b7-4ab1-b111-75ad639c04ed" providerId="ADAL" clId="{481AF113-4C93-4F4A-9E62-C6ADB38EE59E}" dt="2022-07-16T07:47:48.880" v="55"/>
          <ac:spMkLst>
            <pc:docMk/>
            <pc:sldMk cId="397073794" sldId="1167"/>
            <ac:spMk id="15" creationId="{7FF7BA43-BEF1-E4D0-DD05-7631C69DB02F}"/>
          </ac:spMkLst>
        </pc:spChg>
        <pc:grpChg chg="mod">
          <ac:chgData name="Aizhan Kassymova" userId="116eda05-19b7-4ab1-b111-75ad639c04ed" providerId="ADAL" clId="{481AF113-4C93-4F4A-9E62-C6ADB38EE59E}" dt="2022-07-16T08:57:29.685" v="2217" actId="1076"/>
          <ac:grpSpMkLst>
            <pc:docMk/>
            <pc:sldMk cId="397073794" sldId="1167"/>
            <ac:grpSpMk id="2" creationId="{6E7D9C5A-4A0F-3E45-B3EB-48F963F34B69}"/>
          </ac:grpSpMkLst>
        </pc:grpChg>
      </pc:sldChg>
      <pc:sldChg chg="addSp delSp modSp add mod modAnim modNotesTx">
        <pc:chgData name="Aizhan Kassymova" userId="116eda05-19b7-4ab1-b111-75ad639c04ed" providerId="ADAL" clId="{481AF113-4C93-4F4A-9E62-C6ADB38EE59E}" dt="2022-07-16T10:36:04.853" v="2670" actId="20577"/>
        <pc:sldMkLst>
          <pc:docMk/>
          <pc:sldMk cId="2306501715" sldId="1168"/>
        </pc:sldMkLst>
        <pc:spChg chg="mod">
          <ac:chgData name="Aizhan Kassymova" userId="116eda05-19b7-4ab1-b111-75ad639c04ed" providerId="ADAL" clId="{481AF113-4C93-4F4A-9E62-C6ADB38EE59E}" dt="2022-07-16T10:27:43.469" v="2441" actId="20577"/>
          <ac:spMkLst>
            <pc:docMk/>
            <pc:sldMk cId="2306501715" sldId="1168"/>
            <ac:spMk id="9" creationId="{247BCAC2-4B0D-C24F-A1AA-5CFB26132E0B}"/>
          </ac:spMkLst>
        </pc:spChg>
        <pc:spChg chg="del mod">
          <ac:chgData name="Aizhan Kassymova" userId="116eda05-19b7-4ab1-b111-75ad639c04ed" providerId="ADAL" clId="{481AF113-4C93-4F4A-9E62-C6ADB38EE59E}" dt="2022-07-16T07:47:53.105" v="56" actId="478"/>
          <ac:spMkLst>
            <pc:docMk/>
            <pc:sldMk cId="2306501715" sldId="1168"/>
            <ac:spMk id="57" creationId="{4F8ECF08-A4D3-AC44-87C7-BD50757B39D8}"/>
          </ac:spMkLst>
        </pc:spChg>
        <pc:spChg chg="add mod">
          <ac:chgData name="Aizhan Kassymova" userId="116eda05-19b7-4ab1-b111-75ad639c04ed" providerId="ADAL" clId="{481AF113-4C93-4F4A-9E62-C6ADB38EE59E}" dt="2022-07-16T07:47:53.599" v="57"/>
          <ac:spMkLst>
            <pc:docMk/>
            <pc:sldMk cId="2306501715" sldId="1168"/>
            <ac:spMk id="58" creationId="{C6C0A391-BABC-68E8-CC68-9BAEC2B6043C}"/>
          </ac:spMkLst>
        </pc:spChg>
        <pc:spChg chg="mod">
          <ac:chgData name="Aizhan Kassymova" userId="116eda05-19b7-4ab1-b111-75ad639c04ed" providerId="ADAL" clId="{481AF113-4C93-4F4A-9E62-C6ADB38EE59E}" dt="2022-07-16T10:29:38.661" v="2498" actId="255"/>
          <ac:spMkLst>
            <pc:docMk/>
            <pc:sldMk cId="2306501715" sldId="1168"/>
            <ac:spMk id="68" creationId="{AE0F6699-BC13-C349-9AC1-8B36945FEAA0}"/>
          </ac:spMkLst>
        </pc:spChg>
        <pc:spChg chg="mod">
          <ac:chgData name="Aizhan Kassymova" userId="116eda05-19b7-4ab1-b111-75ad639c04ed" providerId="ADAL" clId="{481AF113-4C93-4F4A-9E62-C6ADB38EE59E}" dt="2022-07-16T10:31:01.950" v="2601" actId="20577"/>
          <ac:spMkLst>
            <pc:docMk/>
            <pc:sldMk cId="2306501715" sldId="1168"/>
            <ac:spMk id="71" creationId="{66AD3E16-6743-CC4C-9091-25C6B0A95F7F}"/>
          </ac:spMkLst>
        </pc:spChg>
        <pc:spChg chg="mod">
          <ac:chgData name="Aizhan Kassymova" userId="116eda05-19b7-4ab1-b111-75ad639c04ed" providerId="ADAL" clId="{481AF113-4C93-4F4A-9E62-C6ADB38EE59E}" dt="2022-07-16T10:30:56.181" v="2593" actId="1076"/>
          <ac:spMkLst>
            <pc:docMk/>
            <pc:sldMk cId="2306501715" sldId="1168"/>
            <ac:spMk id="73" creationId="{AD6E6CB7-7739-BE4D-84DA-1BBDF2D16B38}"/>
          </ac:spMkLst>
        </pc:spChg>
        <pc:spChg chg="mod">
          <ac:chgData name="Aizhan Kassymova" userId="116eda05-19b7-4ab1-b111-75ad639c04ed" providerId="ADAL" clId="{481AF113-4C93-4F4A-9E62-C6ADB38EE59E}" dt="2022-07-16T10:30:38.772" v="2577" actId="1076"/>
          <ac:spMkLst>
            <pc:docMk/>
            <pc:sldMk cId="2306501715" sldId="1168"/>
            <ac:spMk id="74" creationId="{20BE946D-C7D0-4A45-83B1-1480163BA20F}"/>
          </ac:spMkLst>
        </pc:spChg>
        <pc:spChg chg="mod">
          <ac:chgData name="Aizhan Kassymova" userId="116eda05-19b7-4ab1-b111-75ad639c04ed" providerId="ADAL" clId="{481AF113-4C93-4F4A-9E62-C6ADB38EE59E}" dt="2022-07-16T10:31:12.879" v="2613" actId="20577"/>
          <ac:spMkLst>
            <pc:docMk/>
            <pc:sldMk cId="2306501715" sldId="1168"/>
            <ac:spMk id="79" creationId="{4E5CE7E7-BE20-B242-B8AA-2C5D479929F4}"/>
          </ac:spMkLst>
        </pc:spChg>
        <pc:spChg chg="mod">
          <ac:chgData name="Aizhan Kassymova" userId="116eda05-19b7-4ab1-b111-75ad639c04ed" providerId="ADAL" clId="{481AF113-4C93-4F4A-9E62-C6ADB38EE59E}" dt="2022-07-16T10:29:59.011" v="2513" actId="20577"/>
          <ac:spMkLst>
            <pc:docMk/>
            <pc:sldMk cId="2306501715" sldId="1168"/>
            <ac:spMk id="83" creationId="{B3BC3B01-336B-B648-9417-1795AE45E555}"/>
          </ac:spMkLst>
        </pc:spChg>
        <pc:spChg chg="mod">
          <ac:chgData name="Aizhan Kassymova" userId="116eda05-19b7-4ab1-b111-75ad639c04ed" providerId="ADAL" clId="{481AF113-4C93-4F4A-9E62-C6ADB38EE59E}" dt="2022-07-16T10:31:40.995" v="2642" actId="20577"/>
          <ac:spMkLst>
            <pc:docMk/>
            <pc:sldMk cId="2306501715" sldId="1168"/>
            <ac:spMk id="84" creationId="{DC97EC39-5ADE-8D46-9FEE-DBDD51FDB394}"/>
          </ac:spMkLst>
        </pc:spChg>
        <pc:spChg chg="mod">
          <ac:chgData name="Aizhan Kassymova" userId="116eda05-19b7-4ab1-b111-75ad639c04ed" providerId="ADAL" clId="{481AF113-4C93-4F4A-9E62-C6ADB38EE59E}" dt="2022-07-16T10:31:30.182" v="2631" actId="20577"/>
          <ac:spMkLst>
            <pc:docMk/>
            <pc:sldMk cId="2306501715" sldId="1168"/>
            <ac:spMk id="85" creationId="{8C832346-4F39-4844-8091-F736554D8A35}"/>
          </ac:spMkLst>
        </pc:spChg>
        <pc:spChg chg="mod">
          <ac:chgData name="Aizhan Kassymova" userId="116eda05-19b7-4ab1-b111-75ad639c04ed" providerId="ADAL" clId="{481AF113-4C93-4F4A-9E62-C6ADB38EE59E}" dt="2022-07-16T10:31:21.289" v="2621" actId="20577"/>
          <ac:spMkLst>
            <pc:docMk/>
            <pc:sldMk cId="2306501715" sldId="1168"/>
            <ac:spMk id="86" creationId="{68FADC82-2C08-DB43-951D-4FB06FD5E788}"/>
          </ac:spMkLst>
        </pc:spChg>
        <pc:spChg chg="mod">
          <ac:chgData name="Aizhan Kassymova" userId="116eda05-19b7-4ab1-b111-75ad639c04ed" providerId="ADAL" clId="{481AF113-4C93-4F4A-9E62-C6ADB38EE59E}" dt="2022-07-16T10:30:06.706" v="2530" actId="20577"/>
          <ac:spMkLst>
            <pc:docMk/>
            <pc:sldMk cId="2306501715" sldId="1168"/>
            <ac:spMk id="87" creationId="{FBC4E611-49B5-5546-8E93-C03CEF4C030E}"/>
          </ac:spMkLst>
        </pc:spChg>
        <pc:spChg chg="mod">
          <ac:chgData name="Aizhan Kassymova" userId="116eda05-19b7-4ab1-b111-75ad639c04ed" providerId="ADAL" clId="{481AF113-4C93-4F4A-9E62-C6ADB38EE59E}" dt="2022-07-16T10:31:17.746" v="2614"/>
          <ac:spMkLst>
            <pc:docMk/>
            <pc:sldMk cId="2306501715" sldId="1168"/>
            <ac:spMk id="96" creationId="{93E8ABA8-42C2-C44C-8972-76E2C7AD813D}"/>
          </ac:spMkLst>
        </pc:spChg>
        <pc:spChg chg="mod">
          <ac:chgData name="Aizhan Kassymova" userId="116eda05-19b7-4ab1-b111-75ad639c04ed" providerId="ADAL" clId="{481AF113-4C93-4F4A-9E62-C6ADB38EE59E}" dt="2022-07-16T10:30:03.208" v="2523" actId="20577"/>
          <ac:spMkLst>
            <pc:docMk/>
            <pc:sldMk cId="2306501715" sldId="1168"/>
            <ac:spMk id="100" creationId="{704444CB-075A-0948-9F82-6F49A25E3EAD}"/>
          </ac:spMkLst>
        </pc:spChg>
        <pc:spChg chg="mod">
          <ac:chgData name="Aizhan Kassymova" userId="116eda05-19b7-4ab1-b111-75ad639c04ed" providerId="ADAL" clId="{481AF113-4C93-4F4A-9E62-C6ADB38EE59E}" dt="2022-07-16T10:31:45.125" v="2643"/>
          <ac:spMkLst>
            <pc:docMk/>
            <pc:sldMk cId="2306501715" sldId="1168"/>
            <ac:spMk id="101" creationId="{40B8469F-1FF4-FE40-9A71-D5EC33D37348}"/>
          </ac:spMkLst>
        </pc:spChg>
        <pc:spChg chg="mod">
          <ac:chgData name="Aizhan Kassymova" userId="116eda05-19b7-4ab1-b111-75ad639c04ed" providerId="ADAL" clId="{481AF113-4C93-4F4A-9E62-C6ADB38EE59E}" dt="2022-07-16T10:31:34.729" v="2632"/>
          <ac:spMkLst>
            <pc:docMk/>
            <pc:sldMk cId="2306501715" sldId="1168"/>
            <ac:spMk id="102" creationId="{713E03C4-58F2-5D42-92BD-0578A2D33BD2}"/>
          </ac:spMkLst>
        </pc:spChg>
        <pc:spChg chg="mod">
          <ac:chgData name="Aizhan Kassymova" userId="116eda05-19b7-4ab1-b111-75ad639c04ed" providerId="ADAL" clId="{481AF113-4C93-4F4A-9E62-C6ADB38EE59E}" dt="2022-07-16T10:31:26.419" v="2622"/>
          <ac:spMkLst>
            <pc:docMk/>
            <pc:sldMk cId="2306501715" sldId="1168"/>
            <ac:spMk id="103" creationId="{76001FF3-4EB3-9E44-B006-298749345144}"/>
          </ac:spMkLst>
        </pc:spChg>
        <pc:spChg chg="mod">
          <ac:chgData name="Aizhan Kassymova" userId="116eda05-19b7-4ab1-b111-75ad639c04ed" providerId="ADAL" clId="{481AF113-4C93-4F4A-9E62-C6ADB38EE59E}" dt="2022-07-16T10:30:10.303" v="2537" actId="20577"/>
          <ac:spMkLst>
            <pc:docMk/>
            <pc:sldMk cId="2306501715" sldId="1168"/>
            <ac:spMk id="104" creationId="{8A13F36B-8768-0745-9E90-83E8FC5EE560}"/>
          </ac:spMkLst>
        </pc:spChg>
        <pc:spChg chg="mod">
          <ac:chgData name="Aizhan Kassymova" userId="116eda05-19b7-4ab1-b111-75ad639c04ed" providerId="ADAL" clId="{481AF113-4C93-4F4A-9E62-C6ADB38EE59E}" dt="2022-07-16T10:29:54.099" v="2503" actId="20577"/>
          <ac:spMkLst>
            <pc:docMk/>
            <pc:sldMk cId="2306501715" sldId="1168"/>
            <ac:spMk id="113" creationId="{2CFC877C-1B09-8849-95D0-2EBA259C9E78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6T10:44:03.327" v="3046" actId="255"/>
        <pc:sldMkLst>
          <pc:docMk/>
          <pc:sldMk cId="811476487" sldId="1169"/>
        </pc:sldMkLst>
        <pc:spChg chg="del mod">
          <ac:chgData name="Aizhan Kassymova" userId="116eda05-19b7-4ab1-b111-75ad639c04ed" providerId="ADAL" clId="{481AF113-4C93-4F4A-9E62-C6ADB38EE59E}" dt="2022-07-16T07:47:56.993" v="58" actId="478"/>
          <ac:spMkLst>
            <pc:docMk/>
            <pc:sldMk cId="811476487" sldId="1169"/>
            <ac:spMk id="6" creationId="{21946457-0440-7A46-8315-47A8A412F958}"/>
          </ac:spMkLst>
        </pc:spChg>
        <pc:spChg chg="add mod">
          <ac:chgData name="Aizhan Kassymova" userId="116eda05-19b7-4ab1-b111-75ad639c04ed" providerId="ADAL" clId="{481AF113-4C93-4F4A-9E62-C6ADB38EE59E}" dt="2022-07-16T07:47:57.536" v="59"/>
          <ac:spMkLst>
            <pc:docMk/>
            <pc:sldMk cId="811476487" sldId="1169"/>
            <ac:spMk id="7" creationId="{77C95BD6-2C20-241A-60B8-22C95A85F347}"/>
          </ac:spMkLst>
        </pc:spChg>
        <pc:spChg chg="mod">
          <ac:chgData name="Aizhan Kassymova" userId="116eda05-19b7-4ab1-b111-75ad639c04ed" providerId="ADAL" clId="{481AF113-4C93-4F4A-9E62-C6ADB38EE59E}" dt="2022-07-16T10:38:46.712" v="2708" actId="20577"/>
          <ac:spMkLst>
            <pc:docMk/>
            <pc:sldMk cId="811476487" sldId="1169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6T10:41:27.094" v="2888" actId="255"/>
          <ac:spMkLst>
            <pc:docMk/>
            <pc:sldMk cId="811476487" sldId="1169"/>
            <ac:spMk id="61" creationId="{4B0603A7-FD76-E142-950F-40A4CCA78957}"/>
          </ac:spMkLst>
        </pc:spChg>
        <pc:spChg chg="mod">
          <ac:chgData name="Aizhan Kassymova" userId="116eda05-19b7-4ab1-b111-75ad639c04ed" providerId="ADAL" clId="{481AF113-4C93-4F4A-9E62-C6ADB38EE59E}" dt="2022-07-16T10:44:03.327" v="3046" actId="255"/>
          <ac:spMkLst>
            <pc:docMk/>
            <pc:sldMk cId="811476487" sldId="1169"/>
            <ac:spMk id="62" creationId="{3FB47D89-608E-6B48-B260-00596EFC3969}"/>
          </ac:spMkLst>
        </pc:spChg>
        <pc:spChg chg="mod">
          <ac:chgData name="Aizhan Kassymova" userId="116eda05-19b7-4ab1-b111-75ad639c04ed" providerId="ADAL" clId="{481AF113-4C93-4F4A-9E62-C6ADB38EE59E}" dt="2022-07-16T10:41:45.940" v="2891" actId="1076"/>
          <ac:spMkLst>
            <pc:docMk/>
            <pc:sldMk cId="811476487" sldId="1169"/>
            <ac:spMk id="63" creationId="{E09403B9-43A8-5149-B58E-34440F6ABEAA}"/>
          </ac:spMkLst>
        </pc:spChg>
      </pc:sldChg>
      <pc:sldChg chg="addSp delSp modSp add mod">
        <pc:chgData name="Aizhan Kassymova" userId="116eda05-19b7-4ab1-b111-75ad639c04ed" providerId="ADAL" clId="{481AF113-4C93-4F4A-9E62-C6ADB38EE59E}" dt="2022-07-17T03:19:40.531" v="3492" actId="20577"/>
        <pc:sldMkLst>
          <pc:docMk/>
          <pc:sldMk cId="511336183" sldId="1170"/>
        </pc:sldMkLst>
        <pc:spChg chg="del mod">
          <ac:chgData name="Aizhan Kassymova" userId="116eda05-19b7-4ab1-b111-75ad639c04ed" providerId="ADAL" clId="{481AF113-4C93-4F4A-9E62-C6ADB38EE59E}" dt="2022-07-16T07:48:01.359" v="60" actId="478"/>
          <ac:spMkLst>
            <pc:docMk/>
            <pc:sldMk cId="511336183" sldId="1170"/>
            <ac:spMk id="5" creationId="{2BFE3DF4-2D02-7D4F-B76E-99CD4324F969}"/>
          </ac:spMkLst>
        </pc:spChg>
        <pc:spChg chg="add mod">
          <ac:chgData name="Aizhan Kassymova" userId="116eda05-19b7-4ab1-b111-75ad639c04ed" providerId="ADAL" clId="{481AF113-4C93-4F4A-9E62-C6ADB38EE59E}" dt="2022-07-16T07:48:01.879" v="61"/>
          <ac:spMkLst>
            <pc:docMk/>
            <pc:sldMk cId="511336183" sldId="1170"/>
            <ac:spMk id="6" creationId="{E090FF79-2E0F-1343-12AA-B67F309833F2}"/>
          </ac:spMkLst>
        </pc:spChg>
        <pc:spChg chg="mod">
          <ac:chgData name="Aizhan Kassymova" userId="116eda05-19b7-4ab1-b111-75ad639c04ed" providerId="ADAL" clId="{481AF113-4C93-4F4A-9E62-C6ADB38EE59E}" dt="2022-07-17T03:17:46.170" v="3349" actId="20577"/>
          <ac:spMkLst>
            <pc:docMk/>
            <pc:sldMk cId="511336183" sldId="1170"/>
            <ac:spMk id="7" creationId="{8251B37A-10ED-6C4A-A5F1-4B1BE824E86A}"/>
          </ac:spMkLst>
        </pc:spChg>
        <pc:spChg chg="mod">
          <ac:chgData name="Aizhan Kassymova" userId="116eda05-19b7-4ab1-b111-75ad639c04ed" providerId="ADAL" clId="{481AF113-4C93-4F4A-9E62-C6ADB38EE59E}" dt="2022-07-17T03:19:40.531" v="3492" actId="20577"/>
          <ac:spMkLst>
            <pc:docMk/>
            <pc:sldMk cId="511336183" sldId="1170"/>
            <ac:spMk id="8" creationId="{E3FA004C-2235-334F-8814-1F36401D2A86}"/>
          </ac:spMkLst>
        </pc:spChg>
        <pc:spChg chg="mod">
          <ac:chgData name="Aizhan Kassymova" userId="116eda05-19b7-4ab1-b111-75ad639c04ed" providerId="ADAL" clId="{481AF113-4C93-4F4A-9E62-C6ADB38EE59E}" dt="2022-07-17T03:15:13.679" v="3084" actId="20577"/>
          <ac:spMkLst>
            <pc:docMk/>
            <pc:sldMk cId="511336183" sldId="1170"/>
            <ac:spMk id="9" creationId="{247BCAC2-4B0D-C24F-A1AA-5CFB26132E0B}"/>
          </ac:spMkLst>
        </pc:spChg>
      </pc:sldChg>
      <pc:sldChg chg="addSp delSp modSp add mod modAnim modNotesTx">
        <pc:chgData name="Aizhan Kassymova" userId="116eda05-19b7-4ab1-b111-75ad639c04ed" providerId="ADAL" clId="{481AF113-4C93-4F4A-9E62-C6ADB38EE59E}" dt="2022-07-17T10:38:15.821" v="5396" actId="13926"/>
        <pc:sldMkLst>
          <pc:docMk/>
          <pc:sldMk cId="3814211440" sldId="1171"/>
        </pc:sldMkLst>
        <pc:spChg chg="del mod">
          <ac:chgData name="Aizhan Kassymova" userId="116eda05-19b7-4ab1-b111-75ad639c04ed" providerId="ADAL" clId="{481AF113-4C93-4F4A-9E62-C6ADB38EE59E}" dt="2022-07-16T07:48:04.883" v="62" actId="478"/>
          <ac:spMkLst>
            <pc:docMk/>
            <pc:sldMk cId="3814211440" sldId="1171"/>
            <ac:spMk id="7" creationId="{54A58A9F-013E-E14B-A97A-3F5139157AF5}"/>
          </ac:spMkLst>
        </pc:spChg>
        <pc:spChg chg="add mod">
          <ac:chgData name="Aizhan Kassymova" userId="116eda05-19b7-4ab1-b111-75ad639c04ed" providerId="ADAL" clId="{481AF113-4C93-4F4A-9E62-C6ADB38EE59E}" dt="2022-07-16T07:48:05.312" v="63"/>
          <ac:spMkLst>
            <pc:docMk/>
            <pc:sldMk cId="3814211440" sldId="1171"/>
            <ac:spMk id="8" creationId="{CCDDA4C3-34B4-AF3D-40F7-7C714A645D12}"/>
          </ac:spMkLst>
        </pc:spChg>
        <pc:spChg chg="mod">
          <ac:chgData name="Aizhan Kassymova" userId="116eda05-19b7-4ab1-b111-75ad639c04ed" providerId="ADAL" clId="{481AF113-4C93-4F4A-9E62-C6ADB38EE59E}" dt="2022-07-17T05:53:43.635" v="3494" actId="27636"/>
          <ac:spMkLst>
            <pc:docMk/>
            <pc:sldMk cId="3814211440" sldId="1171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08:33:11.465" v="5280" actId="20577"/>
          <ac:spMkLst>
            <pc:docMk/>
            <pc:sldMk cId="3814211440" sldId="1171"/>
            <ac:spMk id="10" creationId="{FA2F19F9-C8D7-114F-8257-FB4D95438E3B}"/>
          </ac:spMkLst>
        </pc:spChg>
        <pc:spChg chg="mod">
          <ac:chgData name="Aizhan Kassymova" userId="116eda05-19b7-4ab1-b111-75ad639c04ed" providerId="ADAL" clId="{481AF113-4C93-4F4A-9E62-C6ADB38EE59E}" dt="2022-07-17T05:55:15.346" v="3558" actId="255"/>
          <ac:spMkLst>
            <pc:docMk/>
            <pc:sldMk cId="3814211440" sldId="1171"/>
            <ac:spMk id="11" creationId="{A728678F-8DEF-4046-89DA-20D9B309E935}"/>
          </ac:spMkLst>
        </pc:spChg>
        <pc:spChg chg="mod">
          <ac:chgData name="Aizhan Kassymova" userId="116eda05-19b7-4ab1-b111-75ad639c04ed" providerId="ADAL" clId="{481AF113-4C93-4F4A-9E62-C6ADB38EE59E}" dt="2022-07-17T05:56:19.470" v="3603" actId="14100"/>
          <ac:spMkLst>
            <pc:docMk/>
            <pc:sldMk cId="3814211440" sldId="1171"/>
            <ac:spMk id="12" creationId="{99205150-A642-0847-95C4-8C48A24DAC8A}"/>
          </ac:spMkLst>
        </pc:spChg>
        <pc:spChg chg="mod">
          <ac:chgData name="Aizhan Kassymova" userId="116eda05-19b7-4ab1-b111-75ad639c04ed" providerId="ADAL" clId="{481AF113-4C93-4F4A-9E62-C6ADB38EE59E}" dt="2022-07-17T05:56:54.276" v="3679" actId="20577"/>
          <ac:spMkLst>
            <pc:docMk/>
            <pc:sldMk cId="3814211440" sldId="1171"/>
            <ac:spMk id="13" creationId="{5EA7119B-8447-E949-AF1B-51F99BABCA4A}"/>
          </ac:spMkLst>
        </pc:spChg>
      </pc:sldChg>
      <pc:sldChg chg="addSp delSp modSp add mod">
        <pc:chgData name="Aizhan Kassymova" userId="116eda05-19b7-4ab1-b111-75ad639c04ed" providerId="ADAL" clId="{481AF113-4C93-4F4A-9E62-C6ADB38EE59E}" dt="2022-07-17T07:39:44.355" v="4348" actId="255"/>
        <pc:sldMkLst>
          <pc:docMk/>
          <pc:sldMk cId="2885702084" sldId="1172"/>
        </pc:sldMkLst>
        <pc:spChg chg="mod">
          <ac:chgData name="Aizhan Kassymova" userId="116eda05-19b7-4ab1-b111-75ad639c04ed" providerId="ADAL" clId="{481AF113-4C93-4F4A-9E62-C6ADB38EE59E}" dt="2022-07-17T07:32:18.335" v="4291" actId="1076"/>
          <ac:spMkLst>
            <pc:docMk/>
            <pc:sldMk cId="2885702084" sldId="1172"/>
            <ac:spMk id="8" creationId="{E374FB7B-D397-7246-99E8-CE483DFACD5D}"/>
          </ac:spMkLst>
        </pc:spChg>
        <pc:spChg chg="mod">
          <ac:chgData name="Aizhan Kassymova" userId="116eda05-19b7-4ab1-b111-75ad639c04ed" providerId="ADAL" clId="{481AF113-4C93-4F4A-9E62-C6ADB38EE59E}" dt="2022-07-17T05:57:26.120" v="3681" actId="255"/>
          <ac:spMkLst>
            <pc:docMk/>
            <pc:sldMk cId="2885702084" sldId="1172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07:37:57.696" v="4337" actId="20577"/>
          <ac:spMkLst>
            <pc:docMk/>
            <pc:sldMk cId="2885702084" sldId="1172"/>
            <ac:spMk id="14" creationId="{AFA70EB7-D6E6-AF43-A3B7-A9035670635E}"/>
          </ac:spMkLst>
        </pc:spChg>
        <pc:spChg chg="mod">
          <ac:chgData name="Aizhan Kassymova" userId="116eda05-19b7-4ab1-b111-75ad639c04ed" providerId="ADAL" clId="{481AF113-4C93-4F4A-9E62-C6ADB38EE59E}" dt="2022-07-17T07:39:44.355" v="4348" actId="255"/>
          <ac:spMkLst>
            <pc:docMk/>
            <pc:sldMk cId="2885702084" sldId="1172"/>
            <ac:spMk id="15" creationId="{2B53E900-CFB4-8641-AD80-727AE9380A18}"/>
          </ac:spMkLst>
        </pc:spChg>
        <pc:spChg chg="mod">
          <ac:chgData name="Aizhan Kassymova" userId="116eda05-19b7-4ab1-b111-75ad639c04ed" providerId="ADAL" clId="{481AF113-4C93-4F4A-9E62-C6ADB38EE59E}" dt="2022-07-17T07:38:56.484" v="4340" actId="1076"/>
          <ac:spMkLst>
            <pc:docMk/>
            <pc:sldMk cId="2885702084" sldId="1172"/>
            <ac:spMk id="16" creationId="{7DDCF5FE-9982-C44D-9FFC-E56BA98BF00E}"/>
          </ac:spMkLst>
        </pc:spChg>
        <pc:spChg chg="del mod">
          <ac:chgData name="Aizhan Kassymova" userId="116eda05-19b7-4ab1-b111-75ad639c04ed" providerId="ADAL" clId="{481AF113-4C93-4F4A-9E62-C6ADB38EE59E}" dt="2022-07-16T07:48:10.853" v="64" actId="478"/>
          <ac:spMkLst>
            <pc:docMk/>
            <pc:sldMk cId="2885702084" sldId="1172"/>
            <ac:spMk id="17" creationId="{DCA62624-6B99-2E4F-9C54-E08632D8D1A3}"/>
          </ac:spMkLst>
        </pc:spChg>
        <pc:spChg chg="add mod">
          <ac:chgData name="Aizhan Kassymova" userId="116eda05-19b7-4ab1-b111-75ad639c04ed" providerId="ADAL" clId="{481AF113-4C93-4F4A-9E62-C6ADB38EE59E}" dt="2022-07-16T07:48:11.330" v="65"/>
          <ac:spMkLst>
            <pc:docMk/>
            <pc:sldMk cId="2885702084" sldId="1172"/>
            <ac:spMk id="18" creationId="{15CF0E1A-518A-1E19-AEF2-6574DF54F07C}"/>
          </ac:spMkLst>
        </pc:spChg>
        <pc:cxnChg chg="mod">
          <ac:chgData name="Aizhan Kassymova" userId="116eda05-19b7-4ab1-b111-75ad639c04ed" providerId="ADAL" clId="{481AF113-4C93-4F4A-9E62-C6ADB38EE59E}" dt="2022-07-17T07:32:40.221" v="4294" actId="14100"/>
          <ac:cxnSpMkLst>
            <pc:docMk/>
            <pc:sldMk cId="2885702084" sldId="1172"/>
            <ac:cxnSpMk id="4" creationId="{162228CC-A1AA-2642-A56E-E4F7B0293C25}"/>
          </ac:cxnSpMkLst>
        </pc:cxnChg>
        <pc:cxnChg chg="mod">
          <ac:chgData name="Aizhan Kassymova" userId="116eda05-19b7-4ab1-b111-75ad639c04ed" providerId="ADAL" clId="{481AF113-4C93-4F4A-9E62-C6ADB38EE59E}" dt="2022-07-17T07:34:24.965" v="4304" actId="14100"/>
          <ac:cxnSpMkLst>
            <pc:docMk/>
            <pc:sldMk cId="2885702084" sldId="1172"/>
            <ac:cxnSpMk id="26" creationId="{7E9224A1-0105-BB4F-B94B-90B305877290}"/>
          </ac:cxnSpMkLst>
        </pc:cxnChg>
        <pc:cxnChg chg="mod">
          <ac:chgData name="Aizhan Kassymova" userId="116eda05-19b7-4ab1-b111-75ad639c04ed" providerId="ADAL" clId="{481AF113-4C93-4F4A-9E62-C6ADB38EE59E}" dt="2022-07-17T07:34:39.743" v="4307" actId="14100"/>
          <ac:cxnSpMkLst>
            <pc:docMk/>
            <pc:sldMk cId="2885702084" sldId="1172"/>
            <ac:cxnSpMk id="27" creationId="{64A7C77C-B9C9-EE46-B426-55950F26169C}"/>
          </ac:cxnSpMkLst>
        </pc:cxnChg>
        <pc:cxnChg chg="mod">
          <ac:chgData name="Aizhan Kassymova" userId="116eda05-19b7-4ab1-b111-75ad639c04ed" providerId="ADAL" clId="{481AF113-4C93-4F4A-9E62-C6ADB38EE59E}" dt="2022-07-17T07:35:00.053" v="4311" actId="14100"/>
          <ac:cxnSpMkLst>
            <pc:docMk/>
            <pc:sldMk cId="2885702084" sldId="1172"/>
            <ac:cxnSpMk id="28" creationId="{75440764-46DB-324A-BB6F-3C97D7643878}"/>
          </ac:cxnSpMkLst>
        </pc:cxnChg>
        <pc:cxnChg chg="mod">
          <ac:chgData name="Aizhan Kassymova" userId="116eda05-19b7-4ab1-b111-75ad639c04ed" providerId="ADAL" clId="{481AF113-4C93-4F4A-9E62-C6ADB38EE59E}" dt="2022-07-17T07:35:29.721" v="4315" actId="14100"/>
          <ac:cxnSpMkLst>
            <pc:docMk/>
            <pc:sldMk cId="2885702084" sldId="1172"/>
            <ac:cxnSpMk id="29" creationId="{F40DC4FF-F8E4-5448-B459-EE842599FEE7}"/>
          </ac:cxnSpMkLst>
        </pc:cxnChg>
        <pc:cxnChg chg="mod">
          <ac:chgData name="Aizhan Kassymova" userId="116eda05-19b7-4ab1-b111-75ad639c04ed" providerId="ADAL" clId="{481AF113-4C93-4F4A-9E62-C6ADB38EE59E}" dt="2022-07-17T07:37:51.763" v="4335" actId="14100"/>
          <ac:cxnSpMkLst>
            <pc:docMk/>
            <pc:sldMk cId="2885702084" sldId="1172"/>
            <ac:cxnSpMk id="30" creationId="{EF59182A-878C-AA49-B17B-09494DE9E7C7}"/>
          </ac:cxnSpMkLst>
        </pc:cxnChg>
        <pc:cxnChg chg="mod">
          <ac:chgData name="Aizhan Kassymova" userId="116eda05-19b7-4ab1-b111-75ad639c04ed" providerId="ADAL" clId="{481AF113-4C93-4F4A-9E62-C6ADB38EE59E}" dt="2022-07-17T07:38:09.090" v="4339" actId="14100"/>
          <ac:cxnSpMkLst>
            <pc:docMk/>
            <pc:sldMk cId="2885702084" sldId="1172"/>
            <ac:cxnSpMk id="31" creationId="{DFFF0474-E5A5-BA49-A926-1DB9D2E63B31}"/>
          </ac:cxnSpMkLst>
        </pc:cxnChg>
      </pc:sldChg>
      <pc:sldChg chg="addSp delSp modSp add mod delAnim modAnim">
        <pc:chgData name="Aizhan Kassymova" userId="116eda05-19b7-4ab1-b111-75ad639c04ed" providerId="ADAL" clId="{481AF113-4C93-4F4A-9E62-C6ADB38EE59E}" dt="2022-07-17T07:47:54.398" v="4697" actId="478"/>
        <pc:sldMkLst>
          <pc:docMk/>
          <pc:sldMk cId="1781887903" sldId="1173"/>
        </pc:sldMkLst>
        <pc:spChg chg="del mod">
          <ac:chgData name="Aizhan Kassymova" userId="116eda05-19b7-4ab1-b111-75ad639c04ed" providerId="ADAL" clId="{481AF113-4C93-4F4A-9E62-C6ADB38EE59E}" dt="2022-07-16T07:48:15.349" v="66" actId="478"/>
          <ac:spMkLst>
            <pc:docMk/>
            <pc:sldMk cId="1781887903" sldId="1173"/>
            <ac:spMk id="6" creationId="{F16E5A18-9D2E-8A4C-A214-8B012F330947}"/>
          </ac:spMkLst>
        </pc:spChg>
        <pc:spChg chg="add mod">
          <ac:chgData name="Aizhan Kassymova" userId="116eda05-19b7-4ab1-b111-75ad639c04ed" providerId="ADAL" clId="{481AF113-4C93-4F4A-9E62-C6ADB38EE59E}" dt="2022-07-16T07:48:15.851" v="67"/>
          <ac:spMkLst>
            <pc:docMk/>
            <pc:sldMk cId="1781887903" sldId="1173"/>
            <ac:spMk id="7" creationId="{EB3B24DC-C491-5369-296A-CA5EF442B222}"/>
          </ac:spMkLst>
        </pc:spChg>
        <pc:spChg chg="mod">
          <ac:chgData name="Aizhan Kassymova" userId="116eda05-19b7-4ab1-b111-75ad639c04ed" providerId="ADAL" clId="{481AF113-4C93-4F4A-9E62-C6ADB38EE59E}" dt="2022-07-17T07:41:54.658" v="4365" actId="20577"/>
          <ac:spMkLst>
            <pc:docMk/>
            <pc:sldMk cId="1781887903" sldId="1173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07:46:05.023" v="4600" actId="255"/>
          <ac:spMkLst>
            <pc:docMk/>
            <pc:sldMk cId="1781887903" sldId="1173"/>
            <ac:spMk id="17" creationId="{DDE501EC-BB63-AE43-9802-69590E95725F}"/>
          </ac:spMkLst>
        </pc:spChg>
        <pc:spChg chg="mod">
          <ac:chgData name="Aizhan Kassymova" userId="116eda05-19b7-4ab1-b111-75ad639c04ed" providerId="ADAL" clId="{481AF113-4C93-4F4A-9E62-C6ADB38EE59E}" dt="2022-07-17T07:47:34.827" v="4696" actId="255"/>
          <ac:spMkLst>
            <pc:docMk/>
            <pc:sldMk cId="1781887903" sldId="1173"/>
            <ac:spMk id="18" creationId="{385CB224-459F-9A46-AAC8-FC8111271826}"/>
          </ac:spMkLst>
        </pc:spChg>
        <pc:spChg chg="del">
          <ac:chgData name="Aizhan Kassymova" userId="116eda05-19b7-4ab1-b111-75ad639c04ed" providerId="ADAL" clId="{481AF113-4C93-4F4A-9E62-C6ADB38EE59E}" dt="2022-07-17T07:47:54.398" v="4697" actId="478"/>
          <ac:spMkLst>
            <pc:docMk/>
            <pc:sldMk cId="1781887903" sldId="1173"/>
            <ac:spMk id="19" creationId="{A063EBCE-3A03-8F4C-B279-46497740F45C}"/>
          </ac:spMkLst>
        </pc:spChg>
      </pc:sldChg>
      <pc:sldChg chg="addSp delSp modSp add mod">
        <pc:chgData name="Aizhan Kassymova" userId="116eda05-19b7-4ab1-b111-75ad639c04ed" providerId="ADAL" clId="{481AF113-4C93-4F4A-9E62-C6ADB38EE59E}" dt="2022-07-17T07:53:13.304" v="4943" actId="1076"/>
        <pc:sldMkLst>
          <pc:docMk/>
          <pc:sldMk cId="524292350" sldId="1174"/>
        </pc:sldMkLst>
        <pc:spChg chg="mod">
          <ac:chgData name="Aizhan Kassymova" userId="116eda05-19b7-4ab1-b111-75ad639c04ed" providerId="ADAL" clId="{481AF113-4C93-4F4A-9E62-C6ADB38EE59E}" dt="2022-07-17T07:53:13.304" v="4943" actId="1076"/>
          <ac:spMkLst>
            <pc:docMk/>
            <pc:sldMk cId="524292350" sldId="1174"/>
            <ac:spMk id="8" creationId="{E374FB7B-D397-7246-99E8-CE483DFACD5D}"/>
          </ac:spMkLst>
        </pc:spChg>
        <pc:spChg chg="mod">
          <ac:chgData name="Aizhan Kassymova" userId="116eda05-19b7-4ab1-b111-75ad639c04ed" providerId="ADAL" clId="{481AF113-4C93-4F4A-9E62-C6ADB38EE59E}" dt="2022-07-17T07:49:52.264" v="4823" actId="1076"/>
          <ac:spMkLst>
            <pc:docMk/>
            <pc:sldMk cId="524292350" sldId="1174"/>
            <ac:spMk id="9" creationId="{247BCAC2-4B0D-C24F-A1AA-5CFB26132E0B}"/>
          </ac:spMkLst>
        </pc:spChg>
        <pc:spChg chg="del mod">
          <ac:chgData name="Aizhan Kassymova" userId="116eda05-19b7-4ab1-b111-75ad639c04ed" providerId="ADAL" clId="{481AF113-4C93-4F4A-9E62-C6ADB38EE59E}" dt="2022-07-16T07:48:19.843" v="68" actId="478"/>
          <ac:spMkLst>
            <pc:docMk/>
            <pc:sldMk cId="524292350" sldId="1174"/>
            <ac:spMk id="13" creationId="{93C3B59E-F3F5-494A-B878-7AC0C33A93C7}"/>
          </ac:spMkLst>
        </pc:spChg>
        <pc:spChg chg="add mod">
          <ac:chgData name="Aizhan Kassymova" userId="116eda05-19b7-4ab1-b111-75ad639c04ed" providerId="ADAL" clId="{481AF113-4C93-4F4A-9E62-C6ADB38EE59E}" dt="2022-07-16T07:48:20.337" v="69"/>
          <ac:spMkLst>
            <pc:docMk/>
            <pc:sldMk cId="524292350" sldId="1174"/>
            <ac:spMk id="14" creationId="{0CB20B30-4C3E-A809-F24F-9ADD524091BF}"/>
          </ac:spMkLst>
        </pc:spChg>
        <pc:spChg chg="mod">
          <ac:chgData name="Aizhan Kassymova" userId="116eda05-19b7-4ab1-b111-75ad639c04ed" providerId="ADAL" clId="{481AF113-4C93-4F4A-9E62-C6ADB38EE59E}" dt="2022-07-17T07:51:33.309" v="4885" actId="20577"/>
          <ac:spMkLst>
            <pc:docMk/>
            <pc:sldMk cId="524292350" sldId="1174"/>
            <ac:spMk id="18" creationId="{5B1BE3BE-D970-9F49-A4D6-24B7C05F2DA3}"/>
          </ac:spMkLst>
        </pc:spChg>
        <pc:spChg chg="mod">
          <ac:chgData name="Aizhan Kassymova" userId="116eda05-19b7-4ab1-b111-75ad639c04ed" providerId="ADAL" clId="{481AF113-4C93-4F4A-9E62-C6ADB38EE59E}" dt="2022-07-17T07:52:56.710" v="4942" actId="20577"/>
          <ac:spMkLst>
            <pc:docMk/>
            <pc:sldMk cId="524292350" sldId="1174"/>
            <ac:spMk id="19" creationId="{EC200A6A-DCEC-4843-B6A0-ED8F92661D9A}"/>
          </ac:spMkLst>
        </pc:spChg>
      </pc:sldChg>
      <pc:sldChg chg="addSp delSp modSp add mod modAnim">
        <pc:chgData name="Aizhan Kassymova" userId="116eda05-19b7-4ab1-b111-75ad639c04ed" providerId="ADAL" clId="{481AF113-4C93-4F4A-9E62-C6ADB38EE59E}" dt="2022-07-17T08:01:00.761" v="5189" actId="20577"/>
        <pc:sldMkLst>
          <pc:docMk/>
          <pc:sldMk cId="1288379242" sldId="1175"/>
        </pc:sldMkLst>
        <pc:spChg chg="del mod">
          <ac:chgData name="Aizhan Kassymova" userId="116eda05-19b7-4ab1-b111-75ad639c04ed" providerId="ADAL" clId="{481AF113-4C93-4F4A-9E62-C6ADB38EE59E}" dt="2022-07-16T07:48:25.640" v="70" actId="478"/>
          <ac:spMkLst>
            <pc:docMk/>
            <pc:sldMk cId="1288379242" sldId="1175"/>
            <ac:spMk id="5" creationId="{D4741FF1-2F57-E94D-AE55-790B077EBDA2}"/>
          </ac:spMkLst>
        </pc:spChg>
        <pc:spChg chg="add mod">
          <ac:chgData name="Aizhan Kassymova" userId="116eda05-19b7-4ab1-b111-75ad639c04ed" providerId="ADAL" clId="{481AF113-4C93-4F4A-9E62-C6ADB38EE59E}" dt="2022-07-16T07:48:26.192" v="71"/>
          <ac:spMkLst>
            <pc:docMk/>
            <pc:sldMk cId="1288379242" sldId="1175"/>
            <ac:spMk id="6" creationId="{3DF73309-A46F-971B-556F-C72B1115F4F4}"/>
          </ac:spMkLst>
        </pc:spChg>
        <pc:spChg chg="mod">
          <ac:chgData name="Aizhan Kassymova" userId="116eda05-19b7-4ab1-b111-75ad639c04ed" providerId="ADAL" clId="{481AF113-4C93-4F4A-9E62-C6ADB38EE59E}" dt="2022-07-17T07:54:17.388" v="4974"/>
          <ac:spMkLst>
            <pc:docMk/>
            <pc:sldMk cId="1288379242" sldId="1175"/>
            <ac:spMk id="9" creationId="{247BCAC2-4B0D-C24F-A1AA-5CFB26132E0B}"/>
          </ac:spMkLst>
        </pc:spChg>
        <pc:spChg chg="mod">
          <ac:chgData name="Aizhan Kassymova" userId="116eda05-19b7-4ab1-b111-75ad639c04ed" providerId="ADAL" clId="{481AF113-4C93-4F4A-9E62-C6ADB38EE59E}" dt="2022-07-17T07:59:03.069" v="5119" actId="20577"/>
          <ac:spMkLst>
            <pc:docMk/>
            <pc:sldMk cId="1288379242" sldId="1175"/>
            <ac:spMk id="17" creationId="{DDE501EC-BB63-AE43-9802-69590E95725F}"/>
          </ac:spMkLst>
        </pc:spChg>
        <pc:spChg chg="mod">
          <ac:chgData name="Aizhan Kassymova" userId="116eda05-19b7-4ab1-b111-75ad639c04ed" providerId="ADAL" clId="{481AF113-4C93-4F4A-9E62-C6ADB38EE59E}" dt="2022-07-17T08:01:00.761" v="5189" actId="20577"/>
          <ac:spMkLst>
            <pc:docMk/>
            <pc:sldMk cId="1288379242" sldId="1175"/>
            <ac:spMk id="18" creationId="{385CB224-459F-9A46-AAC8-FC8111271826}"/>
          </ac:spMkLst>
        </pc:spChg>
      </pc:sldChg>
      <pc:sldChg chg="modSp add">
        <pc:chgData name="Aizhan Kassymova" userId="116eda05-19b7-4ab1-b111-75ad639c04ed" providerId="ADAL" clId="{481AF113-4C93-4F4A-9E62-C6ADB38EE59E}" dt="2022-07-17T10:39:37.842" v="5397"/>
        <pc:sldMkLst>
          <pc:docMk/>
          <pc:sldMk cId="864577876" sldId="1208"/>
        </pc:sldMkLst>
        <pc:spChg chg="mod">
          <ac:chgData name="Aizhan Kassymova" userId="116eda05-19b7-4ab1-b111-75ad639c04ed" providerId="ADAL" clId="{481AF113-4C93-4F4A-9E62-C6ADB38EE59E}" dt="2022-07-17T10:39:37.842" v="5397"/>
          <ac:spMkLst>
            <pc:docMk/>
            <pc:sldMk cId="864577876" sldId="1208"/>
            <ac:spMk id="272" creationId="{14DEAC98-1261-9342-BC5F-A639A0695D77}"/>
          </ac:spMkLst>
        </pc:spChg>
      </pc:sldChg>
      <pc:sldMasterChg chg="del delSldLayout">
        <pc:chgData name="Aizhan Kassymova" userId="116eda05-19b7-4ab1-b111-75ad639c04ed" providerId="ADAL" clId="{481AF113-4C93-4F4A-9E62-C6ADB38EE59E}" dt="2022-07-16T07:48:43.164" v="91" actId="2696"/>
        <pc:sldMasterMkLst>
          <pc:docMk/>
          <pc:sldMasterMk cId="2775165307" sldId="2147483648"/>
        </pc:sldMasterMkLst>
        <pc:sldLayoutChg chg="del">
          <pc:chgData name="Aizhan Kassymova" userId="116eda05-19b7-4ab1-b111-75ad639c04ed" providerId="ADAL" clId="{481AF113-4C93-4F4A-9E62-C6ADB38EE59E}" dt="2022-07-16T07:48:43.164" v="91" actId="2696"/>
          <pc:sldLayoutMkLst>
            <pc:docMk/>
            <pc:sldMasterMk cId="2775165307" sldId="2147483648"/>
            <pc:sldLayoutMk cId="33936558" sldId="2147483649"/>
          </pc:sldLayoutMkLst>
        </pc:sldLayoutChg>
        <pc:sldLayoutChg chg="del">
          <pc:chgData name="Aizhan Kassymova" userId="116eda05-19b7-4ab1-b111-75ad639c04ed" providerId="ADAL" clId="{481AF113-4C93-4F4A-9E62-C6ADB38EE59E}" dt="2022-07-16T07:48:43.164" v="91" actId="2696"/>
          <pc:sldLayoutMkLst>
            <pc:docMk/>
            <pc:sldMasterMk cId="2775165307" sldId="2147483648"/>
            <pc:sldLayoutMk cId="1878446113" sldId="2147483650"/>
          </pc:sldLayoutMkLst>
        </pc:sldLayoutChg>
        <pc:sldLayoutChg chg="del">
          <pc:chgData name="Aizhan Kassymova" userId="116eda05-19b7-4ab1-b111-75ad639c04ed" providerId="ADAL" clId="{481AF113-4C93-4F4A-9E62-C6ADB38EE59E}" dt="2022-07-16T07:48:43.164" v="91" actId="2696"/>
          <pc:sldLayoutMkLst>
            <pc:docMk/>
            <pc:sldMasterMk cId="2775165307" sldId="2147483648"/>
            <pc:sldLayoutMk cId="1273958200" sldId="2147483652"/>
          </pc:sldLayoutMkLst>
        </pc:sldLayoutChg>
        <pc:sldLayoutChg chg="del">
          <pc:chgData name="Aizhan Kassymova" userId="116eda05-19b7-4ab1-b111-75ad639c04ed" providerId="ADAL" clId="{481AF113-4C93-4F4A-9E62-C6ADB38EE59E}" dt="2022-07-16T07:48:43.164" v="91" actId="2696"/>
          <pc:sldLayoutMkLst>
            <pc:docMk/>
            <pc:sldMasterMk cId="2775165307" sldId="2147483648"/>
            <pc:sldLayoutMk cId="3762131626" sldId="2147483654"/>
          </pc:sldLayoutMkLst>
        </pc:sldLayoutChg>
      </pc:sldMasterChg>
    </pc:docChg>
  </pc:docChgLst>
  <pc:docChgLst>
    <pc:chgData name="Aizhan Kassymova" userId="S::a.kassymova@satbayev.university::116eda05-19b7-4ab1-b111-75ad639c04ed" providerId="AD" clId="Web-{B992762C-C395-86BA-9A54-0B896E35C159}"/>
    <pc:docChg chg="modSld">
      <pc:chgData name="Aizhan Kassymova" userId="S::a.kassymova@satbayev.university::116eda05-19b7-4ab1-b111-75ad639c04ed" providerId="AD" clId="Web-{B992762C-C395-86BA-9A54-0B896E35C159}" dt="2022-07-27T16:48:35.629" v="11"/>
      <pc:docMkLst>
        <pc:docMk/>
      </pc:docMkLst>
      <pc:sldChg chg="modSp">
        <pc:chgData name="Aizhan Kassymova" userId="S::a.kassymova@satbayev.university::116eda05-19b7-4ab1-b111-75ad639c04ed" providerId="AD" clId="Web-{B992762C-C395-86BA-9A54-0B896E35C159}" dt="2022-07-27T16:47:54.691" v="7" actId="20577"/>
        <pc:sldMkLst>
          <pc:docMk/>
          <pc:sldMk cId="618695574" sldId="256"/>
        </pc:sldMkLst>
        <pc:spChg chg="mod">
          <ac:chgData name="Aizhan Kassymova" userId="S::a.kassymova@satbayev.university::116eda05-19b7-4ab1-b111-75ad639c04ed" providerId="AD" clId="Web-{B992762C-C395-86BA-9A54-0B896E35C159}" dt="2022-07-27T16:47:54.691" v="7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addSp delSp">
        <pc:chgData name="Aizhan Kassymova" userId="S::a.kassymova@satbayev.university::116eda05-19b7-4ab1-b111-75ad639c04ed" providerId="AD" clId="Web-{B992762C-C395-86BA-9A54-0B896E35C159}" dt="2022-07-27T16:48:35.629" v="11"/>
        <pc:sldMkLst>
          <pc:docMk/>
          <pc:sldMk cId="2835833805" sldId="1115"/>
        </pc:sldMkLst>
        <pc:spChg chg="add">
          <ac:chgData name="Aizhan Kassymova" userId="S::a.kassymova@satbayev.university::116eda05-19b7-4ab1-b111-75ad639c04ed" providerId="AD" clId="Web-{B992762C-C395-86BA-9A54-0B896E35C159}" dt="2022-07-27T16:48:11.769" v="9"/>
          <ac:spMkLst>
            <pc:docMk/>
            <pc:sldMk cId="2835833805" sldId="1115"/>
            <ac:spMk id="9" creationId="{B7F6C992-FF51-E8BC-724B-3FF167757450}"/>
          </ac:spMkLst>
        </pc:spChg>
        <pc:spChg chg="add">
          <ac:chgData name="Aizhan Kassymova" userId="S::a.kassymova@satbayev.university::116eda05-19b7-4ab1-b111-75ad639c04ed" providerId="AD" clId="Web-{B992762C-C395-86BA-9A54-0B896E35C159}" dt="2022-07-27T16:48:17.723" v="10"/>
          <ac:spMkLst>
            <pc:docMk/>
            <pc:sldMk cId="2835833805" sldId="1115"/>
            <ac:spMk id="448" creationId="{541DB1DA-FD54-0D21-A8EE-9DE259F544A0}"/>
          </ac:spMkLst>
        </pc:spChg>
        <pc:spChg chg="add">
          <ac:chgData name="Aizhan Kassymova" userId="S::a.kassymova@satbayev.university::116eda05-19b7-4ab1-b111-75ad639c04ed" providerId="AD" clId="Web-{B992762C-C395-86BA-9A54-0B896E35C159}" dt="2022-07-27T16:48:35.629" v="11"/>
          <ac:spMkLst>
            <pc:docMk/>
            <pc:sldMk cId="2835833805" sldId="1115"/>
            <ac:spMk id="456" creationId="{A91970E0-58FD-1901-FE0D-34FCA157C68E}"/>
          </ac:spMkLst>
        </pc:spChg>
        <pc:spChg chg="del">
          <ac:chgData name="Aizhan Kassymova" userId="S::a.kassymova@satbayev.university::116eda05-19b7-4ab1-b111-75ad639c04ed" providerId="AD" clId="Web-{B992762C-C395-86BA-9A54-0B896E35C159}" dt="2022-07-27T16:48:11.113" v="8"/>
          <ac:spMkLst>
            <pc:docMk/>
            <pc:sldMk cId="2835833805" sldId="1115"/>
            <ac:spMk id="526" creationId="{58250C2D-03C7-2C42-9317-E77099EDA1D2}"/>
          </ac:spMkLst>
        </pc:spChg>
      </pc:sldChg>
    </pc:docChg>
  </pc:docChgLst>
  <pc:docChgLst>
    <pc:chgData name="Aizhan Kassymova" userId="S::a.kassymova@satbayev.university::116eda05-19b7-4ab1-b111-75ad639c04ed" providerId="AD" clId="Web-{C07E459D-C0C4-7D1B-17A3-F67B289F98CC}"/>
    <pc:docChg chg="addSld delSld modSld sldOrd">
      <pc:chgData name="Aizhan Kassymova" userId="S::a.kassymova@satbayev.university::116eda05-19b7-4ab1-b111-75ad639c04ed" providerId="AD" clId="Web-{C07E459D-C0C4-7D1B-17A3-F67B289F98CC}" dt="2022-07-15T12:20:56.909" v="1340"/>
      <pc:docMkLst>
        <pc:docMk/>
      </pc:docMkLst>
      <pc:sldChg chg="modSp">
        <pc:chgData name="Aizhan Kassymova" userId="S::a.kassymova@satbayev.university::116eda05-19b7-4ab1-b111-75ad639c04ed" providerId="AD" clId="Web-{C07E459D-C0C4-7D1B-17A3-F67B289F98CC}" dt="2022-07-15T12:17:40.833" v="1324" actId="20577"/>
        <pc:sldMkLst>
          <pc:docMk/>
          <pc:sldMk cId="618695574" sldId="256"/>
        </pc:sldMkLst>
        <pc:spChg chg="mod">
          <ac:chgData name="Aizhan Kassymova" userId="S::a.kassymova@satbayev.university::116eda05-19b7-4ab1-b111-75ad639c04ed" providerId="AD" clId="Web-{C07E459D-C0C4-7D1B-17A3-F67B289F98CC}" dt="2022-07-15T12:17:40.833" v="1324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del">
        <pc:chgData name="Aizhan Kassymova" userId="S::a.kassymova@satbayev.university::116eda05-19b7-4ab1-b111-75ad639c04ed" providerId="AD" clId="Web-{C07E459D-C0C4-7D1B-17A3-F67B289F98CC}" dt="2022-07-15T12:16:25.187" v="1297"/>
        <pc:sldMkLst>
          <pc:docMk/>
          <pc:sldMk cId="3991590088" sldId="965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6.140" v="1298"/>
        <pc:sldMkLst>
          <pc:docMk/>
          <pc:sldMk cId="974050777" sldId="966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8.124" v="1301"/>
        <pc:sldMkLst>
          <pc:docMk/>
          <pc:sldMk cId="3035734876" sldId="970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7.890" v="1300"/>
        <pc:sldMkLst>
          <pc:docMk/>
          <pc:sldMk cId="4220618177" sldId="971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7.327" v="1299"/>
        <pc:sldMkLst>
          <pc:docMk/>
          <pc:sldMk cId="1884211587" sldId="972"/>
        </pc:sldMkLst>
      </pc:sldChg>
      <pc:sldChg chg="modSp modNotes">
        <pc:chgData name="Aizhan Kassymova" userId="S::a.kassymova@satbayev.university::116eda05-19b7-4ab1-b111-75ad639c04ed" providerId="AD" clId="Web-{C07E459D-C0C4-7D1B-17A3-F67B289F98CC}" dt="2022-07-15T12:18:01.959" v="1325" actId="20577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C07E459D-C0C4-7D1B-17A3-F67B289F98CC}" dt="2022-07-15T12:18:01.959" v="1325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del">
        <pc:chgData name="Aizhan Kassymova" userId="S::a.kassymova@satbayev.university::116eda05-19b7-4ab1-b111-75ad639c04ed" providerId="AD" clId="Web-{C07E459D-C0C4-7D1B-17A3-F67B289F98CC}" dt="2022-07-15T12:16:31.797" v="1305"/>
        <pc:sldMkLst>
          <pc:docMk/>
          <pc:sldMk cId="3040384433" sldId="974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29.265" v="1302"/>
        <pc:sldMkLst>
          <pc:docMk/>
          <pc:sldMk cId="4017229420" sldId="975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0.546" v="1304"/>
        <pc:sldMkLst>
          <pc:docMk/>
          <pc:sldMk cId="701523990" sldId="977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0.328" v="1303"/>
        <pc:sldMkLst>
          <pc:docMk/>
          <pc:sldMk cId="3849016194" sldId="978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4.265" v="1309"/>
        <pc:sldMkLst>
          <pc:docMk/>
          <pc:sldMk cId="2568781362" sldId="979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3.343" v="1308"/>
        <pc:sldMkLst>
          <pc:docMk/>
          <pc:sldMk cId="3181265755" sldId="980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2.968" v="1307"/>
        <pc:sldMkLst>
          <pc:docMk/>
          <pc:sldMk cId="2364544183" sldId="981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2.875" v="1306"/>
        <pc:sldMkLst>
          <pc:docMk/>
          <pc:sldMk cId="1887142851" sldId="982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41.407" v="1318"/>
        <pc:sldMkLst>
          <pc:docMk/>
          <pc:sldMk cId="1433602419" sldId="983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8.969" v="1317"/>
        <pc:sldMkLst>
          <pc:docMk/>
          <pc:sldMk cId="3313835661" sldId="984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8.516" v="1316"/>
        <pc:sldMkLst>
          <pc:docMk/>
          <pc:sldMk cId="1971631348" sldId="985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8.438" v="1315"/>
        <pc:sldMkLst>
          <pc:docMk/>
          <pc:sldMk cId="4090509329" sldId="986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8.281" v="1314"/>
        <pc:sldMkLst>
          <pc:docMk/>
          <pc:sldMk cId="3110794418" sldId="987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7.156" v="1313"/>
        <pc:sldMkLst>
          <pc:docMk/>
          <pc:sldMk cId="2209116651" sldId="988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6.094" v="1312"/>
        <pc:sldMkLst>
          <pc:docMk/>
          <pc:sldMk cId="2203902979" sldId="989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5.409" v="1311"/>
        <pc:sldMkLst>
          <pc:docMk/>
          <pc:sldMk cId="3405062112" sldId="990"/>
        </pc:sldMkLst>
      </pc:sldChg>
      <pc:sldChg chg="del">
        <pc:chgData name="Aizhan Kassymova" userId="S::a.kassymova@satbayev.university::116eda05-19b7-4ab1-b111-75ad639c04ed" providerId="AD" clId="Web-{C07E459D-C0C4-7D1B-17A3-F67B289F98CC}" dt="2022-07-15T12:16:34.625" v="1310"/>
        <pc:sldMkLst>
          <pc:docMk/>
          <pc:sldMk cId="3444745692" sldId="992"/>
        </pc:sldMkLst>
      </pc:sldChg>
      <pc:sldChg chg="new del">
        <pc:chgData name="Aizhan Kassymova" userId="S::a.kassymova@satbayev.university::116eda05-19b7-4ab1-b111-75ad639c04ed" providerId="AD" clId="Web-{C07E459D-C0C4-7D1B-17A3-F67B289F98CC}" dt="2022-07-15T09:43:27.444" v="8"/>
        <pc:sldMkLst>
          <pc:docMk/>
          <pc:sldMk cId="791830446" sldId="993"/>
        </pc:sldMkLst>
      </pc:sldChg>
      <pc:sldChg chg="addSp delSp modSp add delAnim modNotes">
        <pc:chgData name="Aizhan Kassymova" userId="S::a.kassymova@satbayev.university::116eda05-19b7-4ab1-b111-75ad639c04ed" providerId="AD" clId="Web-{C07E459D-C0C4-7D1B-17A3-F67B289F98CC}" dt="2022-07-15T12:16:20.249" v="1296"/>
        <pc:sldMkLst>
          <pc:docMk/>
          <pc:sldMk cId="3559371383" sldId="993"/>
        </pc:sldMkLst>
        <pc:spChg chg="mod">
          <ac:chgData name="Aizhan Kassymova" userId="S::a.kassymova@satbayev.university::116eda05-19b7-4ab1-b111-75ad639c04ed" providerId="AD" clId="Web-{C07E459D-C0C4-7D1B-17A3-F67B289F98CC}" dt="2022-07-15T12:05:14.404" v="1191" actId="20577"/>
          <ac:spMkLst>
            <pc:docMk/>
            <pc:sldMk cId="3559371383" sldId="993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2:06:53.192" v="1223"/>
          <ac:spMkLst>
            <pc:docMk/>
            <pc:sldMk cId="3559371383" sldId="993"/>
            <ac:spMk id="6" creationId="{1528A634-2013-2F6A-D996-D6C72EF81302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2:09:35.017" v="1245" actId="20577"/>
          <ac:spMkLst>
            <pc:docMk/>
            <pc:sldMk cId="3559371383" sldId="993"/>
            <ac:spMk id="7" creationId="{D8F6CBDE-2F3A-E5A2-0B3A-489431D43C54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2:09:54.518" v="1256" actId="1076"/>
          <ac:spMkLst>
            <pc:docMk/>
            <pc:sldMk cId="3559371383" sldId="993"/>
            <ac:spMk id="8" creationId="{64F2D0EB-0D49-8622-7AF1-DB5FAB3CE4C0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2:10:34.583" v="1266" actId="14100"/>
          <ac:spMkLst>
            <pc:docMk/>
            <pc:sldMk cId="3559371383" sldId="993"/>
            <ac:spMk id="9" creationId="{3BFDA193-055F-C66D-7D8D-E0B237DC4464}"/>
          </ac:spMkLst>
        </pc:spChg>
        <pc:spChg chg="add del">
          <ac:chgData name="Aizhan Kassymova" userId="S::a.kassymova@satbayev.university::116eda05-19b7-4ab1-b111-75ad639c04ed" providerId="AD" clId="Web-{C07E459D-C0C4-7D1B-17A3-F67B289F98CC}" dt="2022-07-15T12:10:27.739" v="1265"/>
          <ac:spMkLst>
            <pc:docMk/>
            <pc:sldMk cId="3559371383" sldId="993"/>
            <ac:spMk id="10" creationId="{419AA08E-C048-6711-9A2F-190AB56BE292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2:10:40.428" v="1268" actId="1076"/>
          <ac:spMkLst>
            <pc:docMk/>
            <pc:sldMk cId="3559371383" sldId="993"/>
            <ac:spMk id="11" creationId="{183FA481-995B-A196-4983-3578A360EBD3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2:06:52.521" v="1222"/>
          <ac:spMkLst>
            <pc:docMk/>
            <pc:sldMk cId="3559371383" sldId="993"/>
            <ac:spMk id="161" creationId="{B3D70443-F3EE-CE47-AEBC-12DE161B9412}"/>
          </ac:spMkLst>
        </pc:spChg>
        <pc:spChg chg="mod ord">
          <ac:chgData name="Aizhan Kassymova" userId="S::a.kassymova@satbayev.university::116eda05-19b7-4ab1-b111-75ad639c04ed" providerId="AD" clId="Web-{C07E459D-C0C4-7D1B-17A3-F67B289F98CC}" dt="2022-07-15T12:12:40.436" v="1286" actId="1076"/>
          <ac:spMkLst>
            <pc:docMk/>
            <pc:sldMk cId="3559371383" sldId="993"/>
            <ac:spMk id="602" creationId="{42F82D1E-8ED4-4F44-9C3C-BDFDC81291EA}"/>
          </ac:spMkLst>
        </pc:spChg>
        <pc:spChg chg="mod topLvl">
          <ac:chgData name="Aizhan Kassymova" userId="S::a.kassymova@satbayev.university::116eda05-19b7-4ab1-b111-75ad639c04ed" providerId="AD" clId="Web-{C07E459D-C0C4-7D1B-17A3-F67B289F98CC}" dt="2022-07-15T12:06:11.939" v="1217" actId="20577"/>
          <ac:spMkLst>
            <pc:docMk/>
            <pc:sldMk cId="3559371383" sldId="993"/>
            <ac:spMk id="648" creationId="{17573379-BEF3-6842-92C8-C7C11E0F12A1}"/>
          </ac:spMkLst>
        </pc:spChg>
        <pc:spChg chg="del topLvl">
          <ac:chgData name="Aizhan Kassymova" userId="S::a.kassymova@satbayev.university::116eda05-19b7-4ab1-b111-75ad639c04ed" providerId="AD" clId="Web-{C07E459D-C0C4-7D1B-17A3-F67B289F98CC}" dt="2022-07-15T12:05:37.921" v="1195"/>
          <ac:spMkLst>
            <pc:docMk/>
            <pc:sldMk cId="3559371383" sldId="993"/>
            <ac:spMk id="757" creationId="{DA9B1A1A-980B-A04A-99EA-7721056B3929}"/>
          </ac:spMkLst>
        </pc:spChg>
        <pc:grpChg chg="del">
          <ac:chgData name="Aizhan Kassymova" userId="S::a.kassymova@satbayev.university::116eda05-19b7-4ab1-b111-75ad639c04ed" providerId="AD" clId="Web-{C07E459D-C0C4-7D1B-17A3-F67B289F98CC}" dt="2022-07-15T12:05:37.921" v="1195"/>
          <ac:grpSpMkLst>
            <pc:docMk/>
            <pc:sldMk cId="3559371383" sldId="993"/>
            <ac:grpSpMk id="4" creationId="{3E66D11C-2FA6-994B-8F41-1BCDD73182B5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2:05:05.857" v="1189"/>
        <pc:sldMkLst>
          <pc:docMk/>
          <pc:sldMk cId="3215806968" sldId="994"/>
        </pc:sldMkLst>
        <pc:spChg chg="add">
          <ac:chgData name="Aizhan Kassymova" userId="S::a.kassymova@satbayev.university::116eda05-19b7-4ab1-b111-75ad639c04ed" providerId="AD" clId="Web-{C07E459D-C0C4-7D1B-17A3-F67B289F98CC}" dt="2022-07-15T12:04:32.526" v="1187"/>
          <ac:spMkLst>
            <pc:docMk/>
            <pc:sldMk cId="3215806968" sldId="994"/>
            <ac:spMk id="4" creationId="{C57DAD70-9B48-BA83-1114-914FBA4BD025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2:04:31.807" v="1186"/>
          <ac:spMkLst>
            <pc:docMk/>
            <pc:sldMk cId="3215806968" sldId="994"/>
            <ac:spMk id="146" creationId="{FB6AE8FF-6EB2-C544-80BC-6FF3FA7A6285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1:20.809" v="1123" actId="14100"/>
          <ac:spMkLst>
            <pc:docMk/>
            <pc:sldMk cId="3215806968" sldId="994"/>
            <ac:spMk id="482" creationId="{885A2C98-F0C5-4F48-973F-FB58C4816800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1:54.718" v="1138" actId="20577"/>
          <ac:spMkLst>
            <pc:docMk/>
            <pc:sldMk cId="3215806968" sldId="994"/>
            <ac:spMk id="488" creationId="{957E7C76-675E-574B-8ACD-614388DAE938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2:05.281" v="1146" actId="20577"/>
          <ac:spMkLst>
            <pc:docMk/>
            <pc:sldMk cId="3215806968" sldId="994"/>
            <ac:spMk id="493" creationId="{48FDD660-FDC1-BC4D-AF14-61D75C0EB803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1:36.513" v="1126" actId="14100"/>
          <ac:spMkLst>
            <pc:docMk/>
            <pc:sldMk cId="3215806968" sldId="994"/>
            <ac:spMk id="498" creationId="{A7FBBFF4-7CCE-3745-9DBF-448559E76BA0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4:22.353" v="1185" actId="1076"/>
          <ac:spMkLst>
            <pc:docMk/>
            <pc:sldMk cId="3215806968" sldId="994"/>
            <ac:spMk id="501" creationId="{EC6D6C58-6370-D841-9FF4-E86B32210237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3:48.929" v="1175" actId="1076"/>
          <ac:spMkLst>
            <pc:docMk/>
            <pc:sldMk cId="3215806968" sldId="994"/>
            <ac:spMk id="502" creationId="{999DDB29-B5E4-4144-8D94-861082F6DF98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2:17.376" v="1153" actId="20577"/>
          <ac:spMkLst>
            <pc:docMk/>
            <pc:sldMk cId="3215806968" sldId="994"/>
            <ac:spMk id="514" creationId="{1BBEC08D-B4E9-1244-8AFE-C137F04A0DFB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2:02:35.346" v="1161" actId="20577"/>
          <ac:spMkLst>
            <pc:docMk/>
            <pc:sldMk cId="3215806968" sldId="994"/>
            <ac:spMk id="516" creationId="{2215F4CA-83FF-2F43-A883-32EAB81F1207}"/>
          </ac:spMkLst>
        </pc:spChg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1:55:57.427" v="1096"/>
        <pc:sldMkLst>
          <pc:docMk/>
          <pc:sldMk cId="519445649" sldId="995"/>
        </pc:sldMkLst>
        <pc:spChg chg="mod">
          <ac:chgData name="Aizhan Kassymova" userId="S::a.kassymova@satbayev.university::116eda05-19b7-4ab1-b111-75ad639c04ed" providerId="AD" clId="Web-{C07E459D-C0C4-7D1B-17A3-F67B289F98CC}" dt="2022-07-15T11:46:50.278" v="1029" actId="20577"/>
          <ac:spMkLst>
            <pc:docMk/>
            <pc:sldMk cId="519445649" sldId="995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1:44:00.984" v="1024"/>
          <ac:spMkLst>
            <pc:docMk/>
            <pc:sldMk cId="519445649" sldId="995"/>
            <ac:spMk id="5" creationId="{8ECCA882-E5CA-47E8-2EEE-339BE2D5A021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50:23.996" v="1044" actId="20577"/>
          <ac:spMkLst>
            <pc:docMk/>
            <pc:sldMk cId="519445649" sldId="995"/>
            <ac:spMk id="43" creationId="{494751C5-3228-E445-BD01-72428A7EAB59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44:00.594" v="1023"/>
          <ac:spMkLst>
            <pc:docMk/>
            <pc:sldMk cId="519445649" sldId="995"/>
            <ac:spMk id="74" creationId="{4DCC6A02-3817-1E4F-92DD-D0AA6AC8445A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51:05.546" v="1049" actId="1076"/>
          <ac:spMkLst>
            <pc:docMk/>
            <pc:sldMk cId="519445649" sldId="995"/>
            <ac:spMk id="302" creationId="{07E7AB23-0BD9-F14F-9990-6EF08491E442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52:51.460" v="1081" actId="1076"/>
          <ac:spMkLst>
            <pc:docMk/>
            <pc:sldMk cId="519445649" sldId="995"/>
            <ac:spMk id="303" creationId="{22B4F102-0AE6-894B-9FDB-169832FE1D37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52:59.367" v="1084" actId="20577"/>
          <ac:spMkLst>
            <pc:docMk/>
            <pc:sldMk cId="519445649" sldId="995"/>
            <ac:spMk id="304" creationId="{99C94E9C-7B58-B945-A1E2-8510D3FF88DA}"/>
          </ac:spMkLst>
        </pc:spChg>
        <pc:grpChg chg="mod">
          <ac:chgData name="Aizhan Kassymova" userId="S::a.kassymova@satbayev.university::116eda05-19b7-4ab1-b111-75ad639c04ed" providerId="AD" clId="Web-{C07E459D-C0C4-7D1B-17A3-F67B289F98CC}" dt="2022-07-15T11:44:08.954" v="1026" actId="1076"/>
          <ac:grpSpMkLst>
            <pc:docMk/>
            <pc:sldMk cId="519445649" sldId="995"/>
            <ac:grpSpMk id="8" creationId="{2A92D340-73A9-4F49-8534-B5C904B778B4}"/>
          </ac:grpSpMkLst>
        </pc:grpChg>
      </pc:sldChg>
      <pc:sldChg chg="addSp delSp modSp add ord delAnim modNotes">
        <pc:chgData name="Aizhan Kassymova" userId="S::a.kassymova@satbayev.university::116eda05-19b7-4ab1-b111-75ad639c04ed" providerId="AD" clId="Web-{C07E459D-C0C4-7D1B-17A3-F67B289F98CC}" dt="2022-07-15T11:32:06.588" v="959"/>
        <pc:sldMkLst>
          <pc:docMk/>
          <pc:sldMk cId="1724717735" sldId="996"/>
        </pc:sldMkLst>
        <pc:spChg chg="mod">
          <ac:chgData name="Aizhan Kassymova" userId="S::a.kassymova@satbayev.university::116eda05-19b7-4ab1-b111-75ad639c04ed" providerId="AD" clId="Web-{C07E459D-C0C4-7D1B-17A3-F67B289F98CC}" dt="2022-07-15T11:23:52.927" v="864" actId="20577"/>
          <ac:spMkLst>
            <pc:docMk/>
            <pc:sldMk cId="1724717735" sldId="996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1:23:14.096" v="854"/>
          <ac:spMkLst>
            <pc:docMk/>
            <pc:sldMk cId="1724717735" sldId="996"/>
            <ac:spMk id="6" creationId="{47BBFFB5-5A4E-EE55-6904-311E388969C5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26:01.593" v="892" actId="14100"/>
          <ac:spMkLst>
            <pc:docMk/>
            <pc:sldMk cId="1724717735" sldId="996"/>
            <ac:spMk id="17" creationId="{266CA32C-7D96-1F42-88EE-0CD26A415F37}"/>
          </ac:spMkLst>
        </pc:spChg>
        <pc:spChg chg="del mod topLvl">
          <ac:chgData name="Aizhan Kassymova" userId="S::a.kassymova@satbayev.university::116eda05-19b7-4ab1-b111-75ad639c04ed" providerId="AD" clId="Web-{C07E459D-C0C4-7D1B-17A3-F67B289F98CC}" dt="2022-07-15T11:25:30.434" v="884"/>
          <ac:spMkLst>
            <pc:docMk/>
            <pc:sldMk cId="1724717735" sldId="996"/>
            <ac:spMk id="43" creationId="{54211E9D-8A8E-BF41-BDEC-889453887B75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23:14.050" v="853"/>
          <ac:spMkLst>
            <pc:docMk/>
            <pc:sldMk cId="1724717735" sldId="996"/>
            <ac:spMk id="45" creationId="{589565F1-CC81-D148-8C2B-5587C47130D9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27:01.425" v="914" actId="20577"/>
          <ac:spMkLst>
            <pc:docMk/>
            <pc:sldMk cId="1724717735" sldId="996"/>
            <ac:spMk id="90" creationId="{57B3723E-06BE-9E4B-B5FD-DB428178AC75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27:37.834" v="926" actId="20577"/>
          <ac:spMkLst>
            <pc:docMk/>
            <pc:sldMk cId="1724717735" sldId="996"/>
            <ac:spMk id="99" creationId="{F2BB1DAE-AB56-8246-A3D6-8E5A69B8FF8C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26:39.971" v="907" actId="1076"/>
          <ac:spMkLst>
            <pc:docMk/>
            <pc:sldMk cId="1724717735" sldId="996"/>
            <ac:spMk id="100" creationId="{2FE5E5BD-F2D9-044C-AF8E-8A3AB1A666A5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27:47.491" v="927"/>
          <ac:spMkLst>
            <pc:docMk/>
            <pc:sldMk cId="1724717735" sldId="996"/>
            <ac:spMk id="108" creationId="{23257655-BFAB-7E4B-9721-E40633712A2D}"/>
          </ac:spMkLst>
        </pc:spChg>
        <pc:grpChg chg="topLvl">
          <ac:chgData name="Aizhan Kassymova" userId="S::a.kassymova@satbayev.university::116eda05-19b7-4ab1-b111-75ad639c04ed" providerId="AD" clId="Web-{C07E459D-C0C4-7D1B-17A3-F67B289F98CC}" dt="2022-07-15T11:25:30.434" v="884"/>
          <ac:grpSpMkLst>
            <pc:docMk/>
            <pc:sldMk cId="1724717735" sldId="996"/>
            <ac:grpSpMk id="3" creationId="{37FB3ADB-070D-EA41-8E10-638DD4679B17}"/>
          </ac:grpSpMkLst>
        </pc:grpChg>
        <pc:grpChg chg="del">
          <ac:chgData name="Aizhan Kassymova" userId="S::a.kassymova@satbayev.university::116eda05-19b7-4ab1-b111-75ad639c04ed" providerId="AD" clId="Web-{C07E459D-C0C4-7D1B-17A3-F67B289F98CC}" dt="2022-07-15T11:25:30.434" v="884"/>
          <ac:grpSpMkLst>
            <pc:docMk/>
            <pc:sldMk cId="1724717735" sldId="996"/>
            <ac:grpSpMk id="4" creationId="{C493C1C6-6FFC-4542-8569-381842BD5BB2}"/>
          </ac:grpSpMkLst>
        </pc:grpChg>
      </pc:sldChg>
      <pc:sldChg chg="add del">
        <pc:chgData name="Aizhan Kassymova" userId="S::a.kassymova@satbayev.university::116eda05-19b7-4ab1-b111-75ad639c04ed" providerId="AD" clId="Web-{C07E459D-C0C4-7D1B-17A3-F67B289F98CC}" dt="2022-07-15T11:43:49.687" v="1022"/>
        <pc:sldMkLst>
          <pc:docMk/>
          <pc:sldMk cId="1288990589" sldId="997"/>
        </pc:sldMkLst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1:49:27.508" v="1037"/>
        <pc:sldMkLst>
          <pc:docMk/>
          <pc:sldMk cId="396709274" sldId="998"/>
        </pc:sldMkLst>
        <pc:spChg chg="mod">
          <ac:chgData name="Aizhan Kassymova" userId="S::a.kassymova@satbayev.university::116eda05-19b7-4ab1-b111-75ad639c04ed" providerId="AD" clId="Web-{C07E459D-C0C4-7D1B-17A3-F67B289F98CC}" dt="2022-07-15T11:32:55.841" v="965" actId="20577"/>
          <ac:spMkLst>
            <pc:docMk/>
            <pc:sldMk cId="396709274" sldId="998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1:32:22.511" v="963"/>
          <ac:spMkLst>
            <pc:docMk/>
            <pc:sldMk cId="396709274" sldId="998"/>
            <ac:spMk id="4" creationId="{ED51173D-1DC8-26E3-67B8-FB6B064333F3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4:44.333" v="986" actId="1076"/>
          <ac:spMkLst>
            <pc:docMk/>
            <pc:sldMk cId="396709274" sldId="998"/>
            <ac:spMk id="17" creationId="{921D3CC3-7FC4-4346-86E8-F841A7674F2D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6:19.918" v="1013" actId="1076"/>
          <ac:spMkLst>
            <pc:docMk/>
            <pc:sldMk cId="396709274" sldId="998"/>
            <ac:spMk id="29" creationId="{A650D718-81E6-C34A-AA06-669C83840015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5:46.557" v="1000" actId="20577"/>
          <ac:spMkLst>
            <pc:docMk/>
            <pc:sldMk cId="396709274" sldId="998"/>
            <ac:spMk id="30" creationId="{8C2F6269-CD63-DC47-AA5A-D6F6AD85E9F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5:39.478" v="993" actId="20577"/>
          <ac:spMkLst>
            <pc:docMk/>
            <pc:sldMk cId="396709274" sldId="998"/>
            <ac:spMk id="31" creationId="{43A2AD3C-9D79-9140-BB67-1BE3BD4261D1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1:34:53.772" v="988" actId="20577"/>
          <ac:spMkLst>
            <pc:docMk/>
            <pc:sldMk cId="396709274" sldId="998"/>
            <ac:spMk id="60" creationId="{C45704CB-2C2D-E04A-BF4B-17BB274AE2EB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32:21.995" v="962"/>
          <ac:spMkLst>
            <pc:docMk/>
            <pc:sldMk cId="396709274" sldId="998"/>
            <ac:spMk id="61" creationId="{B25BBF9C-F6B7-D74C-8D2F-80041D2036F7}"/>
          </ac:spMkLst>
        </pc:spChg>
      </pc:sldChg>
      <pc:sldChg chg="addSp delSp modSp add del">
        <pc:chgData name="Aizhan Kassymova" userId="S::a.kassymova@satbayev.university::116eda05-19b7-4ab1-b111-75ad639c04ed" providerId="AD" clId="Web-{C07E459D-C0C4-7D1B-17A3-F67B289F98CC}" dt="2022-07-15T11:10:23.962" v="815"/>
        <pc:sldMkLst>
          <pc:docMk/>
          <pc:sldMk cId="2111853387" sldId="999"/>
        </pc:sldMkLst>
        <pc:spChg chg="add mod">
          <ac:chgData name="Aizhan Kassymova" userId="S::a.kassymova@satbayev.university::116eda05-19b7-4ab1-b111-75ad639c04ed" providerId="AD" clId="Web-{C07E459D-C0C4-7D1B-17A3-F67B289F98CC}" dt="2022-07-15T11:06:44.649" v="814" actId="1076"/>
          <ac:spMkLst>
            <pc:docMk/>
            <pc:sldMk cId="2111853387" sldId="999"/>
            <ac:spMk id="6" creationId="{5B1F89F8-95A2-9382-BAE3-02300FE2F231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1:06:41.774" v="812"/>
          <ac:spMkLst>
            <pc:docMk/>
            <pc:sldMk cId="2111853387" sldId="999"/>
            <ac:spMk id="32" creationId="{0FDC591A-D31D-2A45-AA1E-B568041AA95C}"/>
          </ac:spMkLst>
        </pc:spChg>
      </pc:sldChg>
      <pc:sldChg chg="add del">
        <pc:chgData name="Aizhan Kassymova" userId="S::a.kassymova@satbayev.university::116eda05-19b7-4ab1-b111-75ad639c04ed" providerId="AD" clId="Web-{C07E459D-C0C4-7D1B-17A3-F67B289F98CC}" dt="2022-07-15T11:05:55.912" v="810"/>
        <pc:sldMkLst>
          <pc:docMk/>
          <pc:sldMk cId="4008258214" sldId="1000"/>
        </pc:sldMkLst>
      </pc:sldChg>
      <pc:sldChg chg="add del">
        <pc:chgData name="Aizhan Kassymova" userId="S::a.kassymova@satbayev.university::116eda05-19b7-4ab1-b111-75ad639c04ed" providerId="AD" clId="Web-{C07E459D-C0C4-7D1B-17A3-F67B289F98CC}" dt="2022-07-15T11:05:59.693" v="811"/>
        <pc:sldMkLst>
          <pc:docMk/>
          <pc:sldMk cId="18867529" sldId="1001"/>
        </pc:sldMkLst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1:05:47.645" v="809"/>
        <pc:sldMkLst>
          <pc:docMk/>
          <pc:sldMk cId="2473510013" sldId="1002"/>
        </pc:sldMkLst>
        <pc:spChg chg="mod">
          <ac:chgData name="Aizhan Kassymova" userId="S::a.kassymova@satbayev.university::116eda05-19b7-4ab1-b111-75ad639c04ed" providerId="AD" clId="Web-{C07E459D-C0C4-7D1B-17A3-F67B289F98CC}" dt="2022-07-15T10:53:56.454" v="783" actId="20577"/>
          <ac:spMkLst>
            <pc:docMk/>
            <pc:sldMk cId="2473510013" sldId="1002"/>
            <ac:spMk id="2" creationId="{3B8CD900-19EC-824C-BF74-AADFBF5A172E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40:05.502" v="442" actId="1076"/>
          <ac:spMkLst>
            <pc:docMk/>
            <pc:sldMk cId="2473510013" sldId="1002"/>
            <ac:spMk id="6" creationId="{D1F89AD2-0A73-958F-63A6-0EE7CB7DA24C}"/>
          </ac:spMkLst>
        </pc:spChg>
        <pc:spChg chg="add">
          <ac:chgData name="Aizhan Kassymova" userId="S::a.kassymova@satbayev.university::116eda05-19b7-4ab1-b111-75ad639c04ed" providerId="AD" clId="Web-{C07E459D-C0C4-7D1B-17A3-F67B289F98CC}" dt="2022-07-15T10:40:15.253" v="443"/>
          <ac:spMkLst>
            <pc:docMk/>
            <pc:sldMk cId="2473510013" sldId="1002"/>
            <ac:spMk id="10" creationId="{D9EB8EE0-E097-3673-CCA5-7A22B85FF45A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53:41.484" v="780" actId="20577"/>
          <ac:spMkLst>
            <pc:docMk/>
            <pc:sldMk cId="2473510013" sldId="1002"/>
            <ac:spMk id="12" creationId="{920CA18F-14B3-950A-12AA-DCF92408B76F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53:31.483" v="779" actId="1076"/>
          <ac:spMkLst>
            <pc:docMk/>
            <pc:sldMk cId="2473510013" sldId="1002"/>
            <ac:spMk id="14" creationId="{ADB1A9A5-20C4-40DF-249B-B2AECC553FC1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7:33.411" v="707" actId="20577"/>
          <ac:spMkLst>
            <pc:docMk/>
            <pc:sldMk cId="2473510013" sldId="1002"/>
            <ac:spMk id="52" creationId="{A295C9C7-DA39-ED42-847F-83EE93D04F5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52:34.682" v="750" actId="20577"/>
          <ac:spMkLst>
            <pc:docMk/>
            <pc:sldMk cId="2473510013" sldId="1002"/>
            <ac:spMk id="53" creationId="{4367B5FB-6961-314F-9C99-C943E30E405F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53:17.498" v="776" actId="20577"/>
          <ac:spMkLst>
            <pc:docMk/>
            <pc:sldMk cId="2473510013" sldId="1002"/>
            <ac:spMk id="55" creationId="{D2984E3F-88C6-FF46-A32F-B96D5A684CE9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0:42:40.842" v="560"/>
          <ac:spMkLst>
            <pc:docMk/>
            <pc:sldMk cId="2473510013" sldId="1002"/>
            <ac:spMk id="57" creationId="{520C29B2-BF21-FD46-BEE5-C6688F240217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58:41.474" v="800" actId="14100"/>
          <ac:spMkLst>
            <pc:docMk/>
            <pc:sldMk cId="2473510013" sldId="1002"/>
            <ac:spMk id="63" creationId="{10899A13-D659-FD40-BB86-F6944FFF8700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0:44.708" v="487" actId="1076"/>
          <ac:spMkLst>
            <pc:docMk/>
            <pc:sldMk cId="2473510013" sldId="1002"/>
            <ac:spMk id="85" creationId="{4FBD0AA4-42C3-2B49-BDB1-0979DED2C5D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1:43.947" v="538" actId="20577"/>
          <ac:spMkLst>
            <pc:docMk/>
            <pc:sldMk cId="2473510013" sldId="1002"/>
            <ac:spMk id="87" creationId="{867387BA-39EC-9E4E-8BB0-480BC442362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1:59.292" v="548" actId="20577"/>
          <ac:spMkLst>
            <pc:docMk/>
            <pc:sldMk cId="2473510013" sldId="1002"/>
            <ac:spMk id="90" creationId="{EED5545D-BA61-2046-A423-41F4F0BCD65B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0:43:05.015" v="565"/>
          <ac:spMkLst>
            <pc:docMk/>
            <pc:sldMk cId="2473510013" sldId="1002"/>
            <ac:spMk id="92" creationId="{2521317A-C1CF-B84E-8D60-CC1E8C06357E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1:04.710" v="500" actId="1076"/>
          <ac:spMkLst>
            <pc:docMk/>
            <pc:sldMk cId="2473510013" sldId="1002"/>
            <ac:spMk id="100" creationId="{488CD73E-ECC7-E842-9578-1478C5F11784}"/>
          </ac:spMkLst>
        </pc:spChg>
        <pc:grpChg chg="mod">
          <ac:chgData name="Aizhan Kassymova" userId="S::a.kassymova@satbayev.university::116eda05-19b7-4ab1-b111-75ad639c04ed" providerId="AD" clId="Web-{C07E459D-C0C4-7D1B-17A3-F67B289F98CC}" dt="2022-07-15T10:52:14.274" v="729" actId="1076"/>
          <ac:grpSpMkLst>
            <pc:docMk/>
            <pc:sldMk cId="2473510013" sldId="1002"/>
            <ac:grpSpMk id="9" creationId="{E7DB7FA8-F9A7-FB4D-B8FF-0FBB7086AF05}"/>
          </ac:grpSpMkLst>
        </pc:grpChg>
        <pc:cxnChg chg="mod">
          <ac:chgData name="Aizhan Kassymova" userId="S::a.kassymova@satbayev.university::116eda05-19b7-4ab1-b111-75ad639c04ed" providerId="AD" clId="Web-{C07E459D-C0C4-7D1B-17A3-F67B289F98CC}" dt="2022-07-15T10:58:41.474" v="800" actId="14100"/>
          <ac:cxnSpMkLst>
            <pc:docMk/>
            <pc:sldMk cId="2473510013" sldId="1002"/>
            <ac:cxnSpMk id="7" creationId="{B4BA02AB-689E-8049-956E-12333C1B2FBE}"/>
          </ac:cxnSpMkLst>
        </pc:cxnChg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1:17:18.695" v="847"/>
        <pc:sldMkLst>
          <pc:docMk/>
          <pc:sldMk cId="1806603704" sldId="1003"/>
        </pc:sldMkLst>
        <pc:spChg chg="mod">
          <ac:chgData name="Aizhan Kassymova" userId="S::a.kassymova@satbayev.university::116eda05-19b7-4ab1-b111-75ad639c04ed" providerId="AD" clId="Web-{C07E459D-C0C4-7D1B-17A3-F67B289F98CC}" dt="2022-07-15T10:20:28.558" v="130" actId="20577"/>
          <ac:spMkLst>
            <pc:docMk/>
            <pc:sldMk cId="1806603704" sldId="1003"/>
            <ac:spMk id="2" creationId="{3B8CD900-19EC-824C-BF74-AADFBF5A172E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26:53.742" v="389" actId="20577"/>
          <ac:spMkLst>
            <pc:docMk/>
            <pc:sldMk cId="1806603704" sldId="1003"/>
            <ac:spMk id="4" creationId="{37D353C5-586D-1259-E040-6CF8894084A1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36:32.440" v="428" actId="1076"/>
          <ac:spMkLst>
            <pc:docMk/>
            <pc:sldMk cId="1806603704" sldId="1003"/>
            <ac:spMk id="6" creationId="{8D7317D4-144E-0013-975A-E63F63A26BDE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36:28.502" v="427" actId="1076"/>
          <ac:spMkLst>
            <pc:docMk/>
            <pc:sldMk cId="1806603704" sldId="1003"/>
            <ac:spMk id="7" creationId="{9250F375-9116-1971-425B-1B13039C1667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0:26:40.148" v="385"/>
          <ac:spMkLst>
            <pc:docMk/>
            <pc:sldMk cId="1806603704" sldId="1003"/>
            <ac:spMk id="51" creationId="{B70D46B2-DA48-BC41-88EB-9A7ADF18AE5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27:29.917" v="391" actId="20577"/>
          <ac:spMkLst>
            <pc:docMk/>
            <pc:sldMk cId="1806603704" sldId="1003"/>
            <ac:spMk id="58" creationId="{AC2D03E9-7C61-0A43-A247-276B596B9942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26:35.007" v="384" actId="20577"/>
          <ac:spMkLst>
            <pc:docMk/>
            <pc:sldMk cId="1806603704" sldId="1003"/>
            <ac:spMk id="75" creationId="{9033E5DB-6EA3-CE4C-B1A8-C9C804BDCB3F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2:19.871" v="555" actId="1076"/>
          <ac:spMkLst>
            <pc:docMk/>
            <pc:sldMk cId="1806603704" sldId="1003"/>
            <ac:spMk id="85" creationId="{4FBD0AA4-42C3-2B49-BDB1-0979DED2C5D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2:27.169" v="557" actId="20577"/>
          <ac:spMkLst>
            <pc:docMk/>
            <pc:sldMk cId="1806603704" sldId="1003"/>
            <ac:spMk id="87" creationId="{867387BA-39EC-9E4E-8BB0-480BC4423626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2:32.529" v="559" actId="20577"/>
          <ac:spMkLst>
            <pc:docMk/>
            <pc:sldMk cId="1806603704" sldId="1003"/>
            <ac:spMk id="90" creationId="{EED5545D-BA61-2046-A423-41F4F0BCD65B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24:21.403" v="290" actId="20577"/>
          <ac:spMkLst>
            <pc:docMk/>
            <pc:sldMk cId="1806603704" sldId="1003"/>
            <ac:spMk id="92" creationId="{2521317A-C1CF-B84E-8D60-CC1E8C06357E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42:10.793" v="552" actId="1076"/>
          <ac:spMkLst>
            <pc:docMk/>
            <pc:sldMk cId="1806603704" sldId="1003"/>
            <ac:spMk id="100" creationId="{488CD73E-ECC7-E842-9578-1478C5F11784}"/>
          </ac:spMkLst>
        </pc:spChg>
        <pc:cxnChg chg="mod">
          <ac:chgData name="Aizhan Kassymova" userId="S::a.kassymova@satbayev.university::116eda05-19b7-4ab1-b111-75ad639c04ed" providerId="AD" clId="Web-{C07E459D-C0C4-7D1B-17A3-F67B289F98CC}" dt="2022-07-15T10:21:19.546" v="172" actId="1076"/>
          <ac:cxnSpMkLst>
            <pc:docMk/>
            <pc:sldMk cId="1806603704" sldId="1003"/>
            <ac:cxnSpMk id="5" creationId="{E0E58503-FA9B-1542-A0D6-E85B92D1E5BA}"/>
          </ac:cxnSpMkLst>
        </pc:cxnChg>
      </pc:sldChg>
      <pc:sldChg chg="addSp delSp modSp add modNotes">
        <pc:chgData name="Aizhan Kassymova" userId="S::a.kassymova@satbayev.university::116eda05-19b7-4ab1-b111-75ad639c04ed" providerId="AD" clId="Web-{C07E459D-C0C4-7D1B-17A3-F67B289F98CC}" dt="2022-07-15T10:19:20.835" v="128"/>
        <pc:sldMkLst>
          <pc:docMk/>
          <pc:sldMk cId="1361521299" sldId="1004"/>
        </pc:sldMkLst>
        <pc:spChg chg="mod">
          <ac:chgData name="Aizhan Kassymova" userId="S::a.kassymova@satbayev.university::116eda05-19b7-4ab1-b111-75ad639c04ed" providerId="AD" clId="Web-{C07E459D-C0C4-7D1B-17A3-F67B289F98CC}" dt="2022-07-15T09:45:54.715" v="26" actId="20577"/>
          <ac:spMkLst>
            <pc:docMk/>
            <pc:sldMk cId="1361521299" sldId="1004"/>
            <ac:spMk id="2" creationId="{3B8CD900-19EC-824C-BF74-AADFBF5A172E}"/>
          </ac:spMkLst>
        </pc:spChg>
        <pc:spChg chg="add mod">
          <ac:chgData name="Aizhan Kassymova" userId="S::a.kassymova@satbayev.university::116eda05-19b7-4ab1-b111-75ad639c04ed" providerId="AD" clId="Web-{C07E459D-C0C4-7D1B-17A3-F67B289F98CC}" dt="2022-07-15T10:14:02.421" v="97" actId="1076"/>
          <ac:spMkLst>
            <pc:docMk/>
            <pc:sldMk cId="1361521299" sldId="1004"/>
            <ac:spMk id="4" creationId="{BBB7447D-601E-849F-062E-68F9EF2C5DF7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09:48:53.284" v="36" actId="20577"/>
          <ac:spMkLst>
            <pc:docMk/>
            <pc:sldMk cId="1361521299" sldId="1004"/>
            <ac:spMk id="7" creationId="{84527315-9237-DF4C-A233-1FDCF6AF614A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09:49:37.551" v="44" actId="20577"/>
          <ac:spMkLst>
            <pc:docMk/>
            <pc:sldMk cId="1361521299" sldId="1004"/>
            <ac:spMk id="50" creationId="{15E16EFE-9699-4F4E-BFC6-790480667E12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09:50:22.365" v="63" actId="20577"/>
          <ac:spMkLst>
            <pc:docMk/>
            <pc:sldMk cId="1361521299" sldId="1004"/>
            <ac:spMk id="53" creationId="{674A1D43-19A1-AA41-9CBF-545C92FF13AA}"/>
          </ac:spMkLst>
        </pc:spChg>
        <pc:spChg chg="mod">
          <ac:chgData name="Aizhan Kassymova" userId="S::a.kassymova@satbayev.university::116eda05-19b7-4ab1-b111-75ad639c04ed" providerId="AD" clId="Web-{C07E459D-C0C4-7D1B-17A3-F67B289F98CC}" dt="2022-07-15T10:13:20.621" v="94" actId="20577"/>
          <ac:spMkLst>
            <pc:docMk/>
            <pc:sldMk cId="1361521299" sldId="1004"/>
            <ac:spMk id="57" creationId="{90578129-76D6-DA4C-AF38-D254E1E2AA25}"/>
          </ac:spMkLst>
        </pc:spChg>
        <pc:spChg chg="del">
          <ac:chgData name="Aizhan Kassymova" userId="S::a.kassymova@satbayev.university::116eda05-19b7-4ab1-b111-75ad639c04ed" providerId="AD" clId="Web-{C07E459D-C0C4-7D1B-17A3-F67B289F98CC}" dt="2022-07-15T10:13:51.702" v="95"/>
          <ac:spMkLst>
            <pc:docMk/>
            <pc:sldMk cId="1361521299" sldId="1004"/>
            <ac:spMk id="58" creationId="{45CC7D59-8063-2F4C-A4F4-9B16811F4310}"/>
          </ac:spMkLst>
        </pc:spChg>
      </pc:sldChg>
      <pc:sldChg chg="add">
        <pc:chgData name="Aizhan Kassymova" userId="S::a.kassymova@satbayev.university::116eda05-19b7-4ab1-b111-75ad639c04ed" providerId="AD" clId="Web-{C07E459D-C0C4-7D1B-17A3-F67B289F98CC}" dt="2022-07-15T12:18:56.182" v="1326"/>
        <pc:sldMkLst>
          <pc:docMk/>
          <pc:sldMk cId="4011593193" sldId="1005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6.573" v="1327"/>
        <pc:sldMkLst>
          <pc:docMk/>
          <pc:sldMk cId="421856067" sldId="1006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6.948" v="1328"/>
        <pc:sldMkLst>
          <pc:docMk/>
          <pc:sldMk cId="2199283685" sldId="1007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276" v="1329"/>
        <pc:sldMkLst>
          <pc:docMk/>
          <pc:sldMk cId="2039105488" sldId="1008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557" v="1330"/>
        <pc:sldMkLst>
          <pc:docMk/>
          <pc:sldMk cId="622832814" sldId="1009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666" v="1331"/>
        <pc:sldMkLst>
          <pc:docMk/>
          <pc:sldMk cId="2628641788" sldId="1010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713" v="1332"/>
        <pc:sldMkLst>
          <pc:docMk/>
          <pc:sldMk cId="4140032516" sldId="1011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807" v="1333"/>
        <pc:sldMkLst>
          <pc:docMk/>
          <pc:sldMk cId="3516260518" sldId="1012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8:57.885" v="1334"/>
        <pc:sldMkLst>
          <pc:docMk/>
          <pc:sldMk cId="2500415789" sldId="1013"/>
        </pc:sldMkLst>
      </pc:sldChg>
      <pc:sldChg chg="add modNotes">
        <pc:chgData name="Aizhan Kassymova" userId="S::a.kassymova@satbayev.university::116eda05-19b7-4ab1-b111-75ad639c04ed" providerId="AD" clId="Web-{C07E459D-C0C4-7D1B-17A3-F67B289F98CC}" dt="2022-07-15T12:20:56.909" v="1340"/>
        <pc:sldMkLst>
          <pc:docMk/>
          <pc:sldMk cId="3538661402" sldId="1014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9:34.950" v="1336"/>
        <pc:sldMkLst>
          <pc:docMk/>
          <pc:sldMk cId="4019658133" sldId="1015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9:35.028" v="1337"/>
        <pc:sldMkLst>
          <pc:docMk/>
          <pc:sldMk cId="815488491" sldId="1016"/>
        </pc:sldMkLst>
      </pc:sldChg>
      <pc:sldChg chg="add">
        <pc:chgData name="Aizhan Kassymova" userId="S::a.kassymova@satbayev.university::116eda05-19b7-4ab1-b111-75ad639c04ed" providerId="AD" clId="Web-{C07E459D-C0C4-7D1B-17A3-F67B289F98CC}" dt="2022-07-15T12:19:35.044" v="1338"/>
        <pc:sldMkLst>
          <pc:docMk/>
          <pc:sldMk cId="4032368679" sldId="1017"/>
        </pc:sldMkLst>
      </pc:sldChg>
    </pc:docChg>
  </pc:docChgLst>
  <pc:docChgLst>
    <pc:chgData name="Aizhan Kassymova" userId="S::a.kassymova@satbayev.university::116eda05-19b7-4ab1-b111-75ad639c04ed" providerId="AD" clId="Web-{545FD92E-2809-C9A2-37EA-F0F5628636DE}"/>
    <pc:docChg chg="modSld">
      <pc:chgData name="Aizhan Kassymova" userId="S::a.kassymova@satbayev.university::116eda05-19b7-4ab1-b111-75ad639c04ed" providerId="AD" clId="Web-{545FD92E-2809-C9A2-37EA-F0F5628636DE}" dt="2022-07-15T04:07:26.850" v="6" actId="20577"/>
      <pc:docMkLst>
        <pc:docMk/>
      </pc:docMkLst>
      <pc:sldChg chg="modSp">
        <pc:chgData name="Aizhan Kassymova" userId="S::a.kassymova@satbayev.university::116eda05-19b7-4ab1-b111-75ad639c04ed" providerId="AD" clId="Web-{545FD92E-2809-C9A2-37EA-F0F5628636DE}" dt="2022-07-15T04:07:08.865" v="1" actId="1076"/>
        <pc:sldMkLst>
          <pc:docMk/>
          <pc:sldMk cId="618695574" sldId="256"/>
        </pc:sldMkLst>
        <pc:spChg chg="mod">
          <ac:chgData name="Aizhan Kassymova" userId="S::a.kassymova@satbayev.university::116eda05-19b7-4ab1-b111-75ad639c04ed" providerId="AD" clId="Web-{545FD92E-2809-C9A2-37EA-F0F5628636DE}" dt="2022-07-15T04:07:08.865" v="1" actId="1076"/>
          <ac:spMkLst>
            <pc:docMk/>
            <pc:sldMk cId="618695574" sldId="256"/>
            <ac:spMk id="2" creationId="{DE9F32F8-75B0-5A0E-5B02-750E4F25B5F1}"/>
          </ac:spMkLst>
        </pc:spChg>
      </pc:sldChg>
      <pc:sldChg chg="modSp">
        <pc:chgData name="Aizhan Kassymova" userId="S::a.kassymova@satbayev.university::116eda05-19b7-4ab1-b111-75ad639c04ed" providerId="AD" clId="Web-{545FD92E-2809-C9A2-37EA-F0F5628636DE}" dt="2022-07-15T04:07:26.850" v="6" actId="20577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545FD92E-2809-C9A2-37EA-F0F5628636DE}" dt="2022-07-15T04:07:26.850" v="6" actId="20577"/>
          <ac:spMkLst>
            <pc:docMk/>
            <pc:sldMk cId="3896205319" sldId="973"/>
            <ac:spMk id="3" creationId="{3442F0EB-D236-E592-A42B-8E35B6662FAD}"/>
          </ac:spMkLst>
        </pc:spChg>
      </pc:sldChg>
    </pc:docChg>
  </pc:docChgLst>
  <pc:docChgLst>
    <pc:chgData name="Aizhan Kassymova" userId="116eda05-19b7-4ab1-b111-75ad639c04ed" providerId="ADAL" clId="{9773E1E3-3462-FE41-B906-7E33E7C98C8B}"/>
    <pc:docChg chg="undo custSel addSld delSld modSld">
      <pc:chgData name="Aizhan Kassymova" userId="116eda05-19b7-4ab1-b111-75ad639c04ed" providerId="ADAL" clId="{9773E1E3-3462-FE41-B906-7E33E7C98C8B}" dt="2022-10-23T18:40:20.467" v="8721" actId="20577"/>
      <pc:docMkLst>
        <pc:docMk/>
      </pc:docMkLst>
      <pc:sldChg chg="modNotesTx">
        <pc:chgData name="Aizhan Kassymova" userId="116eda05-19b7-4ab1-b111-75ad639c04ed" providerId="ADAL" clId="{9773E1E3-3462-FE41-B906-7E33E7C98C8B}" dt="2022-10-23T15:00:13.371" v="6797" actId="20577"/>
        <pc:sldMkLst>
          <pc:docMk/>
          <pc:sldMk cId="618695574" sldId="256"/>
        </pc:sldMkLst>
      </pc:sldChg>
      <pc:sldChg chg="modNotesTx">
        <pc:chgData name="Aizhan Kassymova" userId="116eda05-19b7-4ab1-b111-75ad639c04ed" providerId="ADAL" clId="{9773E1E3-3462-FE41-B906-7E33E7C98C8B}" dt="2022-10-23T18:40:20.467" v="8721" actId="20577"/>
        <pc:sldMkLst>
          <pc:docMk/>
          <pc:sldMk cId="692421666" sldId="962"/>
        </pc:sldMkLst>
      </pc:sldChg>
      <pc:sldChg chg="modSp mod">
        <pc:chgData name="Aizhan Kassymova" userId="116eda05-19b7-4ab1-b111-75ad639c04ed" providerId="ADAL" clId="{9773E1E3-3462-FE41-B906-7E33E7C98C8B}" dt="2022-10-23T17:43:01.526" v="7982" actId="12"/>
        <pc:sldMkLst>
          <pc:docMk/>
          <pc:sldMk cId="3896205319" sldId="973"/>
        </pc:sldMkLst>
        <pc:spChg chg="mod">
          <ac:chgData name="Aizhan Kassymova" userId="116eda05-19b7-4ab1-b111-75ad639c04ed" providerId="ADAL" clId="{9773E1E3-3462-FE41-B906-7E33E7C98C8B}" dt="2022-10-23T17:43:01.526" v="7982" actId="12"/>
          <ac:spMkLst>
            <pc:docMk/>
            <pc:sldMk cId="3896205319" sldId="973"/>
            <ac:spMk id="3" creationId="{3442F0EB-D236-E592-A42B-8E35B6662FAD}"/>
          </ac:spMkLst>
        </pc:spChg>
      </pc:sldChg>
      <pc:sldChg chg="delSp mod modNotesTx">
        <pc:chgData name="Aizhan Kassymova" userId="116eda05-19b7-4ab1-b111-75ad639c04ed" providerId="ADAL" clId="{9773E1E3-3462-FE41-B906-7E33E7C98C8B}" dt="2022-10-23T15:03:26.379" v="6818" actId="20577"/>
        <pc:sldMkLst>
          <pc:docMk/>
          <pc:sldMk cId="2644825773" sldId="1129"/>
        </pc:sldMkLst>
        <pc:spChg chg="del">
          <ac:chgData name="Aizhan Kassymova" userId="116eda05-19b7-4ab1-b111-75ad639c04ed" providerId="ADAL" clId="{9773E1E3-3462-FE41-B906-7E33E7C98C8B}" dt="2022-10-23T15:02:02.121" v="6799" actId="478"/>
          <ac:spMkLst>
            <pc:docMk/>
            <pc:sldMk cId="2644825773" sldId="1129"/>
            <ac:spMk id="8" creationId="{0B01662C-0D2B-C547-B59B-BA568A5A2F00}"/>
          </ac:spMkLst>
        </pc:spChg>
      </pc:sldChg>
      <pc:sldChg chg="modSp mod modNotesTx">
        <pc:chgData name="Aizhan Kassymova" userId="116eda05-19b7-4ab1-b111-75ad639c04ed" providerId="ADAL" clId="{9773E1E3-3462-FE41-B906-7E33E7C98C8B}" dt="2022-10-23T15:09:53.344" v="6908" actId="20577"/>
        <pc:sldMkLst>
          <pc:docMk/>
          <pc:sldMk cId="508898110" sldId="1130"/>
        </pc:sldMkLst>
        <pc:spChg chg="mod">
          <ac:chgData name="Aizhan Kassymova" userId="116eda05-19b7-4ab1-b111-75ad639c04ed" providerId="ADAL" clId="{9773E1E3-3462-FE41-B906-7E33E7C98C8B}" dt="2022-10-23T15:08:48.428" v="6893" actId="20577"/>
          <ac:spMkLst>
            <pc:docMk/>
            <pc:sldMk cId="508898110" sldId="1130"/>
            <ac:spMk id="555" creationId="{83117513-5A75-3E45-AEE9-E64565E223AB}"/>
          </ac:spMkLst>
        </pc:spChg>
      </pc:sldChg>
      <pc:sldChg chg="modSp mod modNotesTx">
        <pc:chgData name="Aizhan Kassymova" userId="116eda05-19b7-4ab1-b111-75ad639c04ed" providerId="ADAL" clId="{9773E1E3-3462-FE41-B906-7E33E7C98C8B}" dt="2022-10-23T15:15:41.337" v="6976" actId="27636"/>
        <pc:sldMkLst>
          <pc:docMk/>
          <pc:sldMk cId="3022046506" sldId="1131"/>
        </pc:sldMkLst>
        <pc:spChg chg="mod">
          <ac:chgData name="Aizhan Kassymova" userId="116eda05-19b7-4ab1-b111-75ad639c04ed" providerId="ADAL" clId="{9773E1E3-3462-FE41-B906-7E33E7C98C8B}" dt="2022-10-23T15:11:29.048" v="6918" actId="20577"/>
          <ac:spMkLst>
            <pc:docMk/>
            <pc:sldMk cId="3022046506" sldId="1131"/>
            <ac:spMk id="2" creationId="{3B8CD900-19EC-824C-BF74-AADFBF5A172E}"/>
          </ac:spMkLst>
        </pc:spChg>
        <pc:spChg chg="mod">
          <ac:chgData name="Aizhan Kassymova" userId="116eda05-19b7-4ab1-b111-75ad639c04ed" providerId="ADAL" clId="{9773E1E3-3462-FE41-B906-7E33E7C98C8B}" dt="2022-10-23T15:15:41.337" v="6976" actId="27636"/>
          <ac:spMkLst>
            <pc:docMk/>
            <pc:sldMk cId="3022046506" sldId="1131"/>
            <ac:spMk id="6" creationId="{8AECB38E-687E-C946-9EB7-A4D36B2DC890}"/>
          </ac:spMkLst>
        </pc:spChg>
      </pc:sldChg>
      <pc:sldChg chg="modSp mod modNotesTx">
        <pc:chgData name="Aizhan Kassymova" userId="116eda05-19b7-4ab1-b111-75ad639c04ed" providerId="ADAL" clId="{9773E1E3-3462-FE41-B906-7E33E7C98C8B}" dt="2022-10-23T15:17:00.349" v="6987" actId="20577"/>
        <pc:sldMkLst>
          <pc:docMk/>
          <pc:sldMk cId="1909427011" sldId="1132"/>
        </pc:sldMkLst>
        <pc:spChg chg="mod">
          <ac:chgData name="Aizhan Kassymova" userId="116eda05-19b7-4ab1-b111-75ad639c04ed" providerId="ADAL" clId="{9773E1E3-3462-FE41-B906-7E33E7C98C8B}" dt="2022-10-23T15:11:33.121" v="6924" actId="20577"/>
          <ac:spMkLst>
            <pc:docMk/>
            <pc:sldMk cId="1909427011" sldId="1132"/>
            <ac:spMk id="2" creationId="{3B8CD900-19EC-824C-BF74-AADFBF5A172E}"/>
          </ac:spMkLst>
        </pc:spChg>
      </pc:sldChg>
      <pc:sldChg chg="modNotesTx">
        <pc:chgData name="Aizhan Kassymova" userId="116eda05-19b7-4ab1-b111-75ad639c04ed" providerId="ADAL" clId="{9773E1E3-3462-FE41-B906-7E33E7C98C8B}" dt="2022-10-23T15:19:30.099" v="7006" actId="20577"/>
        <pc:sldMkLst>
          <pc:docMk/>
          <pc:sldMk cId="2461491720" sldId="1133"/>
        </pc:sldMkLst>
      </pc:sldChg>
      <pc:sldChg chg="modNotesTx">
        <pc:chgData name="Aizhan Kassymova" userId="116eda05-19b7-4ab1-b111-75ad639c04ed" providerId="ADAL" clId="{9773E1E3-3462-FE41-B906-7E33E7C98C8B}" dt="2022-10-23T15:22:16.673" v="7026" actId="20577"/>
        <pc:sldMkLst>
          <pc:docMk/>
          <pc:sldMk cId="140332794" sldId="1134"/>
        </pc:sldMkLst>
      </pc:sldChg>
      <pc:sldChg chg="del">
        <pc:chgData name="Aizhan Kassymova" userId="116eda05-19b7-4ab1-b111-75ad639c04ed" providerId="ADAL" clId="{9773E1E3-3462-FE41-B906-7E33E7C98C8B}" dt="2022-10-23T15:23:01.681" v="7028" actId="2696"/>
        <pc:sldMkLst>
          <pc:docMk/>
          <pc:sldMk cId="2843429904" sldId="1136"/>
        </pc:sldMkLst>
      </pc:sldChg>
      <pc:sldChg chg="del">
        <pc:chgData name="Aizhan Kassymova" userId="116eda05-19b7-4ab1-b111-75ad639c04ed" providerId="ADAL" clId="{9773E1E3-3462-FE41-B906-7E33E7C98C8B}" dt="2022-10-23T15:23:02.122" v="7029" actId="2696"/>
        <pc:sldMkLst>
          <pc:docMk/>
          <pc:sldMk cId="4014359004" sldId="1137"/>
        </pc:sldMkLst>
      </pc:sldChg>
      <pc:sldChg chg="del">
        <pc:chgData name="Aizhan Kassymova" userId="116eda05-19b7-4ab1-b111-75ad639c04ed" providerId="ADAL" clId="{9773E1E3-3462-FE41-B906-7E33E7C98C8B}" dt="2022-10-23T15:23:02.395" v="7030" actId="2696"/>
        <pc:sldMkLst>
          <pc:docMk/>
          <pc:sldMk cId="1141855776" sldId="1168"/>
        </pc:sldMkLst>
      </pc:sldChg>
      <pc:sldChg chg="del">
        <pc:chgData name="Aizhan Kassymova" userId="116eda05-19b7-4ab1-b111-75ad639c04ed" providerId="ADAL" clId="{9773E1E3-3462-FE41-B906-7E33E7C98C8B}" dt="2022-10-23T15:23:04.634" v="7031" actId="2696"/>
        <pc:sldMkLst>
          <pc:docMk/>
          <pc:sldMk cId="1550714309" sldId="1169"/>
        </pc:sldMkLst>
      </pc:sldChg>
      <pc:sldChg chg="del">
        <pc:chgData name="Aizhan Kassymova" userId="116eda05-19b7-4ab1-b111-75ad639c04ed" providerId="ADAL" clId="{9773E1E3-3462-FE41-B906-7E33E7C98C8B}" dt="2022-10-23T15:23:05.737" v="7032" actId="2696"/>
        <pc:sldMkLst>
          <pc:docMk/>
          <pc:sldMk cId="3117955822" sldId="1170"/>
        </pc:sldMkLst>
      </pc:sldChg>
      <pc:sldChg chg="modSp mod modNotesTx">
        <pc:chgData name="Aizhan Kassymova" userId="116eda05-19b7-4ab1-b111-75ad639c04ed" providerId="ADAL" clId="{9773E1E3-3462-FE41-B906-7E33E7C98C8B}" dt="2022-10-23T15:29:56.234" v="7106" actId="20577"/>
        <pc:sldMkLst>
          <pc:docMk/>
          <pc:sldMk cId="4207669290" sldId="1173"/>
        </pc:sldMkLst>
        <pc:spChg chg="mod">
          <ac:chgData name="Aizhan Kassymova" userId="116eda05-19b7-4ab1-b111-75ad639c04ed" providerId="ADAL" clId="{9773E1E3-3462-FE41-B906-7E33E7C98C8B}" dt="2022-10-23T15:24:04.383" v="7050" actId="207"/>
          <ac:spMkLst>
            <pc:docMk/>
            <pc:sldMk cId="4207669290" sldId="1173"/>
            <ac:spMk id="470" creationId="{A4DB250C-FCF5-CC4D-B049-42D6C0DD3604}"/>
          </ac:spMkLst>
        </pc:spChg>
      </pc:sldChg>
      <pc:sldChg chg="modNotesTx">
        <pc:chgData name="Aizhan Kassymova" userId="116eda05-19b7-4ab1-b111-75ad639c04ed" providerId="ADAL" clId="{9773E1E3-3462-FE41-B906-7E33E7C98C8B}" dt="2022-10-23T15:52:41.002" v="7186" actId="20577"/>
        <pc:sldMkLst>
          <pc:docMk/>
          <pc:sldMk cId="2206977667" sldId="1174"/>
        </pc:sldMkLst>
      </pc:sldChg>
      <pc:sldChg chg="del">
        <pc:chgData name="Aizhan Kassymova" userId="116eda05-19b7-4ab1-b111-75ad639c04ed" providerId="ADAL" clId="{9773E1E3-3462-FE41-B906-7E33E7C98C8B}" dt="2022-10-23T15:53:45.463" v="7187" actId="2696"/>
        <pc:sldMkLst>
          <pc:docMk/>
          <pc:sldMk cId="3344656336" sldId="1175"/>
        </pc:sldMkLst>
      </pc:sldChg>
      <pc:sldChg chg="del">
        <pc:chgData name="Aizhan Kassymova" userId="116eda05-19b7-4ab1-b111-75ad639c04ed" providerId="ADAL" clId="{9773E1E3-3462-FE41-B906-7E33E7C98C8B}" dt="2022-10-23T15:53:46.416" v="7188" actId="2696"/>
        <pc:sldMkLst>
          <pc:docMk/>
          <pc:sldMk cId="1099864518" sldId="1176"/>
        </pc:sldMkLst>
      </pc:sldChg>
      <pc:sldChg chg="del">
        <pc:chgData name="Aizhan Kassymova" userId="116eda05-19b7-4ab1-b111-75ad639c04ed" providerId="ADAL" clId="{9773E1E3-3462-FE41-B906-7E33E7C98C8B}" dt="2022-10-23T15:53:47.601" v="7189" actId="2696"/>
        <pc:sldMkLst>
          <pc:docMk/>
          <pc:sldMk cId="2310701363" sldId="1177"/>
        </pc:sldMkLst>
      </pc:sldChg>
      <pc:sldChg chg="del">
        <pc:chgData name="Aizhan Kassymova" userId="116eda05-19b7-4ab1-b111-75ad639c04ed" providerId="ADAL" clId="{9773E1E3-3462-FE41-B906-7E33E7C98C8B}" dt="2022-10-23T15:53:48.170" v="7190" actId="2696"/>
        <pc:sldMkLst>
          <pc:docMk/>
          <pc:sldMk cId="3817485683" sldId="1178"/>
        </pc:sldMkLst>
      </pc:sldChg>
      <pc:sldChg chg="del">
        <pc:chgData name="Aizhan Kassymova" userId="116eda05-19b7-4ab1-b111-75ad639c04ed" providerId="ADAL" clId="{9773E1E3-3462-FE41-B906-7E33E7C98C8B}" dt="2022-10-23T15:53:48.685" v="7191" actId="2696"/>
        <pc:sldMkLst>
          <pc:docMk/>
          <pc:sldMk cId="1245589269" sldId="1179"/>
        </pc:sldMkLst>
      </pc:sldChg>
      <pc:sldChg chg="del">
        <pc:chgData name="Aizhan Kassymova" userId="116eda05-19b7-4ab1-b111-75ad639c04ed" providerId="ADAL" clId="{9773E1E3-3462-FE41-B906-7E33E7C98C8B}" dt="2022-10-23T15:53:49.336" v="7192" actId="2696"/>
        <pc:sldMkLst>
          <pc:docMk/>
          <pc:sldMk cId="853476917" sldId="1180"/>
        </pc:sldMkLst>
      </pc:sldChg>
      <pc:sldChg chg="del">
        <pc:chgData name="Aizhan Kassymova" userId="116eda05-19b7-4ab1-b111-75ad639c04ed" providerId="ADAL" clId="{9773E1E3-3462-FE41-B906-7E33E7C98C8B}" dt="2022-10-23T15:53:49.846" v="7193" actId="2696"/>
        <pc:sldMkLst>
          <pc:docMk/>
          <pc:sldMk cId="1645034569" sldId="1181"/>
        </pc:sldMkLst>
      </pc:sldChg>
      <pc:sldChg chg="del">
        <pc:chgData name="Aizhan Kassymova" userId="116eda05-19b7-4ab1-b111-75ad639c04ed" providerId="ADAL" clId="{9773E1E3-3462-FE41-B906-7E33E7C98C8B}" dt="2022-10-23T15:53:50.288" v="7194" actId="2696"/>
        <pc:sldMkLst>
          <pc:docMk/>
          <pc:sldMk cId="1552137184" sldId="1183"/>
        </pc:sldMkLst>
      </pc:sldChg>
      <pc:sldChg chg="del">
        <pc:chgData name="Aizhan Kassymova" userId="116eda05-19b7-4ab1-b111-75ad639c04ed" providerId="ADAL" clId="{9773E1E3-3462-FE41-B906-7E33E7C98C8B}" dt="2022-10-23T15:53:50.787" v="7195" actId="2696"/>
        <pc:sldMkLst>
          <pc:docMk/>
          <pc:sldMk cId="3544367118" sldId="1184"/>
        </pc:sldMkLst>
      </pc:sldChg>
      <pc:sldChg chg="del">
        <pc:chgData name="Aizhan Kassymova" userId="116eda05-19b7-4ab1-b111-75ad639c04ed" providerId="ADAL" clId="{9773E1E3-3462-FE41-B906-7E33E7C98C8B}" dt="2022-10-23T15:53:51.317" v="7196" actId="2696"/>
        <pc:sldMkLst>
          <pc:docMk/>
          <pc:sldMk cId="3089280618" sldId="1186"/>
        </pc:sldMkLst>
      </pc:sldChg>
      <pc:sldChg chg="del">
        <pc:chgData name="Aizhan Kassymova" userId="116eda05-19b7-4ab1-b111-75ad639c04ed" providerId="ADAL" clId="{9773E1E3-3462-FE41-B906-7E33E7C98C8B}" dt="2022-10-23T15:53:51.856" v="7197" actId="2696"/>
        <pc:sldMkLst>
          <pc:docMk/>
          <pc:sldMk cId="4147674608" sldId="1187"/>
        </pc:sldMkLst>
      </pc:sldChg>
      <pc:sldChg chg="del">
        <pc:chgData name="Aizhan Kassymova" userId="116eda05-19b7-4ab1-b111-75ad639c04ed" providerId="ADAL" clId="{9773E1E3-3462-FE41-B906-7E33E7C98C8B}" dt="2022-10-23T15:53:52.536" v="7198" actId="2696"/>
        <pc:sldMkLst>
          <pc:docMk/>
          <pc:sldMk cId="3784330073" sldId="1188"/>
        </pc:sldMkLst>
      </pc:sldChg>
      <pc:sldChg chg="del">
        <pc:chgData name="Aizhan Kassymova" userId="116eda05-19b7-4ab1-b111-75ad639c04ed" providerId="ADAL" clId="{9773E1E3-3462-FE41-B906-7E33E7C98C8B}" dt="2022-10-23T15:53:53.027" v="7199" actId="2696"/>
        <pc:sldMkLst>
          <pc:docMk/>
          <pc:sldMk cId="4060232581" sldId="1189"/>
        </pc:sldMkLst>
      </pc:sldChg>
      <pc:sldChg chg="del">
        <pc:chgData name="Aizhan Kassymova" userId="116eda05-19b7-4ab1-b111-75ad639c04ed" providerId="ADAL" clId="{9773E1E3-3462-FE41-B906-7E33E7C98C8B}" dt="2022-10-23T15:53:53.866" v="7200" actId="2696"/>
        <pc:sldMkLst>
          <pc:docMk/>
          <pc:sldMk cId="3627370643" sldId="1190"/>
        </pc:sldMkLst>
      </pc:sldChg>
      <pc:sldChg chg="del">
        <pc:chgData name="Aizhan Kassymova" userId="116eda05-19b7-4ab1-b111-75ad639c04ed" providerId="ADAL" clId="{9773E1E3-3462-FE41-B906-7E33E7C98C8B}" dt="2022-10-23T15:54:10.360" v="7201" actId="2696"/>
        <pc:sldMkLst>
          <pc:docMk/>
          <pc:sldMk cId="1292161181" sldId="1191"/>
        </pc:sldMkLst>
      </pc:sldChg>
      <pc:sldChg chg="del">
        <pc:chgData name="Aizhan Kassymova" userId="116eda05-19b7-4ab1-b111-75ad639c04ed" providerId="ADAL" clId="{9773E1E3-3462-FE41-B906-7E33E7C98C8B}" dt="2022-10-23T15:54:10.728" v="7202" actId="2696"/>
        <pc:sldMkLst>
          <pc:docMk/>
          <pc:sldMk cId="635721384" sldId="1192"/>
        </pc:sldMkLst>
      </pc:sldChg>
      <pc:sldChg chg="del">
        <pc:chgData name="Aizhan Kassymova" userId="116eda05-19b7-4ab1-b111-75ad639c04ed" providerId="ADAL" clId="{9773E1E3-3462-FE41-B906-7E33E7C98C8B}" dt="2022-10-23T15:54:11.144" v="7203" actId="2696"/>
        <pc:sldMkLst>
          <pc:docMk/>
          <pc:sldMk cId="1955302534" sldId="1193"/>
        </pc:sldMkLst>
      </pc:sldChg>
      <pc:sldChg chg="del">
        <pc:chgData name="Aizhan Kassymova" userId="116eda05-19b7-4ab1-b111-75ad639c04ed" providerId="ADAL" clId="{9773E1E3-3462-FE41-B906-7E33E7C98C8B}" dt="2022-10-23T15:54:11.699" v="7204" actId="2696"/>
        <pc:sldMkLst>
          <pc:docMk/>
          <pc:sldMk cId="2232955304" sldId="1194"/>
        </pc:sldMkLst>
      </pc:sldChg>
      <pc:sldChg chg="del">
        <pc:chgData name="Aizhan Kassymova" userId="116eda05-19b7-4ab1-b111-75ad639c04ed" providerId="ADAL" clId="{9773E1E3-3462-FE41-B906-7E33E7C98C8B}" dt="2022-10-23T15:54:12.293" v="7205" actId="2696"/>
        <pc:sldMkLst>
          <pc:docMk/>
          <pc:sldMk cId="2959630736" sldId="1195"/>
        </pc:sldMkLst>
      </pc:sldChg>
      <pc:sldChg chg="del">
        <pc:chgData name="Aizhan Kassymova" userId="116eda05-19b7-4ab1-b111-75ad639c04ed" providerId="ADAL" clId="{9773E1E3-3462-FE41-B906-7E33E7C98C8B}" dt="2022-10-23T15:54:13.219" v="7206" actId="2696"/>
        <pc:sldMkLst>
          <pc:docMk/>
          <pc:sldMk cId="3403102858" sldId="1196"/>
        </pc:sldMkLst>
      </pc:sldChg>
      <pc:sldChg chg="modSp add del">
        <pc:chgData name="Aizhan Kassymova" userId="116eda05-19b7-4ab1-b111-75ad639c04ed" providerId="ADAL" clId="{9773E1E3-3462-FE41-B906-7E33E7C98C8B}" dt="2022-10-23T15:55:30.731" v="7213" actId="2696"/>
        <pc:sldMkLst>
          <pc:docMk/>
          <pc:sldMk cId="34065770" sldId="1197"/>
        </pc:sldMkLst>
        <pc:spChg chg="mod">
          <ac:chgData name="Aizhan Kassymova" userId="116eda05-19b7-4ab1-b111-75ad639c04ed" providerId="ADAL" clId="{9773E1E3-3462-FE41-B906-7E33E7C98C8B}" dt="2022-10-22T20:11:47.871" v="0"/>
          <ac:spMkLst>
            <pc:docMk/>
            <pc:sldMk cId="34065770" sldId="1197"/>
            <ac:spMk id="8" creationId="{A780E6DF-6C7C-1345-9369-EDA38A723E9E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6:03:49.931" v="7330" actId="20577"/>
        <pc:sldMkLst>
          <pc:docMk/>
          <pc:sldMk cId="1550512357" sldId="1198"/>
        </pc:sldMkLst>
        <pc:spChg chg="mod">
          <ac:chgData name="Aizhan Kassymova" userId="116eda05-19b7-4ab1-b111-75ad639c04ed" providerId="ADAL" clId="{9773E1E3-3462-FE41-B906-7E33E7C98C8B}" dt="2022-10-23T15:59:59.604" v="7312" actId="1076"/>
          <ac:spMkLst>
            <pc:docMk/>
            <pc:sldMk cId="1550512357" sldId="1198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2T20:19:34.431" v="345"/>
          <ac:spMkLst>
            <pc:docMk/>
            <pc:sldMk cId="1550512357" sldId="1198"/>
            <ac:spMk id="4" creationId="{CF4E5732-C6B6-B002-BC84-92A54696A73B}"/>
          </ac:spMkLst>
        </pc:spChg>
        <pc:spChg chg="mod">
          <ac:chgData name="Aizhan Kassymova" userId="116eda05-19b7-4ab1-b111-75ad639c04ed" providerId="ADAL" clId="{9773E1E3-3462-FE41-B906-7E33E7C98C8B}" dt="2022-10-23T15:59:56.946" v="7311" actId="1076"/>
          <ac:spMkLst>
            <pc:docMk/>
            <pc:sldMk cId="1550512357" sldId="1198"/>
            <ac:spMk id="5" creationId="{1EBB3351-6E63-CD4D-9FD2-D6498F65C79A}"/>
          </ac:spMkLst>
        </pc:spChg>
        <pc:spChg chg="mod">
          <ac:chgData name="Aizhan Kassymova" userId="116eda05-19b7-4ab1-b111-75ad639c04ed" providerId="ADAL" clId="{9773E1E3-3462-FE41-B906-7E33E7C98C8B}" dt="2022-10-22T20:19:23.888" v="343" actId="20577"/>
          <ac:spMkLst>
            <pc:docMk/>
            <pc:sldMk cId="1550512357" sldId="1198"/>
            <ac:spMk id="6" creationId="{4108502E-90D7-684B-A7CF-A0EB238E3E78}"/>
          </ac:spMkLst>
        </pc:spChg>
        <pc:spChg chg="mod">
          <ac:chgData name="Aizhan Kassymova" userId="116eda05-19b7-4ab1-b111-75ad639c04ed" providerId="ADAL" clId="{9773E1E3-3462-FE41-B906-7E33E7C98C8B}" dt="2022-10-22T20:18:06.865" v="276" actId="20577"/>
          <ac:spMkLst>
            <pc:docMk/>
            <pc:sldMk cId="1550512357" sldId="1198"/>
            <ac:spMk id="8" creationId="{2F51F861-D4AD-CD46-A67F-018CCE6A2B4D}"/>
          </ac:spMkLst>
        </pc:spChg>
        <pc:spChg chg="mod">
          <ac:chgData name="Aizhan Kassymova" userId="116eda05-19b7-4ab1-b111-75ad639c04ed" providerId="ADAL" clId="{9773E1E3-3462-FE41-B906-7E33E7C98C8B}" dt="2022-10-22T20:18:39.829" v="289" actId="20577"/>
          <ac:spMkLst>
            <pc:docMk/>
            <pc:sldMk cId="1550512357" sldId="1198"/>
            <ac:spMk id="9" creationId="{D04D30B9-A03D-3D4E-82B8-D739C54E39F8}"/>
          </ac:spMkLst>
        </pc:spChg>
        <pc:spChg chg="del mod">
          <ac:chgData name="Aizhan Kassymova" userId="116eda05-19b7-4ab1-b111-75ad639c04ed" providerId="ADAL" clId="{9773E1E3-3462-FE41-B906-7E33E7C98C8B}" dt="2022-10-22T20:19:33.957" v="344" actId="478"/>
          <ac:spMkLst>
            <pc:docMk/>
            <pc:sldMk cId="1550512357" sldId="1198"/>
            <ac:spMk id="439" creationId="{C87F3257-E91D-E144-BA13-B0DD96B23FDC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6:06:36.405" v="7334"/>
        <pc:sldMkLst>
          <pc:docMk/>
          <pc:sldMk cId="3690971905" sldId="1199"/>
        </pc:sldMkLst>
        <pc:spChg chg="mod">
          <ac:chgData name="Aizhan Kassymova" userId="116eda05-19b7-4ab1-b111-75ad639c04ed" providerId="ADAL" clId="{9773E1E3-3462-FE41-B906-7E33E7C98C8B}" dt="2022-10-22T20:20:22.836" v="374" actId="20577"/>
          <ac:spMkLst>
            <pc:docMk/>
            <pc:sldMk cId="3690971905" sldId="1199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2T20:19:38.706" v="347"/>
          <ac:spMkLst>
            <pc:docMk/>
            <pc:sldMk cId="3690971905" sldId="1199"/>
            <ac:spMk id="3" creationId="{C2FC5967-7D9D-2168-4D00-EB9CCC440D0F}"/>
          </ac:spMkLst>
        </pc:spChg>
        <pc:spChg chg="mod">
          <ac:chgData name="Aizhan Kassymova" userId="116eda05-19b7-4ab1-b111-75ad639c04ed" providerId="ADAL" clId="{9773E1E3-3462-FE41-B906-7E33E7C98C8B}" dt="2022-10-22T20:22:07.447" v="506" actId="20577"/>
          <ac:spMkLst>
            <pc:docMk/>
            <pc:sldMk cId="3690971905" sldId="1199"/>
            <ac:spMk id="45" creationId="{639A8D23-CDBF-2646-8186-B3743129919D}"/>
          </ac:spMkLst>
        </pc:spChg>
        <pc:spChg chg="mod">
          <ac:chgData name="Aizhan Kassymova" userId="116eda05-19b7-4ab1-b111-75ad639c04ed" providerId="ADAL" clId="{9773E1E3-3462-FE41-B906-7E33E7C98C8B}" dt="2022-10-22T20:22:32.404" v="535" actId="20577"/>
          <ac:spMkLst>
            <pc:docMk/>
            <pc:sldMk cId="3690971905" sldId="1199"/>
            <ac:spMk id="60" creationId="{4D80277F-6853-7C4B-8A3B-77BAE9A5AE2F}"/>
          </ac:spMkLst>
        </pc:spChg>
        <pc:spChg chg="del mod">
          <ac:chgData name="Aizhan Kassymova" userId="116eda05-19b7-4ab1-b111-75ad639c04ed" providerId="ADAL" clId="{9773E1E3-3462-FE41-B906-7E33E7C98C8B}" dt="2022-10-22T20:19:38.243" v="346" actId="478"/>
          <ac:spMkLst>
            <pc:docMk/>
            <pc:sldMk cId="3690971905" sldId="1199"/>
            <ac:spMk id="439" creationId="{C87F3257-E91D-E144-BA13-B0DD96B23FDC}"/>
          </ac:spMkLst>
        </pc:spChg>
      </pc:sldChg>
      <pc:sldChg chg="addSp delSp modSp add mod modAnim modNotesTx">
        <pc:chgData name="Aizhan Kassymova" userId="116eda05-19b7-4ab1-b111-75ad639c04ed" providerId="ADAL" clId="{9773E1E3-3462-FE41-B906-7E33E7C98C8B}" dt="2022-10-23T16:12:50.240" v="7368" actId="20577"/>
        <pc:sldMkLst>
          <pc:docMk/>
          <pc:sldMk cId="497611916" sldId="1200"/>
        </pc:sldMkLst>
        <pc:spChg chg="mod">
          <ac:chgData name="Aizhan Kassymova" userId="116eda05-19b7-4ab1-b111-75ad639c04ed" providerId="ADAL" clId="{9773E1E3-3462-FE41-B906-7E33E7C98C8B}" dt="2022-10-22T20:22:46.027" v="546" actId="20577"/>
          <ac:spMkLst>
            <pc:docMk/>
            <pc:sldMk cId="497611916" sldId="1200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2T20:19:42.491" v="349"/>
          <ac:spMkLst>
            <pc:docMk/>
            <pc:sldMk cId="497611916" sldId="1200"/>
            <ac:spMk id="3" creationId="{CCD4BF2D-073D-886E-E649-A22420BE1A6D}"/>
          </ac:spMkLst>
        </pc:spChg>
        <pc:spChg chg="mod">
          <ac:chgData name="Aizhan Kassymova" userId="116eda05-19b7-4ab1-b111-75ad639c04ed" providerId="ADAL" clId="{9773E1E3-3462-FE41-B906-7E33E7C98C8B}" dt="2022-10-23T16:10:40.138" v="7365" actId="20577"/>
          <ac:spMkLst>
            <pc:docMk/>
            <pc:sldMk cId="497611916" sldId="1200"/>
            <ac:spMk id="36" creationId="{B986A0BA-C01E-D148-B175-80505AC80C09}"/>
          </ac:spMkLst>
        </pc:spChg>
        <pc:spChg chg="del mod">
          <ac:chgData name="Aizhan Kassymova" userId="116eda05-19b7-4ab1-b111-75ad639c04ed" providerId="ADAL" clId="{9773E1E3-3462-FE41-B906-7E33E7C98C8B}" dt="2022-10-22T20:19:42.029" v="348" actId="478"/>
          <ac:spMkLst>
            <pc:docMk/>
            <pc:sldMk cId="497611916" sldId="1200"/>
            <ac:spMk id="439" creationId="{C87F3257-E91D-E144-BA13-B0DD96B23FDC}"/>
          </ac:spMkLst>
        </pc:spChg>
      </pc:sldChg>
      <pc:sldChg chg="addSp delSp modSp add mod modAnim modNotesTx">
        <pc:chgData name="Aizhan Kassymova" userId="116eda05-19b7-4ab1-b111-75ad639c04ed" providerId="ADAL" clId="{9773E1E3-3462-FE41-B906-7E33E7C98C8B}" dt="2022-10-23T16:16:54.226" v="7392" actId="20577"/>
        <pc:sldMkLst>
          <pc:docMk/>
          <pc:sldMk cId="4201208657" sldId="1201"/>
        </pc:sldMkLst>
        <pc:spChg chg="mod">
          <ac:chgData name="Aizhan Kassymova" userId="116eda05-19b7-4ab1-b111-75ad639c04ed" providerId="ADAL" clId="{9773E1E3-3462-FE41-B906-7E33E7C98C8B}" dt="2022-10-22T20:26:44.641" v="657" actId="27636"/>
          <ac:spMkLst>
            <pc:docMk/>
            <pc:sldMk cId="4201208657" sldId="1201"/>
            <ac:spMk id="2" creationId="{3B8CD900-19EC-824C-BF74-AADFBF5A172E}"/>
          </ac:spMkLst>
        </pc:spChg>
        <pc:spChg chg="mod">
          <ac:chgData name="Aizhan Kassymova" userId="116eda05-19b7-4ab1-b111-75ad639c04ed" providerId="ADAL" clId="{9773E1E3-3462-FE41-B906-7E33E7C98C8B}" dt="2022-10-22T20:28:20.666" v="732" actId="20577"/>
          <ac:spMkLst>
            <pc:docMk/>
            <pc:sldMk cId="4201208657" sldId="1201"/>
            <ac:spMk id="5" creationId="{E7D1271A-DBC6-204B-8B80-84096104E623}"/>
          </ac:spMkLst>
        </pc:spChg>
        <pc:spChg chg="add mod">
          <ac:chgData name="Aizhan Kassymova" userId="116eda05-19b7-4ab1-b111-75ad639c04ed" providerId="ADAL" clId="{9773E1E3-3462-FE41-B906-7E33E7C98C8B}" dt="2022-10-22T20:19:47.369" v="351"/>
          <ac:spMkLst>
            <pc:docMk/>
            <pc:sldMk cId="4201208657" sldId="1201"/>
            <ac:spMk id="6" creationId="{60383851-3AFA-93ED-8978-CFC01A875A39}"/>
          </ac:spMkLst>
        </pc:spChg>
        <pc:spChg chg="mod">
          <ac:chgData name="Aizhan Kassymova" userId="116eda05-19b7-4ab1-b111-75ad639c04ed" providerId="ADAL" clId="{9773E1E3-3462-FE41-B906-7E33E7C98C8B}" dt="2022-10-22T20:27:26.729" v="667" actId="255"/>
          <ac:spMkLst>
            <pc:docMk/>
            <pc:sldMk cId="4201208657" sldId="1201"/>
            <ac:spMk id="7" creationId="{8DB7D2E6-BC71-6342-8A7E-D3134900B7EA}"/>
          </ac:spMkLst>
        </pc:spChg>
        <pc:spChg chg="mod">
          <ac:chgData name="Aizhan Kassymova" userId="116eda05-19b7-4ab1-b111-75ad639c04ed" providerId="ADAL" clId="{9773E1E3-3462-FE41-B906-7E33E7C98C8B}" dt="2022-10-22T20:29:49.408" v="796" actId="20577"/>
          <ac:spMkLst>
            <pc:docMk/>
            <pc:sldMk cId="4201208657" sldId="1201"/>
            <ac:spMk id="63" creationId="{76E01186-F965-E044-8ADB-FE380CAFCF2D}"/>
          </ac:spMkLst>
        </pc:spChg>
        <pc:spChg chg="mod">
          <ac:chgData name="Aizhan Kassymova" userId="116eda05-19b7-4ab1-b111-75ad639c04ed" providerId="ADAL" clId="{9773E1E3-3462-FE41-B906-7E33E7C98C8B}" dt="2022-10-22T20:29:40.186" v="793" actId="20577"/>
          <ac:spMkLst>
            <pc:docMk/>
            <pc:sldMk cId="4201208657" sldId="1201"/>
            <ac:spMk id="97" creationId="{4A83C14A-4461-9346-A5E9-676E90D4631D}"/>
          </ac:spMkLst>
        </pc:spChg>
        <pc:spChg chg="del mod">
          <ac:chgData name="Aizhan Kassymova" userId="116eda05-19b7-4ab1-b111-75ad639c04ed" providerId="ADAL" clId="{9773E1E3-3462-FE41-B906-7E33E7C98C8B}" dt="2022-10-22T20:19:46.810" v="350" actId="478"/>
          <ac:spMkLst>
            <pc:docMk/>
            <pc:sldMk cId="4201208657" sldId="1201"/>
            <ac:spMk id="439" creationId="{C87F3257-E91D-E144-BA13-B0DD96B23FDC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6:35:04.461" v="7499"/>
        <pc:sldMkLst>
          <pc:docMk/>
          <pc:sldMk cId="3041634270" sldId="1202"/>
        </pc:sldMkLst>
        <pc:spChg chg="mod">
          <ac:chgData name="Aizhan Kassymova" userId="116eda05-19b7-4ab1-b111-75ad639c04ed" providerId="ADAL" clId="{9773E1E3-3462-FE41-B906-7E33E7C98C8B}" dt="2022-10-22T20:30:07.651" v="809" actId="20577"/>
          <ac:spMkLst>
            <pc:docMk/>
            <pc:sldMk cId="3041634270" sldId="1202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2T20:19:51.642" v="353"/>
          <ac:spMkLst>
            <pc:docMk/>
            <pc:sldMk cId="3041634270" sldId="1202"/>
            <ac:spMk id="4" creationId="{3E45CEB1-1BDD-8F13-69D7-B91AEDB8D568}"/>
          </ac:spMkLst>
        </pc:spChg>
        <pc:spChg chg="mod">
          <ac:chgData name="Aizhan Kassymova" userId="116eda05-19b7-4ab1-b111-75ad639c04ed" providerId="ADAL" clId="{9773E1E3-3462-FE41-B906-7E33E7C98C8B}" dt="2022-10-22T20:35:41.463" v="1128" actId="20577"/>
          <ac:spMkLst>
            <pc:docMk/>
            <pc:sldMk cId="3041634270" sldId="1202"/>
            <ac:spMk id="5" creationId="{003A6087-C978-A74F-82FC-80BB9BB4CE42}"/>
          </ac:spMkLst>
        </pc:spChg>
        <pc:spChg chg="mod">
          <ac:chgData name="Aizhan Kassymova" userId="116eda05-19b7-4ab1-b111-75ad639c04ed" providerId="ADAL" clId="{9773E1E3-3462-FE41-B906-7E33E7C98C8B}" dt="2022-10-22T20:35:08.129" v="1108" actId="20577"/>
          <ac:spMkLst>
            <pc:docMk/>
            <pc:sldMk cId="3041634270" sldId="1202"/>
            <ac:spMk id="18" creationId="{7230726C-A09E-6C44-A2D0-4B4AC64FB4B2}"/>
          </ac:spMkLst>
        </pc:spChg>
        <pc:spChg chg="mod">
          <ac:chgData name="Aizhan Kassymova" userId="116eda05-19b7-4ab1-b111-75ad639c04ed" providerId="ADAL" clId="{9773E1E3-3462-FE41-B906-7E33E7C98C8B}" dt="2022-10-22T20:35:53.675" v="1140" actId="255"/>
          <ac:spMkLst>
            <pc:docMk/>
            <pc:sldMk cId="3041634270" sldId="1202"/>
            <ac:spMk id="53" creationId="{AD1A36C2-C660-CC48-A801-8B13046993C8}"/>
          </ac:spMkLst>
        </pc:spChg>
        <pc:spChg chg="mod">
          <ac:chgData name="Aizhan Kassymova" userId="116eda05-19b7-4ab1-b111-75ad639c04ed" providerId="ADAL" clId="{9773E1E3-3462-FE41-B906-7E33E7C98C8B}" dt="2022-10-22T20:36:06.635" v="1152" actId="20577"/>
          <ac:spMkLst>
            <pc:docMk/>
            <pc:sldMk cId="3041634270" sldId="1202"/>
            <ac:spMk id="62" creationId="{39275495-9FB2-BE4E-99AA-073302DC06EF}"/>
          </ac:spMkLst>
        </pc:spChg>
        <pc:spChg chg="mod">
          <ac:chgData name="Aizhan Kassymova" userId="116eda05-19b7-4ab1-b111-75ad639c04ed" providerId="ADAL" clId="{9773E1E3-3462-FE41-B906-7E33E7C98C8B}" dt="2022-10-22T20:32:43.060" v="956" actId="20577"/>
          <ac:spMkLst>
            <pc:docMk/>
            <pc:sldMk cId="3041634270" sldId="1202"/>
            <ac:spMk id="68" creationId="{3E190205-EEDA-4A4B-922E-882CB0024C81}"/>
          </ac:spMkLst>
        </pc:spChg>
        <pc:spChg chg="mod">
          <ac:chgData name="Aizhan Kassymova" userId="116eda05-19b7-4ab1-b111-75ad639c04ed" providerId="ADAL" clId="{9773E1E3-3462-FE41-B906-7E33E7C98C8B}" dt="2022-10-22T20:36:34.255" v="1171" actId="14100"/>
          <ac:spMkLst>
            <pc:docMk/>
            <pc:sldMk cId="3041634270" sldId="1202"/>
            <ac:spMk id="111" creationId="{B70654DC-D6ED-4743-B90B-BBDA82CBF7C1}"/>
          </ac:spMkLst>
        </pc:spChg>
        <pc:spChg chg="del mod">
          <ac:chgData name="Aizhan Kassymova" userId="116eda05-19b7-4ab1-b111-75ad639c04ed" providerId="ADAL" clId="{9773E1E3-3462-FE41-B906-7E33E7C98C8B}" dt="2022-10-22T20:19:51.147" v="352" actId="478"/>
          <ac:spMkLst>
            <pc:docMk/>
            <pc:sldMk cId="3041634270" sldId="1202"/>
            <ac:spMk id="439" creationId="{C87F3257-E91D-E144-BA13-B0DD96B23FDC}"/>
          </ac:spMkLst>
        </pc:spChg>
        <pc:grpChg chg="mod">
          <ac:chgData name="Aizhan Kassymova" userId="116eda05-19b7-4ab1-b111-75ad639c04ed" providerId="ADAL" clId="{9773E1E3-3462-FE41-B906-7E33E7C98C8B}" dt="2022-10-22T20:35:14.159" v="1110" actId="1076"/>
          <ac:grpSpMkLst>
            <pc:docMk/>
            <pc:sldMk cId="3041634270" sldId="1202"/>
            <ac:grpSpMk id="17" creationId="{2C4CA1B8-D7B0-FE45-9DAE-1BE097F0A873}"/>
          </ac:grpSpMkLst>
        </pc:grpChg>
        <pc:grpChg chg="mod">
          <ac:chgData name="Aizhan Kassymova" userId="116eda05-19b7-4ab1-b111-75ad639c04ed" providerId="ADAL" clId="{9773E1E3-3462-FE41-B906-7E33E7C98C8B}" dt="2022-10-22T20:35:23.566" v="1111" actId="1076"/>
          <ac:grpSpMkLst>
            <pc:docMk/>
            <pc:sldMk cId="3041634270" sldId="1202"/>
            <ac:grpSpMk id="24" creationId="{013DE118-29AE-1147-9673-7A7F3BEC6EF7}"/>
          </ac:grpSpMkLst>
        </pc:grpChg>
      </pc:sldChg>
      <pc:sldChg chg="addSp delSp modSp add mod modNotesTx">
        <pc:chgData name="Aizhan Kassymova" userId="116eda05-19b7-4ab1-b111-75ad639c04ed" providerId="ADAL" clId="{9773E1E3-3462-FE41-B906-7E33E7C98C8B}" dt="2022-10-23T16:34:03.122" v="7489" actId="20577"/>
        <pc:sldMkLst>
          <pc:docMk/>
          <pc:sldMk cId="44034466" sldId="1203"/>
        </pc:sldMkLst>
        <pc:spChg chg="mod">
          <ac:chgData name="Aizhan Kassymova" userId="116eda05-19b7-4ab1-b111-75ad639c04ed" providerId="ADAL" clId="{9773E1E3-3462-FE41-B906-7E33E7C98C8B}" dt="2022-10-22T20:36:53.091" v="1181" actId="20577"/>
          <ac:spMkLst>
            <pc:docMk/>
            <pc:sldMk cId="44034466" sldId="1203"/>
            <ac:spMk id="2" creationId="{3B8CD900-19EC-824C-BF74-AADFBF5A172E}"/>
          </ac:spMkLst>
        </pc:spChg>
        <pc:spChg chg="mod">
          <ac:chgData name="Aizhan Kassymova" userId="116eda05-19b7-4ab1-b111-75ad639c04ed" providerId="ADAL" clId="{9773E1E3-3462-FE41-B906-7E33E7C98C8B}" dt="2022-10-22T20:38:00.969" v="1223" actId="20577"/>
          <ac:spMkLst>
            <pc:docMk/>
            <pc:sldMk cId="44034466" sldId="1203"/>
            <ac:spMk id="5" creationId="{003A6087-C978-A74F-82FC-80BB9BB4CE42}"/>
          </ac:spMkLst>
        </pc:spChg>
        <pc:spChg chg="add mod">
          <ac:chgData name="Aizhan Kassymova" userId="116eda05-19b7-4ab1-b111-75ad639c04ed" providerId="ADAL" clId="{9773E1E3-3462-FE41-B906-7E33E7C98C8B}" dt="2022-10-22T20:19:55.250" v="355"/>
          <ac:spMkLst>
            <pc:docMk/>
            <pc:sldMk cId="44034466" sldId="1203"/>
            <ac:spMk id="7" creationId="{84CD6FD3-8B96-979B-9BF4-070D426F5144}"/>
          </ac:spMkLst>
        </pc:spChg>
        <pc:spChg chg="add mod">
          <ac:chgData name="Aizhan Kassymova" userId="116eda05-19b7-4ab1-b111-75ad639c04ed" providerId="ADAL" clId="{9773E1E3-3462-FE41-B906-7E33E7C98C8B}" dt="2022-10-22T20:37:48.785" v="1209"/>
          <ac:spMkLst>
            <pc:docMk/>
            <pc:sldMk cId="44034466" sldId="1203"/>
            <ac:spMk id="9" creationId="{E783DAF9-0781-F07E-2348-D24526BB26EA}"/>
          </ac:spMkLst>
        </pc:spChg>
        <pc:spChg chg="mod">
          <ac:chgData name="Aizhan Kassymova" userId="116eda05-19b7-4ab1-b111-75ad639c04ed" providerId="ADAL" clId="{9773E1E3-3462-FE41-B906-7E33E7C98C8B}" dt="2022-10-22T20:39:45.860" v="1318" actId="20577"/>
          <ac:spMkLst>
            <pc:docMk/>
            <pc:sldMk cId="44034466" sldId="1203"/>
            <ac:spMk id="18" creationId="{7230726C-A09E-6C44-A2D0-4B4AC64FB4B2}"/>
          </ac:spMkLst>
        </pc:spChg>
        <pc:spChg chg="mod">
          <ac:chgData name="Aizhan Kassymova" userId="116eda05-19b7-4ab1-b111-75ad639c04ed" providerId="ADAL" clId="{9773E1E3-3462-FE41-B906-7E33E7C98C8B}" dt="2022-10-22T20:38:18.073" v="1235" actId="20577"/>
          <ac:spMkLst>
            <pc:docMk/>
            <pc:sldMk cId="44034466" sldId="1203"/>
            <ac:spMk id="53" creationId="{AD1A36C2-C660-CC48-A801-8B13046993C8}"/>
          </ac:spMkLst>
        </pc:spChg>
        <pc:spChg chg="mod">
          <ac:chgData name="Aizhan Kassymova" userId="116eda05-19b7-4ab1-b111-75ad639c04ed" providerId="ADAL" clId="{9773E1E3-3462-FE41-B906-7E33E7C98C8B}" dt="2022-10-22T20:38:40.399" v="1247" actId="20577"/>
          <ac:spMkLst>
            <pc:docMk/>
            <pc:sldMk cId="44034466" sldId="1203"/>
            <ac:spMk id="62" creationId="{39275495-9FB2-BE4E-99AA-073302DC06EF}"/>
          </ac:spMkLst>
        </pc:spChg>
        <pc:spChg chg="del mod">
          <ac:chgData name="Aizhan Kassymova" userId="116eda05-19b7-4ab1-b111-75ad639c04ed" providerId="ADAL" clId="{9773E1E3-3462-FE41-B906-7E33E7C98C8B}" dt="2022-10-22T20:37:48.273" v="1208" actId="478"/>
          <ac:spMkLst>
            <pc:docMk/>
            <pc:sldMk cId="44034466" sldId="1203"/>
            <ac:spMk id="68" creationId="{3E190205-EEDA-4A4B-922E-882CB0024C81}"/>
          </ac:spMkLst>
        </pc:spChg>
        <pc:spChg chg="mod">
          <ac:chgData name="Aizhan Kassymova" userId="116eda05-19b7-4ab1-b111-75ad639c04ed" providerId="ADAL" clId="{9773E1E3-3462-FE41-B906-7E33E7C98C8B}" dt="2022-10-22T20:39:03.851" v="1267" actId="14100"/>
          <ac:spMkLst>
            <pc:docMk/>
            <pc:sldMk cId="44034466" sldId="1203"/>
            <ac:spMk id="111" creationId="{B70654DC-D6ED-4743-B90B-BBDA82CBF7C1}"/>
          </ac:spMkLst>
        </pc:spChg>
        <pc:spChg chg="del mod">
          <ac:chgData name="Aizhan Kassymova" userId="116eda05-19b7-4ab1-b111-75ad639c04ed" providerId="ADAL" clId="{9773E1E3-3462-FE41-B906-7E33E7C98C8B}" dt="2022-10-22T20:19:54.737" v="354" actId="478"/>
          <ac:spMkLst>
            <pc:docMk/>
            <pc:sldMk cId="44034466" sldId="1203"/>
            <ac:spMk id="439" creationId="{C87F3257-E91D-E144-BA13-B0DD96B23FDC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6:35:39.112" v="7500" actId="20577"/>
        <pc:sldMkLst>
          <pc:docMk/>
          <pc:sldMk cId="4018667419" sldId="1204"/>
        </pc:sldMkLst>
        <pc:spChg chg="mod">
          <ac:chgData name="Aizhan Kassymova" userId="116eda05-19b7-4ab1-b111-75ad639c04ed" providerId="ADAL" clId="{9773E1E3-3462-FE41-B906-7E33E7C98C8B}" dt="2022-10-22T20:40:03.632" v="1328" actId="20577"/>
          <ac:spMkLst>
            <pc:docMk/>
            <pc:sldMk cId="4018667419" sldId="1204"/>
            <ac:spMk id="2" creationId="{3B8CD900-19EC-824C-BF74-AADFBF5A172E}"/>
          </ac:spMkLst>
        </pc:spChg>
        <pc:spChg chg="mod">
          <ac:chgData name="Aizhan Kassymova" userId="116eda05-19b7-4ab1-b111-75ad639c04ed" providerId="ADAL" clId="{9773E1E3-3462-FE41-B906-7E33E7C98C8B}" dt="2022-10-22T20:40:30.272" v="1345" actId="20577"/>
          <ac:spMkLst>
            <pc:docMk/>
            <pc:sldMk cId="4018667419" sldId="1204"/>
            <ac:spMk id="5" creationId="{003A6087-C978-A74F-82FC-80BB9BB4CE42}"/>
          </ac:spMkLst>
        </pc:spChg>
        <pc:spChg chg="add mod">
          <ac:chgData name="Aizhan Kassymova" userId="116eda05-19b7-4ab1-b111-75ad639c04ed" providerId="ADAL" clId="{9773E1E3-3462-FE41-B906-7E33E7C98C8B}" dt="2022-10-22T20:19:59.417" v="357"/>
          <ac:spMkLst>
            <pc:docMk/>
            <pc:sldMk cId="4018667419" sldId="1204"/>
            <ac:spMk id="9" creationId="{C7521753-8EC9-9235-90E5-1749AF101E9B}"/>
          </ac:spMkLst>
        </pc:spChg>
        <pc:spChg chg="add mod">
          <ac:chgData name="Aizhan Kassymova" userId="116eda05-19b7-4ab1-b111-75ad639c04ed" providerId="ADAL" clId="{9773E1E3-3462-FE41-B906-7E33E7C98C8B}" dt="2022-10-22T20:40:12.834" v="1330"/>
          <ac:spMkLst>
            <pc:docMk/>
            <pc:sldMk cId="4018667419" sldId="1204"/>
            <ac:spMk id="10" creationId="{9AF341E2-9FF9-BF9A-DB0D-82059064C816}"/>
          </ac:spMkLst>
        </pc:spChg>
        <pc:spChg chg="mod">
          <ac:chgData name="Aizhan Kassymova" userId="116eda05-19b7-4ab1-b111-75ad639c04ed" providerId="ADAL" clId="{9773E1E3-3462-FE41-B906-7E33E7C98C8B}" dt="2022-10-22T20:42:05.024" v="1378" actId="207"/>
          <ac:spMkLst>
            <pc:docMk/>
            <pc:sldMk cId="4018667419" sldId="1204"/>
            <ac:spMk id="18" creationId="{7230726C-A09E-6C44-A2D0-4B4AC64FB4B2}"/>
          </ac:spMkLst>
        </pc:spChg>
        <pc:spChg chg="mod">
          <ac:chgData name="Aizhan Kassymova" userId="116eda05-19b7-4ab1-b111-75ad639c04ed" providerId="ADAL" clId="{9773E1E3-3462-FE41-B906-7E33E7C98C8B}" dt="2022-10-22T20:40:43.772" v="1357" actId="20577"/>
          <ac:spMkLst>
            <pc:docMk/>
            <pc:sldMk cId="4018667419" sldId="1204"/>
            <ac:spMk id="53" creationId="{AD1A36C2-C660-CC48-A801-8B13046993C8}"/>
          </ac:spMkLst>
        </pc:spChg>
        <pc:spChg chg="mod">
          <ac:chgData name="Aizhan Kassymova" userId="116eda05-19b7-4ab1-b111-75ad639c04ed" providerId="ADAL" clId="{9773E1E3-3462-FE41-B906-7E33E7C98C8B}" dt="2022-10-22T20:40:53.834" v="1369" actId="20577"/>
          <ac:spMkLst>
            <pc:docMk/>
            <pc:sldMk cId="4018667419" sldId="1204"/>
            <ac:spMk id="62" creationId="{39275495-9FB2-BE4E-99AA-073302DC06EF}"/>
          </ac:spMkLst>
        </pc:spChg>
        <pc:spChg chg="del">
          <ac:chgData name="Aizhan Kassymova" userId="116eda05-19b7-4ab1-b111-75ad639c04ed" providerId="ADAL" clId="{9773E1E3-3462-FE41-B906-7E33E7C98C8B}" dt="2022-10-22T20:40:12.411" v="1329" actId="478"/>
          <ac:spMkLst>
            <pc:docMk/>
            <pc:sldMk cId="4018667419" sldId="1204"/>
            <ac:spMk id="68" creationId="{3E190205-EEDA-4A4B-922E-882CB0024C81}"/>
          </ac:spMkLst>
        </pc:spChg>
        <pc:spChg chg="del mod">
          <ac:chgData name="Aizhan Kassymova" userId="116eda05-19b7-4ab1-b111-75ad639c04ed" providerId="ADAL" clId="{9773E1E3-3462-FE41-B906-7E33E7C98C8B}" dt="2022-10-22T20:19:58.913" v="356" actId="478"/>
          <ac:spMkLst>
            <pc:docMk/>
            <pc:sldMk cId="4018667419" sldId="1204"/>
            <ac:spMk id="439" creationId="{C87F3257-E91D-E144-BA13-B0DD96B23FDC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7:05:20.971" v="7510" actId="20577"/>
        <pc:sldMkLst>
          <pc:docMk/>
          <pc:sldMk cId="1300262238" sldId="1205"/>
        </pc:sldMkLst>
        <pc:spChg chg="mod">
          <ac:chgData name="Aizhan Kassymova" userId="116eda05-19b7-4ab1-b111-75ad639c04ed" providerId="ADAL" clId="{9773E1E3-3462-FE41-B906-7E33E7C98C8B}" dt="2022-10-22T20:42:48.609" v="1415" actId="20577"/>
          <ac:spMkLst>
            <pc:docMk/>
            <pc:sldMk cId="1300262238" sldId="1205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2T20:54:13.357" v="1820"/>
          <ac:spMkLst>
            <pc:docMk/>
            <pc:sldMk cId="1300262238" sldId="1205"/>
            <ac:spMk id="3" creationId="{9887F8EB-0CE5-69C5-6D11-5EF3D1C9B451}"/>
          </ac:spMkLst>
        </pc:spChg>
        <pc:spChg chg="mod">
          <ac:chgData name="Aizhan Kassymova" userId="116eda05-19b7-4ab1-b111-75ad639c04ed" providerId="ADAL" clId="{9773E1E3-3462-FE41-B906-7E33E7C98C8B}" dt="2022-10-22T20:46:56.661" v="1466" actId="27636"/>
          <ac:spMkLst>
            <pc:docMk/>
            <pc:sldMk cId="1300262238" sldId="1205"/>
            <ac:spMk id="82" creationId="{75C8B8F2-44A8-AE4D-95ED-0C45E84A2CCD}"/>
          </ac:spMkLst>
        </pc:spChg>
        <pc:spChg chg="mod">
          <ac:chgData name="Aizhan Kassymova" userId="116eda05-19b7-4ab1-b111-75ad639c04ed" providerId="ADAL" clId="{9773E1E3-3462-FE41-B906-7E33E7C98C8B}" dt="2022-10-22T20:49:11.567" v="1575" actId="20577"/>
          <ac:spMkLst>
            <pc:docMk/>
            <pc:sldMk cId="1300262238" sldId="1205"/>
            <ac:spMk id="275" creationId="{F2C09E71-12BD-2C45-A9FA-A6A951F6F19C}"/>
          </ac:spMkLst>
        </pc:spChg>
        <pc:spChg chg="del mod">
          <ac:chgData name="Aizhan Kassymova" userId="116eda05-19b7-4ab1-b111-75ad639c04ed" providerId="ADAL" clId="{9773E1E3-3462-FE41-B906-7E33E7C98C8B}" dt="2022-10-22T20:54:12.872" v="1819" actId="478"/>
          <ac:spMkLst>
            <pc:docMk/>
            <pc:sldMk cId="1300262238" sldId="1205"/>
            <ac:spMk id="439" creationId="{C87F3257-E91D-E144-BA13-B0DD96B23FDC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7:06:45.163" v="7550" actId="20577"/>
        <pc:sldMkLst>
          <pc:docMk/>
          <pc:sldMk cId="4098677713" sldId="1208"/>
        </pc:sldMkLst>
        <pc:spChg chg="mod">
          <ac:chgData name="Aizhan Kassymova" userId="116eda05-19b7-4ab1-b111-75ad639c04ed" providerId="ADAL" clId="{9773E1E3-3462-FE41-B906-7E33E7C98C8B}" dt="2022-10-22T20:49:36.665" v="1576"/>
          <ac:spMkLst>
            <pc:docMk/>
            <pc:sldMk cId="4098677713" sldId="1208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2T20:54:18.508" v="1822"/>
          <ac:spMkLst>
            <pc:docMk/>
            <pc:sldMk cId="4098677713" sldId="1208"/>
            <ac:spMk id="3" creationId="{E2476A5A-A5EC-9EBE-0312-30CC2DC2C9EA}"/>
          </ac:spMkLst>
        </pc:spChg>
        <pc:spChg chg="mod">
          <ac:chgData name="Aizhan Kassymova" userId="116eda05-19b7-4ab1-b111-75ad639c04ed" providerId="ADAL" clId="{9773E1E3-3462-FE41-B906-7E33E7C98C8B}" dt="2022-10-22T20:50:51.835" v="1634" actId="20577"/>
          <ac:spMkLst>
            <pc:docMk/>
            <pc:sldMk cId="4098677713" sldId="1208"/>
            <ac:spMk id="199" creationId="{F8580D94-0394-A442-8CB6-1546E5F044F1}"/>
          </ac:spMkLst>
        </pc:spChg>
        <pc:spChg chg="mod">
          <ac:chgData name="Aizhan Kassymova" userId="116eda05-19b7-4ab1-b111-75ad639c04ed" providerId="ADAL" clId="{9773E1E3-3462-FE41-B906-7E33E7C98C8B}" dt="2022-10-22T20:53:52.502" v="1818" actId="6549"/>
          <ac:spMkLst>
            <pc:docMk/>
            <pc:sldMk cId="4098677713" sldId="1208"/>
            <ac:spMk id="200" creationId="{093EF9D2-90C4-4246-A4CE-501547C45E72}"/>
          </ac:spMkLst>
        </pc:spChg>
        <pc:spChg chg="del mod">
          <ac:chgData name="Aizhan Kassymova" userId="116eda05-19b7-4ab1-b111-75ad639c04ed" providerId="ADAL" clId="{9773E1E3-3462-FE41-B906-7E33E7C98C8B}" dt="2022-10-22T20:54:18.117" v="1821" actId="478"/>
          <ac:spMkLst>
            <pc:docMk/>
            <pc:sldMk cId="4098677713" sldId="1208"/>
            <ac:spMk id="439" creationId="{C87F3257-E91D-E144-BA13-B0DD96B23FDC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7:08:14.180" v="7615" actId="20577"/>
        <pc:sldMkLst>
          <pc:docMk/>
          <pc:sldMk cId="1217633941" sldId="1210"/>
        </pc:sldMkLst>
        <pc:spChg chg="mod">
          <ac:chgData name="Aizhan Kassymova" userId="116eda05-19b7-4ab1-b111-75ad639c04ed" providerId="ADAL" clId="{9773E1E3-3462-FE41-B906-7E33E7C98C8B}" dt="2022-10-22T20:56:07.822" v="1905"/>
          <ac:spMkLst>
            <pc:docMk/>
            <pc:sldMk cId="1217633941" sldId="1210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2T20:54:27.970" v="1826"/>
          <ac:spMkLst>
            <pc:docMk/>
            <pc:sldMk cId="1217633941" sldId="1210"/>
            <ac:spMk id="3" creationId="{8EE117CB-3133-9B1E-69C9-09FDF4E9880B}"/>
          </ac:spMkLst>
        </pc:spChg>
        <pc:spChg chg="mod">
          <ac:chgData name="Aizhan Kassymova" userId="116eda05-19b7-4ab1-b111-75ad639c04ed" providerId="ADAL" clId="{9773E1E3-3462-FE41-B906-7E33E7C98C8B}" dt="2022-10-22T20:57:01.557" v="1906"/>
          <ac:spMkLst>
            <pc:docMk/>
            <pc:sldMk cId="1217633941" sldId="1210"/>
            <ac:spMk id="252" creationId="{A9A61F84-DCC9-0442-B3AD-28B3BF3DAA43}"/>
          </ac:spMkLst>
        </pc:spChg>
        <pc:spChg chg="mod">
          <ac:chgData name="Aizhan Kassymova" userId="116eda05-19b7-4ab1-b111-75ad639c04ed" providerId="ADAL" clId="{9773E1E3-3462-FE41-B906-7E33E7C98C8B}" dt="2022-10-22T20:57:25.729" v="1907"/>
          <ac:spMkLst>
            <pc:docMk/>
            <pc:sldMk cId="1217633941" sldId="1210"/>
            <ac:spMk id="253" creationId="{806738DB-9A7E-A345-80F1-AC4CD01DAC38}"/>
          </ac:spMkLst>
        </pc:spChg>
        <pc:spChg chg="del mod">
          <ac:chgData name="Aizhan Kassymova" userId="116eda05-19b7-4ab1-b111-75ad639c04ed" providerId="ADAL" clId="{9773E1E3-3462-FE41-B906-7E33E7C98C8B}" dt="2022-10-22T20:54:27.522" v="1825" actId="478"/>
          <ac:spMkLst>
            <pc:docMk/>
            <pc:sldMk cId="1217633941" sldId="1210"/>
            <ac:spMk id="439" creationId="{C87F3257-E91D-E144-BA13-B0DD96B23FDC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7:07:30.390" v="7595" actId="20577"/>
        <pc:sldMkLst>
          <pc:docMk/>
          <pc:sldMk cId="3407046576" sldId="1211"/>
        </pc:sldMkLst>
        <pc:spChg chg="mod">
          <ac:chgData name="Aizhan Kassymova" userId="116eda05-19b7-4ab1-b111-75ad639c04ed" providerId="ADAL" clId="{9773E1E3-3462-FE41-B906-7E33E7C98C8B}" dt="2022-10-22T20:54:56.372" v="1831"/>
          <ac:spMkLst>
            <pc:docMk/>
            <pc:sldMk cId="3407046576" sldId="1211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2T20:54:22.523" v="1824"/>
          <ac:spMkLst>
            <pc:docMk/>
            <pc:sldMk cId="3407046576" sldId="1211"/>
            <ac:spMk id="3" creationId="{9C18D5F2-6AEF-8ADD-05E3-851FA96E7ECE}"/>
          </ac:spMkLst>
        </pc:spChg>
        <pc:spChg chg="mod">
          <ac:chgData name="Aizhan Kassymova" userId="116eda05-19b7-4ab1-b111-75ad639c04ed" providerId="ADAL" clId="{9773E1E3-3462-FE41-B906-7E33E7C98C8B}" dt="2022-10-22T20:55:17.422" v="1854" actId="20577"/>
          <ac:spMkLst>
            <pc:docMk/>
            <pc:sldMk cId="3407046576" sldId="1211"/>
            <ac:spMk id="216" creationId="{0C39CCFA-046E-A446-84EF-1BEA3B8C7C66}"/>
          </ac:spMkLst>
        </pc:spChg>
        <pc:spChg chg="mod">
          <ac:chgData name="Aizhan Kassymova" userId="116eda05-19b7-4ab1-b111-75ad639c04ed" providerId="ADAL" clId="{9773E1E3-3462-FE41-B906-7E33E7C98C8B}" dt="2022-10-22T20:55:54.407" v="1904" actId="14100"/>
          <ac:spMkLst>
            <pc:docMk/>
            <pc:sldMk cId="3407046576" sldId="1211"/>
            <ac:spMk id="223" creationId="{8EBFBDEF-AAA3-4340-9162-016BC02BBF5D}"/>
          </ac:spMkLst>
        </pc:spChg>
        <pc:spChg chg="del mod">
          <ac:chgData name="Aizhan Kassymova" userId="116eda05-19b7-4ab1-b111-75ad639c04ed" providerId="ADAL" clId="{9773E1E3-3462-FE41-B906-7E33E7C98C8B}" dt="2022-10-22T20:54:22.117" v="1823" actId="478"/>
          <ac:spMkLst>
            <pc:docMk/>
            <pc:sldMk cId="3407046576" sldId="1211"/>
            <ac:spMk id="439" creationId="{C87F3257-E91D-E144-BA13-B0DD96B23FDC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7:08:55.084" v="7637" actId="20577"/>
        <pc:sldMkLst>
          <pc:docMk/>
          <pc:sldMk cId="2136559446" sldId="1212"/>
        </pc:sldMkLst>
        <pc:spChg chg="mod">
          <ac:chgData name="Aizhan Kassymova" userId="116eda05-19b7-4ab1-b111-75ad639c04ed" providerId="ADAL" clId="{9773E1E3-3462-FE41-B906-7E33E7C98C8B}" dt="2022-10-22T20:57:39.086" v="1908"/>
          <ac:spMkLst>
            <pc:docMk/>
            <pc:sldMk cId="2136559446" sldId="1212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2T20:54:34.299" v="1828"/>
          <ac:spMkLst>
            <pc:docMk/>
            <pc:sldMk cId="2136559446" sldId="1212"/>
            <ac:spMk id="3" creationId="{EF19BC69-0041-509E-496D-333D6F95A162}"/>
          </ac:spMkLst>
        </pc:spChg>
        <pc:spChg chg="mod">
          <ac:chgData name="Aizhan Kassymova" userId="116eda05-19b7-4ab1-b111-75ad639c04ed" providerId="ADAL" clId="{9773E1E3-3462-FE41-B906-7E33E7C98C8B}" dt="2022-10-22T20:58:29.992" v="1912" actId="14100"/>
          <ac:spMkLst>
            <pc:docMk/>
            <pc:sldMk cId="2136559446" sldId="1212"/>
            <ac:spMk id="243" creationId="{53E8513E-E83D-C947-8989-F40E5454F6A8}"/>
          </ac:spMkLst>
        </pc:spChg>
        <pc:spChg chg="mod">
          <ac:chgData name="Aizhan Kassymova" userId="116eda05-19b7-4ab1-b111-75ad639c04ed" providerId="ADAL" clId="{9773E1E3-3462-FE41-B906-7E33E7C98C8B}" dt="2022-10-22T20:58:01.968" v="1909"/>
          <ac:spMkLst>
            <pc:docMk/>
            <pc:sldMk cId="2136559446" sldId="1212"/>
            <ac:spMk id="254" creationId="{74BA2DA1-F394-464B-8C5F-E81836E17747}"/>
          </ac:spMkLst>
        </pc:spChg>
        <pc:spChg chg="mod">
          <ac:chgData name="Aizhan Kassymova" userId="116eda05-19b7-4ab1-b111-75ad639c04ed" providerId="ADAL" clId="{9773E1E3-3462-FE41-B906-7E33E7C98C8B}" dt="2022-10-22T20:58:12.653" v="1910"/>
          <ac:spMkLst>
            <pc:docMk/>
            <pc:sldMk cId="2136559446" sldId="1212"/>
            <ac:spMk id="256" creationId="{690603EC-6A8E-7B49-94C4-6F92D9F280EF}"/>
          </ac:spMkLst>
        </pc:spChg>
        <pc:spChg chg="del mod">
          <ac:chgData name="Aizhan Kassymova" userId="116eda05-19b7-4ab1-b111-75ad639c04ed" providerId="ADAL" clId="{9773E1E3-3462-FE41-B906-7E33E7C98C8B}" dt="2022-10-22T20:54:33.918" v="1827" actId="478"/>
          <ac:spMkLst>
            <pc:docMk/>
            <pc:sldMk cId="2136559446" sldId="1212"/>
            <ac:spMk id="439" creationId="{C87F3257-E91D-E144-BA13-B0DD96B23FDC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7:09:16.311" v="7647" actId="20577"/>
        <pc:sldMkLst>
          <pc:docMk/>
          <pc:sldMk cId="4294966910" sldId="1213"/>
        </pc:sldMkLst>
        <pc:spChg chg="mod">
          <ac:chgData name="Aizhan Kassymova" userId="116eda05-19b7-4ab1-b111-75ad639c04ed" providerId="ADAL" clId="{9773E1E3-3462-FE41-B906-7E33E7C98C8B}" dt="2022-10-22T20:58:42.872" v="1913"/>
          <ac:spMkLst>
            <pc:docMk/>
            <pc:sldMk cId="4294966910" sldId="1213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2T20:54:39.029" v="1830"/>
          <ac:spMkLst>
            <pc:docMk/>
            <pc:sldMk cId="4294966910" sldId="1213"/>
            <ac:spMk id="3" creationId="{2DDE58D9-D5EB-76D6-3659-E28E0588D88B}"/>
          </ac:spMkLst>
        </pc:spChg>
        <pc:spChg chg="mod">
          <ac:chgData name="Aizhan Kassymova" userId="116eda05-19b7-4ab1-b111-75ad639c04ed" providerId="ADAL" clId="{9773E1E3-3462-FE41-B906-7E33E7C98C8B}" dt="2022-10-22T20:59:10.229" v="1918" actId="20577"/>
          <ac:spMkLst>
            <pc:docMk/>
            <pc:sldMk cId="4294966910" sldId="1213"/>
            <ac:spMk id="242" creationId="{5FBC6133-DD27-3241-A408-966313D3AB5E}"/>
          </ac:spMkLst>
        </pc:spChg>
        <pc:spChg chg="mod">
          <ac:chgData name="Aizhan Kassymova" userId="116eda05-19b7-4ab1-b111-75ad639c04ed" providerId="ADAL" clId="{9773E1E3-3462-FE41-B906-7E33E7C98C8B}" dt="2022-10-22T20:59:04.777" v="1915"/>
          <ac:spMkLst>
            <pc:docMk/>
            <pc:sldMk cId="4294966910" sldId="1213"/>
            <ac:spMk id="243" creationId="{53E8513E-E83D-C947-8989-F40E5454F6A8}"/>
          </ac:spMkLst>
        </pc:spChg>
        <pc:spChg chg="del mod">
          <ac:chgData name="Aizhan Kassymova" userId="116eda05-19b7-4ab1-b111-75ad639c04ed" providerId="ADAL" clId="{9773E1E3-3462-FE41-B906-7E33E7C98C8B}" dt="2022-10-22T20:54:38.624" v="1829" actId="478"/>
          <ac:spMkLst>
            <pc:docMk/>
            <pc:sldMk cId="4294966910" sldId="1213"/>
            <ac:spMk id="439" creationId="{C87F3257-E91D-E144-BA13-B0DD96B23FDC}"/>
          </ac:spMkLst>
        </pc:spChg>
      </pc:sldChg>
      <pc:sldChg chg="modSp add del">
        <pc:chgData name="Aizhan Kassymova" userId="116eda05-19b7-4ab1-b111-75ad639c04ed" providerId="ADAL" clId="{9773E1E3-3462-FE41-B906-7E33E7C98C8B}" dt="2022-10-23T17:12:24.197" v="7669" actId="2696"/>
        <pc:sldMkLst>
          <pc:docMk/>
          <pc:sldMk cId="1523000046" sldId="1214"/>
        </pc:sldMkLst>
        <pc:spChg chg="mod">
          <ac:chgData name="Aizhan Kassymova" userId="116eda05-19b7-4ab1-b111-75ad639c04ed" providerId="ADAL" clId="{9773E1E3-3462-FE41-B906-7E33E7C98C8B}" dt="2022-10-22T20:11:47.871" v="0"/>
          <ac:spMkLst>
            <pc:docMk/>
            <pc:sldMk cId="1523000046" sldId="1214"/>
            <ac:spMk id="8" creationId="{A780E6DF-6C7C-1345-9369-EDA38A723E9E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7:18:28.803" v="7711" actId="20577"/>
        <pc:sldMkLst>
          <pc:docMk/>
          <pc:sldMk cId="3719374908" sldId="1215"/>
        </pc:sldMkLst>
        <pc:spChg chg="del">
          <ac:chgData name="Aizhan Kassymova" userId="116eda05-19b7-4ab1-b111-75ad639c04ed" providerId="ADAL" clId="{9773E1E3-3462-FE41-B906-7E33E7C98C8B}" dt="2022-10-23T13:26:20.417" v="2144" actId="478"/>
          <ac:spMkLst>
            <pc:docMk/>
            <pc:sldMk cId="3719374908" sldId="1215"/>
            <ac:spMk id="3" creationId="{7205A384-818F-F74B-8BD5-43FAA8C916A6}"/>
          </ac:spMkLst>
        </pc:spChg>
        <pc:spChg chg="add mod">
          <ac:chgData name="Aizhan Kassymova" userId="116eda05-19b7-4ab1-b111-75ad639c04ed" providerId="ADAL" clId="{9773E1E3-3462-FE41-B906-7E33E7C98C8B}" dt="2022-10-23T13:26:27.567" v="2146"/>
          <ac:spMkLst>
            <pc:docMk/>
            <pc:sldMk cId="3719374908" sldId="1215"/>
            <ac:spMk id="4" creationId="{1127DD20-2D01-4E80-E930-92842F62027D}"/>
          </ac:spMkLst>
        </pc:spChg>
        <pc:spChg chg="mod">
          <ac:chgData name="Aizhan Kassymova" userId="116eda05-19b7-4ab1-b111-75ad639c04ed" providerId="ADAL" clId="{9773E1E3-3462-FE41-B906-7E33E7C98C8B}" dt="2022-10-23T13:25:49.692" v="2104" actId="27636"/>
          <ac:spMkLst>
            <pc:docMk/>
            <pc:sldMk cId="3719374908" sldId="1215"/>
            <ac:spMk id="88" creationId="{3FDF2C75-B699-464D-B545-BA7F3D062850}"/>
          </ac:spMkLst>
        </pc:spChg>
        <pc:spChg chg="mod">
          <ac:chgData name="Aizhan Kassymova" userId="116eda05-19b7-4ab1-b111-75ad639c04ed" providerId="ADAL" clId="{9773E1E3-3462-FE41-B906-7E33E7C98C8B}" dt="2022-10-23T13:26:17.296" v="2143" actId="14100"/>
          <ac:spMkLst>
            <pc:docMk/>
            <pc:sldMk cId="3719374908" sldId="1215"/>
            <ac:spMk id="90" creationId="{34CFEA8B-8C4C-784A-A29E-387E97A5E0F9}"/>
          </ac:spMkLst>
        </pc:spChg>
        <pc:spChg chg="del mod">
          <ac:chgData name="Aizhan Kassymova" userId="116eda05-19b7-4ab1-b111-75ad639c04ed" providerId="ADAL" clId="{9773E1E3-3462-FE41-B906-7E33E7C98C8B}" dt="2022-10-23T13:26:27.169" v="2145" actId="478"/>
          <ac:spMkLst>
            <pc:docMk/>
            <pc:sldMk cId="3719374908" sldId="1215"/>
            <ac:spMk id="439" creationId="{C87F3257-E91D-E144-BA13-B0DD96B23FDC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7:21:37.321" v="7728" actId="20577"/>
        <pc:sldMkLst>
          <pc:docMk/>
          <pc:sldMk cId="537447398" sldId="1216"/>
        </pc:sldMkLst>
        <pc:spChg chg="mod">
          <ac:chgData name="Aizhan Kassymova" userId="116eda05-19b7-4ab1-b111-75ad639c04ed" providerId="ADAL" clId="{9773E1E3-3462-FE41-B906-7E33E7C98C8B}" dt="2022-10-23T13:28:09.784" v="2302" actId="1076"/>
          <ac:spMkLst>
            <pc:docMk/>
            <pc:sldMk cId="537447398" sldId="1216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3:26:32.121" v="2148"/>
          <ac:spMkLst>
            <pc:docMk/>
            <pc:sldMk cId="537447398" sldId="1216"/>
            <ac:spMk id="3" creationId="{840278C9-529F-FC9B-AADA-9907534BDF4D}"/>
          </ac:spMkLst>
        </pc:spChg>
        <pc:spChg chg="mod">
          <ac:chgData name="Aizhan Kassymova" userId="116eda05-19b7-4ab1-b111-75ad639c04ed" providerId="ADAL" clId="{9773E1E3-3462-FE41-B906-7E33E7C98C8B}" dt="2022-10-23T13:28:12.808" v="2303" actId="1076"/>
          <ac:spMkLst>
            <pc:docMk/>
            <pc:sldMk cId="537447398" sldId="1216"/>
            <ac:spMk id="7" creationId="{2D57EB8F-B265-4E4B-A599-604FFD9C25B9}"/>
          </ac:spMkLst>
        </pc:spChg>
        <pc:spChg chg="mod">
          <ac:chgData name="Aizhan Kassymova" userId="116eda05-19b7-4ab1-b111-75ad639c04ed" providerId="ADAL" clId="{9773E1E3-3462-FE41-B906-7E33E7C98C8B}" dt="2022-10-23T13:30:40.584" v="2510" actId="207"/>
          <ac:spMkLst>
            <pc:docMk/>
            <pc:sldMk cId="537447398" sldId="1216"/>
            <ac:spMk id="21" creationId="{08CE8B30-9FAC-8447-8CE2-85AE30A470BF}"/>
          </ac:spMkLst>
        </pc:spChg>
        <pc:spChg chg="mod">
          <ac:chgData name="Aizhan Kassymova" userId="116eda05-19b7-4ab1-b111-75ad639c04ed" providerId="ADAL" clId="{9773E1E3-3462-FE41-B906-7E33E7C98C8B}" dt="2022-10-23T13:30:48.724" v="2516" actId="20577"/>
          <ac:spMkLst>
            <pc:docMk/>
            <pc:sldMk cId="537447398" sldId="1216"/>
            <ac:spMk id="22" creationId="{68381987-6DA4-FE44-982A-2311DD6BD194}"/>
          </ac:spMkLst>
        </pc:spChg>
        <pc:spChg chg="mod">
          <ac:chgData name="Aizhan Kassymova" userId="116eda05-19b7-4ab1-b111-75ad639c04ed" providerId="ADAL" clId="{9773E1E3-3462-FE41-B906-7E33E7C98C8B}" dt="2022-10-23T13:30:13.568" v="2471" actId="20577"/>
          <ac:spMkLst>
            <pc:docMk/>
            <pc:sldMk cId="537447398" sldId="1216"/>
            <ac:spMk id="121" creationId="{5E5D623C-BFF9-A44C-8728-E57D1D8E9F2D}"/>
          </ac:spMkLst>
        </pc:spChg>
        <pc:spChg chg="del mod">
          <ac:chgData name="Aizhan Kassymova" userId="116eda05-19b7-4ab1-b111-75ad639c04ed" providerId="ADAL" clId="{9773E1E3-3462-FE41-B906-7E33E7C98C8B}" dt="2022-10-23T13:26:31.761" v="2147" actId="478"/>
          <ac:spMkLst>
            <pc:docMk/>
            <pc:sldMk cId="537447398" sldId="1216"/>
            <ac:spMk id="439" creationId="{C87F3257-E91D-E144-BA13-B0DD96B23FDC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7:29:24.474" v="7802" actId="20577"/>
        <pc:sldMkLst>
          <pc:docMk/>
          <pc:sldMk cId="766558729" sldId="1217"/>
        </pc:sldMkLst>
        <pc:spChg chg="mod">
          <ac:chgData name="Aizhan Kassymova" userId="116eda05-19b7-4ab1-b111-75ad639c04ed" providerId="ADAL" clId="{9773E1E3-3462-FE41-B906-7E33E7C98C8B}" dt="2022-10-23T13:31:03.842" v="2533" actId="20577"/>
          <ac:spMkLst>
            <pc:docMk/>
            <pc:sldMk cId="766558729" sldId="1217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3:26:35.382" v="2150"/>
          <ac:spMkLst>
            <pc:docMk/>
            <pc:sldMk cId="766558729" sldId="1217"/>
            <ac:spMk id="3" creationId="{4DC1D0DF-DE23-1D18-1A74-1D2F9EF8860E}"/>
          </ac:spMkLst>
        </pc:spChg>
        <pc:spChg chg="mod">
          <ac:chgData name="Aizhan Kassymova" userId="116eda05-19b7-4ab1-b111-75ad639c04ed" providerId="ADAL" clId="{9773E1E3-3462-FE41-B906-7E33E7C98C8B}" dt="2022-10-23T13:31:49.084" v="2634" actId="20577"/>
          <ac:spMkLst>
            <pc:docMk/>
            <pc:sldMk cId="766558729" sldId="1217"/>
            <ac:spMk id="64" creationId="{4B00453C-4C5E-1142-B1BF-526E638BF9DC}"/>
          </ac:spMkLst>
        </pc:spChg>
        <pc:spChg chg="mod">
          <ac:chgData name="Aizhan Kassymova" userId="116eda05-19b7-4ab1-b111-75ad639c04ed" providerId="ADAL" clId="{9773E1E3-3462-FE41-B906-7E33E7C98C8B}" dt="2022-10-23T13:32:27.799" v="2668" actId="20577"/>
          <ac:spMkLst>
            <pc:docMk/>
            <pc:sldMk cId="766558729" sldId="1217"/>
            <ac:spMk id="73" creationId="{D8C6AB0E-F540-8A4E-8BBA-EB58089CD6FD}"/>
          </ac:spMkLst>
        </pc:spChg>
        <pc:spChg chg="mod">
          <ac:chgData name="Aizhan Kassymova" userId="116eda05-19b7-4ab1-b111-75ad639c04ed" providerId="ADAL" clId="{9773E1E3-3462-FE41-B906-7E33E7C98C8B}" dt="2022-10-23T13:32:36.957" v="2678" actId="20577"/>
          <ac:spMkLst>
            <pc:docMk/>
            <pc:sldMk cId="766558729" sldId="1217"/>
            <ac:spMk id="76" creationId="{03FFAEAD-5C41-4246-B3E9-7B76999E94B4}"/>
          </ac:spMkLst>
        </pc:spChg>
        <pc:spChg chg="mod">
          <ac:chgData name="Aizhan Kassymova" userId="116eda05-19b7-4ab1-b111-75ad639c04ed" providerId="ADAL" clId="{9773E1E3-3462-FE41-B906-7E33E7C98C8B}" dt="2022-10-23T13:32:46.562" v="2685" actId="1076"/>
          <ac:spMkLst>
            <pc:docMk/>
            <pc:sldMk cId="766558729" sldId="1217"/>
            <ac:spMk id="77" creationId="{4CBFC6F3-AE10-314B-B936-C5F4A8AE62C2}"/>
          </ac:spMkLst>
        </pc:spChg>
        <pc:spChg chg="mod">
          <ac:chgData name="Aizhan Kassymova" userId="116eda05-19b7-4ab1-b111-75ad639c04ed" providerId="ADAL" clId="{9773E1E3-3462-FE41-B906-7E33E7C98C8B}" dt="2022-10-23T13:32:00.974" v="2646" actId="20577"/>
          <ac:spMkLst>
            <pc:docMk/>
            <pc:sldMk cId="766558729" sldId="1217"/>
            <ac:spMk id="79" creationId="{BDA70AA3-D12B-1944-AB73-0E0BABDA7EE8}"/>
          </ac:spMkLst>
        </pc:spChg>
        <pc:spChg chg="mod">
          <ac:chgData name="Aizhan Kassymova" userId="116eda05-19b7-4ab1-b111-75ad639c04ed" providerId="ADAL" clId="{9773E1E3-3462-FE41-B906-7E33E7C98C8B}" dt="2022-10-23T13:31:55.944" v="2637" actId="20577"/>
          <ac:spMkLst>
            <pc:docMk/>
            <pc:sldMk cId="766558729" sldId="1217"/>
            <ac:spMk id="88" creationId="{B8872802-E974-8E40-A27B-DFD5D80F231E}"/>
          </ac:spMkLst>
        </pc:spChg>
        <pc:spChg chg="mod">
          <ac:chgData name="Aizhan Kassymova" userId="116eda05-19b7-4ab1-b111-75ad639c04ed" providerId="ADAL" clId="{9773E1E3-3462-FE41-B906-7E33E7C98C8B}" dt="2022-10-23T13:33:53.966" v="2812" actId="20577"/>
          <ac:spMkLst>
            <pc:docMk/>
            <pc:sldMk cId="766558729" sldId="1217"/>
            <ac:spMk id="89" creationId="{2C36AD46-76A5-B740-906F-47C5DF160D37}"/>
          </ac:spMkLst>
        </pc:spChg>
        <pc:spChg chg="del mod">
          <ac:chgData name="Aizhan Kassymova" userId="116eda05-19b7-4ab1-b111-75ad639c04ed" providerId="ADAL" clId="{9773E1E3-3462-FE41-B906-7E33E7C98C8B}" dt="2022-10-23T13:26:34.968" v="2149" actId="478"/>
          <ac:spMkLst>
            <pc:docMk/>
            <pc:sldMk cId="766558729" sldId="1217"/>
            <ac:spMk id="439" creationId="{C87F3257-E91D-E144-BA13-B0DD96B23FDC}"/>
          </ac:spMkLst>
        </pc:spChg>
      </pc:sldChg>
      <pc:sldChg chg="addSp delSp modSp add mod modAnim modNotesTx">
        <pc:chgData name="Aizhan Kassymova" userId="116eda05-19b7-4ab1-b111-75ad639c04ed" providerId="ADAL" clId="{9773E1E3-3462-FE41-B906-7E33E7C98C8B}" dt="2022-10-23T17:32:50.360" v="7833" actId="20577"/>
        <pc:sldMkLst>
          <pc:docMk/>
          <pc:sldMk cId="3376721226" sldId="1218"/>
        </pc:sldMkLst>
        <pc:spChg chg="mod">
          <ac:chgData name="Aizhan Kassymova" userId="116eda05-19b7-4ab1-b111-75ad639c04ed" providerId="ADAL" clId="{9773E1E3-3462-FE41-B906-7E33E7C98C8B}" dt="2022-10-23T13:34:12.453" v="2831" actId="20577"/>
          <ac:spMkLst>
            <pc:docMk/>
            <pc:sldMk cId="3376721226" sldId="1218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3:26:41.860" v="2152"/>
          <ac:spMkLst>
            <pc:docMk/>
            <pc:sldMk cId="3376721226" sldId="1218"/>
            <ac:spMk id="4" creationId="{DD49E33D-95B8-912D-251D-074F5F98E756}"/>
          </ac:spMkLst>
        </pc:spChg>
        <pc:spChg chg="mod">
          <ac:chgData name="Aizhan Kassymova" userId="116eda05-19b7-4ab1-b111-75ad639c04ed" providerId="ADAL" clId="{9773E1E3-3462-FE41-B906-7E33E7C98C8B}" dt="2022-10-23T13:37:57.271" v="3040"/>
          <ac:spMkLst>
            <pc:docMk/>
            <pc:sldMk cId="3376721226" sldId="1218"/>
            <ac:spMk id="19" creationId="{52EC9379-8CF4-B845-BC28-25B206CCAE0F}"/>
          </ac:spMkLst>
        </pc:spChg>
        <pc:spChg chg="mod">
          <ac:chgData name="Aizhan Kassymova" userId="116eda05-19b7-4ab1-b111-75ad639c04ed" providerId="ADAL" clId="{9773E1E3-3462-FE41-B906-7E33E7C98C8B}" dt="2022-10-23T13:34:34.683" v="2854" actId="20577"/>
          <ac:spMkLst>
            <pc:docMk/>
            <pc:sldMk cId="3376721226" sldId="1218"/>
            <ac:spMk id="73" creationId="{D8C6AB0E-F540-8A4E-8BBA-EB58089CD6FD}"/>
          </ac:spMkLst>
        </pc:spChg>
        <pc:spChg chg="mod">
          <ac:chgData name="Aizhan Kassymova" userId="116eda05-19b7-4ab1-b111-75ad639c04ed" providerId="ADAL" clId="{9773E1E3-3462-FE41-B906-7E33E7C98C8B}" dt="2022-10-23T13:34:39.584" v="2861" actId="20577"/>
          <ac:spMkLst>
            <pc:docMk/>
            <pc:sldMk cId="3376721226" sldId="1218"/>
            <ac:spMk id="76" creationId="{03FFAEAD-5C41-4246-B3E9-7B76999E94B4}"/>
          </ac:spMkLst>
        </pc:spChg>
        <pc:spChg chg="mod">
          <ac:chgData name="Aizhan Kassymova" userId="116eda05-19b7-4ab1-b111-75ad639c04ed" providerId="ADAL" clId="{9773E1E3-3462-FE41-B906-7E33E7C98C8B}" dt="2022-10-23T13:34:45.647" v="2868" actId="1076"/>
          <ac:spMkLst>
            <pc:docMk/>
            <pc:sldMk cId="3376721226" sldId="1218"/>
            <ac:spMk id="77" creationId="{4CBFC6F3-AE10-314B-B936-C5F4A8AE62C2}"/>
          </ac:spMkLst>
        </pc:spChg>
        <pc:spChg chg="mod">
          <ac:chgData name="Aizhan Kassymova" userId="116eda05-19b7-4ab1-b111-75ad639c04ed" providerId="ADAL" clId="{9773E1E3-3462-FE41-B906-7E33E7C98C8B}" dt="2022-10-23T13:34:23.940" v="2840" actId="20577"/>
          <ac:spMkLst>
            <pc:docMk/>
            <pc:sldMk cId="3376721226" sldId="1218"/>
            <ac:spMk id="79" creationId="{BDA70AA3-D12B-1944-AB73-0E0BABDA7EE8}"/>
          </ac:spMkLst>
        </pc:spChg>
        <pc:spChg chg="mod">
          <ac:chgData name="Aizhan Kassymova" userId="116eda05-19b7-4ab1-b111-75ad639c04ed" providerId="ADAL" clId="{9773E1E3-3462-FE41-B906-7E33E7C98C8B}" dt="2022-10-23T17:31:26.289" v="7820" actId="20577"/>
          <ac:spMkLst>
            <pc:docMk/>
            <pc:sldMk cId="3376721226" sldId="1218"/>
            <ac:spMk id="88" creationId="{B8872802-E974-8E40-A27B-DFD5D80F231E}"/>
          </ac:spMkLst>
        </pc:spChg>
        <pc:spChg chg="del mod">
          <ac:chgData name="Aizhan Kassymova" userId="116eda05-19b7-4ab1-b111-75ad639c04ed" providerId="ADAL" clId="{9773E1E3-3462-FE41-B906-7E33E7C98C8B}" dt="2022-10-23T13:26:41.361" v="2151" actId="478"/>
          <ac:spMkLst>
            <pc:docMk/>
            <pc:sldMk cId="3376721226" sldId="1218"/>
            <ac:spMk id="439" creationId="{C87F3257-E91D-E144-BA13-B0DD96B23FDC}"/>
          </ac:spMkLst>
        </pc:spChg>
      </pc:sldChg>
      <pc:sldChg chg="addSp delSp modSp add mod modAnim modNotesTx">
        <pc:chgData name="Aizhan Kassymova" userId="116eda05-19b7-4ab1-b111-75ad639c04ed" providerId="ADAL" clId="{9773E1E3-3462-FE41-B906-7E33E7C98C8B}" dt="2022-10-23T17:34:23.881" v="7835" actId="20577"/>
        <pc:sldMkLst>
          <pc:docMk/>
          <pc:sldMk cId="113485400" sldId="1219"/>
        </pc:sldMkLst>
        <pc:spChg chg="mod">
          <ac:chgData name="Aizhan Kassymova" userId="116eda05-19b7-4ab1-b111-75ad639c04ed" providerId="ADAL" clId="{9773E1E3-3462-FE41-B906-7E33E7C98C8B}" dt="2022-10-23T13:38:37.708" v="3080" actId="14100"/>
          <ac:spMkLst>
            <pc:docMk/>
            <pc:sldMk cId="113485400" sldId="1219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3:26:45.287" v="2154"/>
          <ac:spMkLst>
            <pc:docMk/>
            <pc:sldMk cId="113485400" sldId="1219"/>
            <ac:spMk id="3" creationId="{2B710558-FACD-079B-BC35-02C8EC6B8731}"/>
          </ac:spMkLst>
        </pc:spChg>
        <pc:spChg chg="mod">
          <ac:chgData name="Aizhan Kassymova" userId="116eda05-19b7-4ab1-b111-75ad639c04ed" providerId="ADAL" clId="{9773E1E3-3462-FE41-B906-7E33E7C98C8B}" dt="2022-10-23T13:41:16.251" v="3251" actId="20577"/>
          <ac:spMkLst>
            <pc:docMk/>
            <pc:sldMk cId="113485400" sldId="1219"/>
            <ac:spMk id="20" creationId="{C94B40E5-F359-2645-A4A0-0CEE4C209C99}"/>
          </ac:spMkLst>
        </pc:spChg>
        <pc:spChg chg="del mod">
          <ac:chgData name="Aizhan Kassymova" userId="116eda05-19b7-4ab1-b111-75ad639c04ed" providerId="ADAL" clId="{9773E1E3-3462-FE41-B906-7E33E7C98C8B}" dt="2022-10-23T13:26:44.962" v="2153" actId="478"/>
          <ac:spMkLst>
            <pc:docMk/>
            <pc:sldMk cId="113485400" sldId="1219"/>
            <ac:spMk id="439" creationId="{C87F3257-E91D-E144-BA13-B0DD96B23FDC}"/>
          </ac:spMkLst>
        </pc:spChg>
      </pc:sldChg>
      <pc:sldChg chg="addSp delSp modSp add mod modAnim modNotesTx">
        <pc:chgData name="Aizhan Kassymova" userId="116eda05-19b7-4ab1-b111-75ad639c04ed" providerId="ADAL" clId="{9773E1E3-3462-FE41-B906-7E33E7C98C8B}" dt="2022-10-23T17:37:16.604" v="7886" actId="20577"/>
        <pc:sldMkLst>
          <pc:docMk/>
          <pc:sldMk cId="4244081271" sldId="1220"/>
        </pc:sldMkLst>
        <pc:spChg chg="mod">
          <ac:chgData name="Aizhan Kassymova" userId="116eda05-19b7-4ab1-b111-75ad639c04ed" providerId="ADAL" clId="{9773E1E3-3462-FE41-B906-7E33E7C98C8B}" dt="2022-10-23T13:41:47.679" v="3294" actId="20577"/>
          <ac:spMkLst>
            <pc:docMk/>
            <pc:sldMk cId="4244081271" sldId="1220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3:26:50.466" v="2156"/>
          <ac:spMkLst>
            <pc:docMk/>
            <pc:sldMk cId="4244081271" sldId="1220"/>
            <ac:spMk id="3" creationId="{84B67DA9-7DFA-1EB8-DA43-5D64C06E1C22}"/>
          </ac:spMkLst>
        </pc:spChg>
        <pc:spChg chg="mod">
          <ac:chgData name="Aizhan Kassymova" userId="116eda05-19b7-4ab1-b111-75ad639c04ed" providerId="ADAL" clId="{9773E1E3-3462-FE41-B906-7E33E7C98C8B}" dt="2022-10-23T13:43:52.195" v="3458" actId="20577"/>
          <ac:spMkLst>
            <pc:docMk/>
            <pc:sldMk cId="4244081271" sldId="1220"/>
            <ac:spMk id="35" creationId="{5337EC81-E572-214C-BF69-89DCE6ECE63F}"/>
          </ac:spMkLst>
        </pc:spChg>
        <pc:spChg chg="mod">
          <ac:chgData name="Aizhan Kassymova" userId="116eda05-19b7-4ab1-b111-75ad639c04ed" providerId="ADAL" clId="{9773E1E3-3462-FE41-B906-7E33E7C98C8B}" dt="2022-10-23T13:44:51.009" v="3536" actId="1076"/>
          <ac:spMkLst>
            <pc:docMk/>
            <pc:sldMk cId="4244081271" sldId="1220"/>
            <ac:spMk id="39" creationId="{6F9A40BD-67A8-AC46-923B-F43FFA41FBCC}"/>
          </ac:spMkLst>
        </pc:spChg>
        <pc:spChg chg="mod">
          <ac:chgData name="Aizhan Kassymova" userId="116eda05-19b7-4ab1-b111-75ad639c04ed" providerId="ADAL" clId="{9773E1E3-3462-FE41-B906-7E33E7C98C8B}" dt="2022-10-23T13:45:00.443" v="3541" actId="1035"/>
          <ac:spMkLst>
            <pc:docMk/>
            <pc:sldMk cId="4244081271" sldId="1220"/>
            <ac:spMk id="42" creationId="{2067FEF7-7EF7-E040-9D6E-F0A67817AF3A}"/>
          </ac:spMkLst>
        </pc:spChg>
        <pc:spChg chg="mod">
          <ac:chgData name="Aizhan Kassymova" userId="116eda05-19b7-4ab1-b111-75ad639c04ed" providerId="ADAL" clId="{9773E1E3-3462-FE41-B906-7E33E7C98C8B}" dt="2022-10-23T13:44:57.655" v="3539" actId="1035"/>
          <ac:spMkLst>
            <pc:docMk/>
            <pc:sldMk cId="4244081271" sldId="1220"/>
            <ac:spMk id="43" creationId="{38265043-8296-5C4F-B90B-0BBD21426D27}"/>
          </ac:spMkLst>
        </pc:spChg>
        <pc:spChg chg="mod">
          <ac:chgData name="Aizhan Kassymova" userId="116eda05-19b7-4ab1-b111-75ad639c04ed" providerId="ADAL" clId="{9773E1E3-3462-FE41-B906-7E33E7C98C8B}" dt="2022-10-23T13:45:26.110" v="3585" actId="20577"/>
          <ac:spMkLst>
            <pc:docMk/>
            <pc:sldMk cId="4244081271" sldId="1220"/>
            <ac:spMk id="48" creationId="{7DC03FEF-6F61-B84E-B3EE-F4889195DAC2}"/>
          </ac:spMkLst>
        </pc:spChg>
        <pc:spChg chg="mod">
          <ac:chgData name="Aizhan Kassymova" userId="116eda05-19b7-4ab1-b111-75ad639c04ed" providerId="ADAL" clId="{9773E1E3-3462-FE41-B906-7E33E7C98C8B}" dt="2022-10-23T13:46:22.295" v="3701" actId="20577"/>
          <ac:spMkLst>
            <pc:docMk/>
            <pc:sldMk cId="4244081271" sldId="1220"/>
            <ac:spMk id="59" creationId="{202ECB0D-50EC-5C4A-BADA-C0CCB4364436}"/>
          </ac:spMkLst>
        </pc:spChg>
        <pc:spChg chg="mod">
          <ac:chgData name="Aizhan Kassymova" userId="116eda05-19b7-4ab1-b111-75ad639c04ed" providerId="ADAL" clId="{9773E1E3-3462-FE41-B906-7E33E7C98C8B}" dt="2022-10-23T13:46:01.833" v="3656" actId="20577"/>
          <ac:spMkLst>
            <pc:docMk/>
            <pc:sldMk cId="4244081271" sldId="1220"/>
            <ac:spMk id="63" creationId="{9BA08050-1D02-1F4A-93AC-F727FE13EA53}"/>
          </ac:spMkLst>
        </pc:spChg>
        <pc:spChg chg="mod">
          <ac:chgData name="Aizhan Kassymova" userId="116eda05-19b7-4ab1-b111-75ad639c04ed" providerId="ADAL" clId="{9773E1E3-3462-FE41-B906-7E33E7C98C8B}" dt="2022-10-23T13:43:09.499" v="3403" actId="255"/>
          <ac:spMkLst>
            <pc:docMk/>
            <pc:sldMk cId="4244081271" sldId="1220"/>
            <ac:spMk id="65" creationId="{B6913DDC-83CD-0F43-A24D-5DAA204FD509}"/>
          </ac:spMkLst>
        </pc:spChg>
        <pc:spChg chg="del mod">
          <ac:chgData name="Aizhan Kassymova" userId="116eda05-19b7-4ab1-b111-75ad639c04ed" providerId="ADAL" clId="{9773E1E3-3462-FE41-B906-7E33E7C98C8B}" dt="2022-10-23T13:26:50.098" v="2155" actId="478"/>
          <ac:spMkLst>
            <pc:docMk/>
            <pc:sldMk cId="4244081271" sldId="1220"/>
            <ac:spMk id="439" creationId="{C87F3257-E91D-E144-BA13-B0DD96B23FDC}"/>
          </ac:spMkLst>
        </pc:spChg>
      </pc:sldChg>
      <pc:sldChg chg="modSp add del">
        <pc:chgData name="Aizhan Kassymova" userId="116eda05-19b7-4ab1-b111-75ad639c04ed" providerId="ADAL" clId="{9773E1E3-3462-FE41-B906-7E33E7C98C8B}" dt="2022-10-23T17:38:15.181" v="7911" actId="2696"/>
        <pc:sldMkLst>
          <pc:docMk/>
          <pc:sldMk cId="1829600854" sldId="1221"/>
        </pc:sldMkLst>
        <pc:spChg chg="mod">
          <ac:chgData name="Aizhan Kassymova" userId="116eda05-19b7-4ab1-b111-75ad639c04ed" providerId="ADAL" clId="{9773E1E3-3462-FE41-B906-7E33E7C98C8B}" dt="2022-10-22T20:11:47.871" v="0"/>
          <ac:spMkLst>
            <pc:docMk/>
            <pc:sldMk cId="1829600854" sldId="1221"/>
            <ac:spMk id="8" creationId="{A780E6DF-6C7C-1345-9369-EDA38A723E9E}"/>
          </ac:spMkLst>
        </pc:spChg>
      </pc:sldChg>
      <pc:sldChg chg="addSp delSp modSp add del mod modAnim modNotesTx">
        <pc:chgData name="Aizhan Kassymova" userId="116eda05-19b7-4ab1-b111-75ad639c04ed" providerId="ADAL" clId="{9773E1E3-3462-FE41-B906-7E33E7C98C8B}" dt="2022-10-23T17:42:02.577" v="7914" actId="2696"/>
        <pc:sldMkLst>
          <pc:docMk/>
          <pc:sldMk cId="2057406074" sldId="1222"/>
        </pc:sldMkLst>
        <pc:spChg chg="mod">
          <ac:chgData name="Aizhan Kassymova" userId="116eda05-19b7-4ab1-b111-75ad639c04ed" providerId="ADAL" clId="{9773E1E3-3462-FE41-B906-7E33E7C98C8B}" dt="2022-10-23T13:48:12.201" v="3716" actId="20577"/>
          <ac:spMkLst>
            <pc:docMk/>
            <pc:sldMk cId="2057406074" sldId="1222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3:51:33.145" v="3967"/>
          <ac:spMkLst>
            <pc:docMk/>
            <pc:sldMk cId="2057406074" sldId="1222"/>
            <ac:spMk id="3" creationId="{65D7AA20-52DC-FF72-B340-CA3211B31E06}"/>
          </ac:spMkLst>
        </pc:spChg>
        <pc:spChg chg="mod">
          <ac:chgData name="Aizhan Kassymova" userId="116eda05-19b7-4ab1-b111-75ad639c04ed" providerId="ADAL" clId="{9773E1E3-3462-FE41-B906-7E33E7C98C8B}" dt="2022-10-23T13:51:23.589" v="3965" actId="20577"/>
          <ac:spMkLst>
            <pc:docMk/>
            <pc:sldMk cId="2057406074" sldId="1222"/>
            <ac:spMk id="33" creationId="{58132559-8058-8A4C-B10B-2116E2272F90}"/>
          </ac:spMkLst>
        </pc:spChg>
        <pc:spChg chg="del mod">
          <ac:chgData name="Aizhan Kassymova" userId="116eda05-19b7-4ab1-b111-75ad639c04ed" providerId="ADAL" clId="{9773E1E3-3462-FE41-B906-7E33E7C98C8B}" dt="2022-10-23T13:51:32.760" v="3966" actId="478"/>
          <ac:spMkLst>
            <pc:docMk/>
            <pc:sldMk cId="2057406074" sldId="1222"/>
            <ac:spMk id="439" creationId="{C87F3257-E91D-E144-BA13-B0DD96B23FDC}"/>
          </ac:spMkLst>
        </pc:spChg>
      </pc:sldChg>
      <pc:sldChg chg="addSp delSp modSp add del mod">
        <pc:chgData name="Aizhan Kassymova" userId="116eda05-19b7-4ab1-b111-75ad639c04ed" providerId="ADAL" clId="{9773E1E3-3462-FE41-B906-7E33E7C98C8B}" dt="2022-10-23T17:42:02.767" v="7915" actId="2696"/>
        <pc:sldMkLst>
          <pc:docMk/>
          <pc:sldMk cId="511926540" sldId="1223"/>
        </pc:sldMkLst>
        <pc:spChg chg="mod">
          <ac:chgData name="Aizhan Kassymova" userId="116eda05-19b7-4ab1-b111-75ad639c04ed" providerId="ADAL" clId="{9773E1E3-3462-FE41-B906-7E33E7C98C8B}" dt="2022-10-23T13:52:58.661" v="4036" actId="1076"/>
          <ac:spMkLst>
            <pc:docMk/>
            <pc:sldMk cId="511926540" sldId="1223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3:51:39.048" v="3969"/>
          <ac:spMkLst>
            <pc:docMk/>
            <pc:sldMk cId="511926540" sldId="1223"/>
            <ac:spMk id="3" creationId="{A80B9DE8-D1D8-A0CD-E2FE-6312A16E4DB1}"/>
          </ac:spMkLst>
        </pc:spChg>
        <pc:spChg chg="mod">
          <ac:chgData name="Aizhan Kassymova" userId="116eda05-19b7-4ab1-b111-75ad639c04ed" providerId="ADAL" clId="{9773E1E3-3462-FE41-B906-7E33E7C98C8B}" dt="2022-10-23T13:56:12.630" v="4266" actId="20577"/>
          <ac:spMkLst>
            <pc:docMk/>
            <pc:sldMk cId="511926540" sldId="1223"/>
            <ac:spMk id="58" creationId="{DCB0325C-FF8E-0B4E-A6A6-A9116B9F803A}"/>
          </ac:spMkLst>
        </pc:spChg>
        <pc:spChg chg="mod">
          <ac:chgData name="Aizhan Kassymova" userId="116eda05-19b7-4ab1-b111-75ad639c04ed" providerId="ADAL" clId="{9773E1E3-3462-FE41-B906-7E33E7C98C8B}" dt="2022-10-23T13:55:19.918" v="4158" actId="1076"/>
          <ac:spMkLst>
            <pc:docMk/>
            <pc:sldMk cId="511926540" sldId="1223"/>
            <ac:spMk id="131" creationId="{C0047884-D119-174A-AE6D-FD50C58F7AB4}"/>
          </ac:spMkLst>
        </pc:spChg>
        <pc:spChg chg="mod">
          <ac:chgData name="Aizhan Kassymova" userId="116eda05-19b7-4ab1-b111-75ad639c04ed" providerId="ADAL" clId="{9773E1E3-3462-FE41-B906-7E33E7C98C8B}" dt="2022-10-23T13:55:55.170" v="4232" actId="20577"/>
          <ac:spMkLst>
            <pc:docMk/>
            <pc:sldMk cId="511926540" sldId="1223"/>
            <ac:spMk id="132" creationId="{8FD6AE89-27E8-A046-84EB-C8AE1F12B488}"/>
          </ac:spMkLst>
        </pc:spChg>
        <pc:spChg chg="del mod">
          <ac:chgData name="Aizhan Kassymova" userId="116eda05-19b7-4ab1-b111-75ad639c04ed" providerId="ADAL" clId="{9773E1E3-3462-FE41-B906-7E33E7C98C8B}" dt="2022-10-23T13:51:38.562" v="3968" actId="478"/>
          <ac:spMkLst>
            <pc:docMk/>
            <pc:sldMk cId="511926540" sldId="1223"/>
            <ac:spMk id="439" creationId="{C87F3257-E91D-E144-BA13-B0DD96B23FDC}"/>
          </ac:spMkLst>
        </pc:spChg>
      </pc:sldChg>
      <pc:sldChg chg="addSp delSp modSp add del mod">
        <pc:chgData name="Aizhan Kassymova" userId="116eda05-19b7-4ab1-b111-75ad639c04ed" providerId="ADAL" clId="{9773E1E3-3462-FE41-B906-7E33E7C98C8B}" dt="2022-10-23T17:42:03.166" v="7917" actId="2696"/>
        <pc:sldMkLst>
          <pc:docMk/>
          <pc:sldMk cId="2207835101" sldId="1224"/>
        </pc:sldMkLst>
        <pc:spChg chg="mod">
          <ac:chgData name="Aizhan Kassymova" userId="116eda05-19b7-4ab1-b111-75ad639c04ed" providerId="ADAL" clId="{9773E1E3-3462-FE41-B906-7E33E7C98C8B}" dt="2022-10-23T13:57:38.008" v="4312" actId="20577"/>
          <ac:spMkLst>
            <pc:docMk/>
            <pc:sldMk cId="2207835101" sldId="1224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3:51:46.324" v="3973"/>
          <ac:spMkLst>
            <pc:docMk/>
            <pc:sldMk cId="2207835101" sldId="1224"/>
            <ac:spMk id="3" creationId="{4D037A38-C918-E475-2E8E-8793ABA9E407}"/>
          </ac:spMkLst>
        </pc:spChg>
        <pc:spChg chg="mod">
          <ac:chgData name="Aizhan Kassymova" userId="116eda05-19b7-4ab1-b111-75ad639c04ed" providerId="ADAL" clId="{9773E1E3-3462-FE41-B906-7E33E7C98C8B}" dt="2022-10-23T13:58:24.686" v="4392" actId="20577"/>
          <ac:spMkLst>
            <pc:docMk/>
            <pc:sldMk cId="2207835101" sldId="1224"/>
            <ac:spMk id="53" creationId="{3272ACEF-9C84-214A-B643-3A7A1976A772}"/>
          </ac:spMkLst>
        </pc:spChg>
        <pc:spChg chg="mod">
          <ac:chgData name="Aizhan Kassymova" userId="116eda05-19b7-4ab1-b111-75ad639c04ed" providerId="ADAL" clId="{9773E1E3-3462-FE41-B906-7E33E7C98C8B}" dt="2022-10-23T13:59:52.899" v="4576" actId="1076"/>
          <ac:spMkLst>
            <pc:docMk/>
            <pc:sldMk cId="2207835101" sldId="1224"/>
            <ac:spMk id="54" creationId="{A82580A7-8BF6-A34C-A06F-64205B1C4DAA}"/>
          </ac:spMkLst>
        </pc:spChg>
        <pc:spChg chg="mod">
          <ac:chgData name="Aizhan Kassymova" userId="116eda05-19b7-4ab1-b111-75ad639c04ed" providerId="ADAL" clId="{9773E1E3-3462-FE41-B906-7E33E7C98C8B}" dt="2022-10-23T14:00:27.883" v="4587" actId="20577"/>
          <ac:spMkLst>
            <pc:docMk/>
            <pc:sldMk cId="2207835101" sldId="1224"/>
            <ac:spMk id="55" creationId="{B5C1B845-8A4E-8643-95FE-E6C348037A84}"/>
          </ac:spMkLst>
        </pc:spChg>
        <pc:spChg chg="del mod">
          <ac:chgData name="Aizhan Kassymova" userId="116eda05-19b7-4ab1-b111-75ad639c04ed" providerId="ADAL" clId="{9773E1E3-3462-FE41-B906-7E33E7C98C8B}" dt="2022-10-23T13:51:45.983" v="3972" actId="478"/>
          <ac:spMkLst>
            <pc:docMk/>
            <pc:sldMk cId="2207835101" sldId="1224"/>
            <ac:spMk id="439" creationId="{C87F3257-E91D-E144-BA13-B0DD96B23FDC}"/>
          </ac:spMkLst>
        </pc:spChg>
      </pc:sldChg>
      <pc:sldChg chg="addSp delSp modSp add del mod">
        <pc:chgData name="Aizhan Kassymova" userId="116eda05-19b7-4ab1-b111-75ad639c04ed" providerId="ADAL" clId="{9773E1E3-3462-FE41-B906-7E33E7C98C8B}" dt="2022-10-23T17:42:03.361" v="7918" actId="2696"/>
        <pc:sldMkLst>
          <pc:docMk/>
          <pc:sldMk cId="1906165146" sldId="1225"/>
        </pc:sldMkLst>
        <pc:spChg chg="mod">
          <ac:chgData name="Aizhan Kassymova" userId="116eda05-19b7-4ab1-b111-75ad639c04ed" providerId="ADAL" clId="{9773E1E3-3462-FE41-B906-7E33E7C98C8B}" dt="2022-10-23T14:00:44.490" v="4612" actId="20577"/>
          <ac:spMkLst>
            <pc:docMk/>
            <pc:sldMk cId="1906165146" sldId="1225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3:51:50.749" v="3975"/>
          <ac:spMkLst>
            <pc:docMk/>
            <pc:sldMk cId="1906165146" sldId="1225"/>
            <ac:spMk id="3" creationId="{6ACA42FF-7E7E-2BD6-76BB-21B1E4EE6343}"/>
          </ac:spMkLst>
        </pc:spChg>
        <pc:spChg chg="mod">
          <ac:chgData name="Aizhan Kassymova" userId="116eda05-19b7-4ab1-b111-75ad639c04ed" providerId="ADAL" clId="{9773E1E3-3462-FE41-B906-7E33E7C98C8B}" dt="2022-10-23T14:01:11.691" v="4671" actId="20577"/>
          <ac:spMkLst>
            <pc:docMk/>
            <pc:sldMk cId="1906165146" sldId="1225"/>
            <ac:spMk id="56" creationId="{85F01849-AEE6-3441-878F-12EDB7FD0A7C}"/>
          </ac:spMkLst>
        </pc:spChg>
        <pc:spChg chg="mod">
          <ac:chgData name="Aizhan Kassymova" userId="116eda05-19b7-4ab1-b111-75ad639c04ed" providerId="ADAL" clId="{9773E1E3-3462-FE41-B906-7E33E7C98C8B}" dt="2022-10-23T14:02:50.778" v="4852" actId="20577"/>
          <ac:spMkLst>
            <pc:docMk/>
            <pc:sldMk cId="1906165146" sldId="1225"/>
            <ac:spMk id="115" creationId="{89A8208A-B64D-A649-BF1C-4C74413EA27C}"/>
          </ac:spMkLst>
        </pc:spChg>
        <pc:spChg chg="mod">
          <ac:chgData name="Aizhan Kassymova" userId="116eda05-19b7-4ab1-b111-75ad639c04ed" providerId="ADAL" clId="{9773E1E3-3462-FE41-B906-7E33E7C98C8B}" dt="2022-10-23T14:02:56.088" v="4856" actId="20577"/>
          <ac:spMkLst>
            <pc:docMk/>
            <pc:sldMk cId="1906165146" sldId="1225"/>
            <ac:spMk id="117" creationId="{DAE4B472-EC59-3840-A021-8B5DF3B06B15}"/>
          </ac:spMkLst>
        </pc:spChg>
        <pc:spChg chg="mod">
          <ac:chgData name="Aizhan Kassymova" userId="116eda05-19b7-4ab1-b111-75ad639c04ed" providerId="ADAL" clId="{9773E1E3-3462-FE41-B906-7E33E7C98C8B}" dt="2022-10-23T14:04:31.707" v="4929" actId="14100"/>
          <ac:spMkLst>
            <pc:docMk/>
            <pc:sldMk cId="1906165146" sldId="1225"/>
            <ac:spMk id="137" creationId="{CFC4983A-87EB-6F46-ABFC-40F8E7DC672F}"/>
          </ac:spMkLst>
        </pc:spChg>
        <pc:spChg chg="mod">
          <ac:chgData name="Aizhan Kassymova" userId="116eda05-19b7-4ab1-b111-75ad639c04ed" providerId="ADAL" clId="{9773E1E3-3462-FE41-B906-7E33E7C98C8B}" dt="2022-10-23T14:04:11.263" v="4925" actId="20577"/>
          <ac:spMkLst>
            <pc:docMk/>
            <pc:sldMk cId="1906165146" sldId="1225"/>
            <ac:spMk id="138" creationId="{73B1613F-E0C4-884E-BF3F-ED286CD7912B}"/>
          </ac:spMkLst>
        </pc:spChg>
        <pc:spChg chg="mod">
          <ac:chgData name="Aizhan Kassymova" userId="116eda05-19b7-4ab1-b111-75ad639c04ed" providerId="ADAL" clId="{9773E1E3-3462-FE41-B906-7E33E7C98C8B}" dt="2022-10-23T14:04:30.690" v="4928" actId="14100"/>
          <ac:spMkLst>
            <pc:docMk/>
            <pc:sldMk cId="1906165146" sldId="1225"/>
            <ac:spMk id="139" creationId="{27310E1A-F7A8-C34F-B4AB-DA69889E7ED2}"/>
          </ac:spMkLst>
        </pc:spChg>
        <pc:spChg chg="mod">
          <ac:chgData name="Aizhan Kassymova" userId="116eda05-19b7-4ab1-b111-75ad639c04ed" providerId="ADAL" clId="{9773E1E3-3462-FE41-B906-7E33E7C98C8B}" dt="2022-10-23T14:03:25.232" v="4894" actId="1076"/>
          <ac:spMkLst>
            <pc:docMk/>
            <pc:sldMk cId="1906165146" sldId="1225"/>
            <ac:spMk id="142" creationId="{2C00B571-E4E4-084A-9CDA-551389440F75}"/>
          </ac:spMkLst>
        </pc:spChg>
        <pc:spChg chg="mod">
          <ac:chgData name="Aizhan Kassymova" userId="116eda05-19b7-4ab1-b111-75ad639c04ed" providerId="ADAL" clId="{9773E1E3-3462-FE41-B906-7E33E7C98C8B}" dt="2022-10-23T14:02:11.806" v="4784" actId="20577"/>
          <ac:spMkLst>
            <pc:docMk/>
            <pc:sldMk cId="1906165146" sldId="1225"/>
            <ac:spMk id="147" creationId="{FBFA79B0-81AC-9341-8AC3-2D621A889701}"/>
          </ac:spMkLst>
        </pc:spChg>
        <pc:spChg chg="mod">
          <ac:chgData name="Aizhan Kassymova" userId="116eda05-19b7-4ab1-b111-75ad639c04ed" providerId="ADAL" clId="{9773E1E3-3462-FE41-B906-7E33E7C98C8B}" dt="2022-10-23T14:02:45.066" v="4849" actId="20577"/>
          <ac:spMkLst>
            <pc:docMk/>
            <pc:sldMk cId="1906165146" sldId="1225"/>
            <ac:spMk id="148" creationId="{F0D7D631-1213-B24D-A84E-319118ACBB6D}"/>
          </ac:spMkLst>
        </pc:spChg>
        <pc:spChg chg="del mod">
          <ac:chgData name="Aizhan Kassymova" userId="116eda05-19b7-4ab1-b111-75ad639c04ed" providerId="ADAL" clId="{9773E1E3-3462-FE41-B906-7E33E7C98C8B}" dt="2022-10-23T13:51:50.333" v="3974" actId="478"/>
          <ac:spMkLst>
            <pc:docMk/>
            <pc:sldMk cId="1906165146" sldId="1225"/>
            <ac:spMk id="439" creationId="{C87F3257-E91D-E144-BA13-B0DD96B23FDC}"/>
          </ac:spMkLst>
        </pc:spChg>
      </pc:sldChg>
      <pc:sldChg chg="addSp delSp modSp add del mod">
        <pc:chgData name="Aizhan Kassymova" userId="116eda05-19b7-4ab1-b111-75ad639c04ed" providerId="ADAL" clId="{9773E1E3-3462-FE41-B906-7E33E7C98C8B}" dt="2022-10-23T17:42:03.669" v="7919" actId="2696"/>
        <pc:sldMkLst>
          <pc:docMk/>
          <pc:sldMk cId="307395402" sldId="1226"/>
        </pc:sldMkLst>
        <pc:spChg chg="add mod">
          <ac:chgData name="Aizhan Kassymova" userId="116eda05-19b7-4ab1-b111-75ad639c04ed" providerId="ADAL" clId="{9773E1E3-3462-FE41-B906-7E33E7C98C8B}" dt="2022-10-23T13:51:56.251" v="3977"/>
          <ac:spMkLst>
            <pc:docMk/>
            <pc:sldMk cId="307395402" sldId="1226"/>
            <ac:spMk id="3" creationId="{71CC321C-F25F-73C6-BDB0-161B8975785A}"/>
          </ac:spMkLst>
        </pc:spChg>
        <pc:spChg chg="del mod">
          <ac:chgData name="Aizhan Kassymova" userId="116eda05-19b7-4ab1-b111-75ad639c04ed" providerId="ADAL" clId="{9773E1E3-3462-FE41-B906-7E33E7C98C8B}" dt="2022-10-23T13:51:55.868" v="3976" actId="478"/>
          <ac:spMkLst>
            <pc:docMk/>
            <pc:sldMk cId="307395402" sldId="1226"/>
            <ac:spMk id="439" creationId="{C87F3257-E91D-E144-BA13-B0DD96B23FDC}"/>
          </ac:spMkLst>
        </pc:spChg>
      </pc:sldChg>
      <pc:sldChg chg="addSp delSp modSp add del mod delAnim modAnim">
        <pc:chgData name="Aizhan Kassymova" userId="116eda05-19b7-4ab1-b111-75ad639c04ed" providerId="ADAL" clId="{9773E1E3-3462-FE41-B906-7E33E7C98C8B}" dt="2022-10-23T17:42:03.996" v="7920" actId="2696"/>
        <pc:sldMkLst>
          <pc:docMk/>
          <pc:sldMk cId="2169904145" sldId="1227"/>
        </pc:sldMkLst>
        <pc:spChg chg="mod">
          <ac:chgData name="Aizhan Kassymova" userId="116eda05-19b7-4ab1-b111-75ad639c04ed" providerId="ADAL" clId="{9773E1E3-3462-FE41-B906-7E33E7C98C8B}" dt="2022-10-23T14:05:10.026" v="4963" actId="1076"/>
          <ac:spMkLst>
            <pc:docMk/>
            <pc:sldMk cId="2169904145" sldId="1227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3:51:59.518" v="3979"/>
          <ac:spMkLst>
            <pc:docMk/>
            <pc:sldMk cId="2169904145" sldId="1227"/>
            <ac:spMk id="3" creationId="{949D3222-56A9-93A9-1CE4-17072A8E6035}"/>
          </ac:spMkLst>
        </pc:spChg>
        <pc:spChg chg="add mod">
          <ac:chgData name="Aizhan Kassymova" userId="116eda05-19b7-4ab1-b111-75ad639c04ed" providerId="ADAL" clId="{9773E1E3-3462-FE41-B906-7E33E7C98C8B}" dt="2022-10-23T14:07:26.889" v="5114" actId="1037"/>
          <ac:spMkLst>
            <pc:docMk/>
            <pc:sldMk cId="2169904145" sldId="1227"/>
            <ac:spMk id="4" creationId="{306641D0-A600-8A53-9B83-FA07FB7D839C}"/>
          </ac:spMkLst>
        </pc:spChg>
        <pc:spChg chg="add mod">
          <ac:chgData name="Aizhan Kassymova" userId="116eda05-19b7-4ab1-b111-75ad639c04ed" providerId="ADAL" clId="{9773E1E3-3462-FE41-B906-7E33E7C98C8B}" dt="2022-10-23T14:07:40.734" v="5117" actId="1076"/>
          <ac:spMkLst>
            <pc:docMk/>
            <pc:sldMk cId="2169904145" sldId="1227"/>
            <ac:spMk id="5" creationId="{863C0680-7F51-AFA3-2B59-D1B24ACB0F0E}"/>
          </ac:spMkLst>
        </pc:spChg>
        <pc:spChg chg="mod">
          <ac:chgData name="Aizhan Kassymova" userId="116eda05-19b7-4ab1-b111-75ad639c04ed" providerId="ADAL" clId="{9773E1E3-3462-FE41-B906-7E33E7C98C8B}" dt="2022-10-23T14:07:01.106" v="5098" actId="20577"/>
          <ac:spMkLst>
            <pc:docMk/>
            <pc:sldMk cId="2169904145" sldId="1227"/>
            <ac:spMk id="182" creationId="{D92E1CF2-C9E4-FF4B-B342-D208EAA416E1}"/>
          </ac:spMkLst>
        </pc:spChg>
        <pc:spChg chg="mod">
          <ac:chgData name="Aizhan Kassymova" userId="116eda05-19b7-4ab1-b111-75ad639c04ed" providerId="ADAL" clId="{9773E1E3-3462-FE41-B906-7E33E7C98C8B}" dt="2022-10-23T14:07:05.532" v="5102" actId="20577"/>
          <ac:spMkLst>
            <pc:docMk/>
            <pc:sldMk cId="2169904145" sldId="1227"/>
            <ac:spMk id="183" creationId="{6F725A7E-9279-3D44-A43B-0C1275684214}"/>
          </ac:spMkLst>
        </pc:spChg>
        <pc:spChg chg="del">
          <ac:chgData name="Aizhan Kassymova" userId="116eda05-19b7-4ab1-b111-75ad639c04ed" providerId="ADAL" clId="{9773E1E3-3462-FE41-B906-7E33E7C98C8B}" dt="2022-10-23T14:07:21.388" v="5103" actId="478"/>
          <ac:spMkLst>
            <pc:docMk/>
            <pc:sldMk cId="2169904145" sldId="1227"/>
            <ac:spMk id="186" creationId="{8FDEFC82-5E34-0D43-BB68-E0C8B0766A0B}"/>
          </ac:spMkLst>
        </pc:spChg>
        <pc:spChg chg="del">
          <ac:chgData name="Aizhan Kassymova" userId="116eda05-19b7-4ab1-b111-75ad639c04ed" providerId="ADAL" clId="{9773E1E3-3462-FE41-B906-7E33E7C98C8B}" dt="2022-10-23T14:07:37.535" v="5115" actId="478"/>
          <ac:spMkLst>
            <pc:docMk/>
            <pc:sldMk cId="2169904145" sldId="1227"/>
            <ac:spMk id="190" creationId="{6BD98D70-4DED-E244-91B4-CC2840F0D797}"/>
          </ac:spMkLst>
        </pc:spChg>
        <pc:spChg chg="mod">
          <ac:chgData name="Aizhan Kassymova" userId="116eda05-19b7-4ab1-b111-75ad639c04ed" providerId="ADAL" clId="{9773E1E3-3462-FE41-B906-7E33E7C98C8B}" dt="2022-10-23T14:05:31.806" v="5007" actId="20577"/>
          <ac:spMkLst>
            <pc:docMk/>
            <pc:sldMk cId="2169904145" sldId="1227"/>
            <ac:spMk id="278" creationId="{78229FD9-9E00-354C-8B01-81EA9369D550}"/>
          </ac:spMkLst>
        </pc:spChg>
        <pc:spChg chg="mod">
          <ac:chgData name="Aizhan Kassymova" userId="116eda05-19b7-4ab1-b111-75ad639c04ed" providerId="ADAL" clId="{9773E1E3-3462-FE41-B906-7E33E7C98C8B}" dt="2022-10-23T14:05:42.253" v="5016" actId="1035"/>
          <ac:spMkLst>
            <pc:docMk/>
            <pc:sldMk cId="2169904145" sldId="1227"/>
            <ac:spMk id="279" creationId="{8EB576ED-EEAB-4740-B1E7-8093AC54CCD6}"/>
          </ac:spMkLst>
        </pc:spChg>
        <pc:spChg chg="mod">
          <ac:chgData name="Aizhan Kassymova" userId="116eda05-19b7-4ab1-b111-75ad639c04ed" providerId="ADAL" clId="{9773E1E3-3462-FE41-B906-7E33E7C98C8B}" dt="2022-10-23T14:06:19.760" v="5048" actId="20577"/>
          <ac:spMkLst>
            <pc:docMk/>
            <pc:sldMk cId="2169904145" sldId="1227"/>
            <ac:spMk id="280" creationId="{03EE78BF-359C-A14B-BDC2-3A060C04D335}"/>
          </ac:spMkLst>
        </pc:spChg>
        <pc:spChg chg="mod">
          <ac:chgData name="Aizhan Kassymova" userId="116eda05-19b7-4ab1-b111-75ad639c04ed" providerId="ADAL" clId="{9773E1E3-3462-FE41-B906-7E33E7C98C8B}" dt="2022-10-23T14:06:54.208" v="5093" actId="1076"/>
          <ac:spMkLst>
            <pc:docMk/>
            <pc:sldMk cId="2169904145" sldId="1227"/>
            <ac:spMk id="281" creationId="{4A0C0776-2D33-A54C-8754-1AB68422550E}"/>
          </ac:spMkLst>
        </pc:spChg>
        <pc:spChg chg="del mod">
          <ac:chgData name="Aizhan Kassymova" userId="116eda05-19b7-4ab1-b111-75ad639c04ed" providerId="ADAL" clId="{9773E1E3-3462-FE41-B906-7E33E7C98C8B}" dt="2022-10-23T13:51:59.100" v="3978" actId="478"/>
          <ac:spMkLst>
            <pc:docMk/>
            <pc:sldMk cId="2169904145" sldId="1227"/>
            <ac:spMk id="439" creationId="{C87F3257-E91D-E144-BA13-B0DD96B23FDC}"/>
          </ac:spMkLst>
        </pc:spChg>
      </pc:sldChg>
      <pc:sldChg chg="addSp delSp modSp add del mod">
        <pc:chgData name="Aizhan Kassymova" userId="116eda05-19b7-4ab1-b111-75ad639c04ed" providerId="ADAL" clId="{9773E1E3-3462-FE41-B906-7E33E7C98C8B}" dt="2022-10-23T17:42:04.480" v="7921" actId="2696"/>
        <pc:sldMkLst>
          <pc:docMk/>
          <pc:sldMk cId="1868498207" sldId="1228"/>
        </pc:sldMkLst>
        <pc:spChg chg="mod">
          <ac:chgData name="Aizhan Kassymova" userId="116eda05-19b7-4ab1-b111-75ad639c04ed" providerId="ADAL" clId="{9773E1E3-3462-FE41-B906-7E33E7C98C8B}" dt="2022-10-23T14:07:58.263" v="5149" actId="20577"/>
          <ac:spMkLst>
            <pc:docMk/>
            <pc:sldMk cId="1868498207" sldId="1228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3:52:03.961" v="3981"/>
          <ac:spMkLst>
            <pc:docMk/>
            <pc:sldMk cId="1868498207" sldId="1228"/>
            <ac:spMk id="3" creationId="{EBE90D7F-41B0-201E-E7D6-73F789BBF386}"/>
          </ac:spMkLst>
        </pc:spChg>
        <pc:spChg chg="mod">
          <ac:chgData name="Aizhan Kassymova" userId="116eda05-19b7-4ab1-b111-75ad639c04ed" providerId="ADAL" clId="{9773E1E3-3462-FE41-B906-7E33E7C98C8B}" dt="2022-10-23T14:08:28.180" v="5201" actId="14100"/>
          <ac:spMkLst>
            <pc:docMk/>
            <pc:sldMk cId="1868498207" sldId="1228"/>
            <ac:spMk id="170" creationId="{D00993B5-4690-E140-B05C-69E88A0202B5}"/>
          </ac:spMkLst>
        </pc:spChg>
        <pc:spChg chg="mod">
          <ac:chgData name="Aizhan Kassymova" userId="116eda05-19b7-4ab1-b111-75ad639c04ed" providerId="ADAL" clId="{9773E1E3-3462-FE41-B906-7E33E7C98C8B}" dt="2022-10-23T14:10:06.232" v="5339" actId="20577"/>
          <ac:spMkLst>
            <pc:docMk/>
            <pc:sldMk cId="1868498207" sldId="1228"/>
            <ac:spMk id="171" creationId="{4FA79001-8106-D44D-B7AE-1DA5FDFFADFD}"/>
          </ac:spMkLst>
        </pc:spChg>
        <pc:spChg chg="del mod">
          <ac:chgData name="Aizhan Kassymova" userId="116eda05-19b7-4ab1-b111-75ad639c04ed" providerId="ADAL" clId="{9773E1E3-3462-FE41-B906-7E33E7C98C8B}" dt="2022-10-23T13:52:03.631" v="3980" actId="478"/>
          <ac:spMkLst>
            <pc:docMk/>
            <pc:sldMk cId="1868498207" sldId="1228"/>
            <ac:spMk id="439" creationId="{C87F3257-E91D-E144-BA13-B0DD96B23FDC}"/>
          </ac:spMkLst>
        </pc:spChg>
      </pc:sldChg>
      <pc:sldChg chg="addSp delSp modSp add del mod">
        <pc:chgData name="Aizhan Kassymova" userId="116eda05-19b7-4ab1-b111-75ad639c04ed" providerId="ADAL" clId="{9773E1E3-3462-FE41-B906-7E33E7C98C8B}" dt="2022-10-23T17:42:04.871" v="7922" actId="2696"/>
        <pc:sldMkLst>
          <pc:docMk/>
          <pc:sldMk cId="3922888187" sldId="1229"/>
        </pc:sldMkLst>
        <pc:spChg chg="add mod">
          <ac:chgData name="Aizhan Kassymova" userId="116eda05-19b7-4ab1-b111-75ad639c04ed" providerId="ADAL" clId="{9773E1E3-3462-FE41-B906-7E33E7C98C8B}" dt="2022-10-23T13:52:08.507" v="3983"/>
          <ac:spMkLst>
            <pc:docMk/>
            <pc:sldMk cId="3922888187" sldId="1229"/>
            <ac:spMk id="3" creationId="{7000A850-71CB-6A69-EB9E-8983895A48BA}"/>
          </ac:spMkLst>
        </pc:spChg>
        <pc:spChg chg="del mod">
          <ac:chgData name="Aizhan Kassymova" userId="116eda05-19b7-4ab1-b111-75ad639c04ed" providerId="ADAL" clId="{9773E1E3-3462-FE41-B906-7E33E7C98C8B}" dt="2022-10-23T13:52:08.139" v="3982" actId="478"/>
          <ac:spMkLst>
            <pc:docMk/>
            <pc:sldMk cId="3922888187" sldId="1229"/>
            <ac:spMk id="439" creationId="{C87F3257-E91D-E144-BA13-B0DD96B23FDC}"/>
          </ac:spMkLst>
        </pc:spChg>
      </pc:sldChg>
      <pc:sldChg chg="addSp delSp modSp add del mod">
        <pc:chgData name="Aizhan Kassymova" userId="116eda05-19b7-4ab1-b111-75ad639c04ed" providerId="ADAL" clId="{9773E1E3-3462-FE41-B906-7E33E7C98C8B}" dt="2022-10-23T17:42:05.303" v="7923" actId="2696"/>
        <pc:sldMkLst>
          <pc:docMk/>
          <pc:sldMk cId="1995840396" sldId="1230"/>
        </pc:sldMkLst>
        <pc:spChg chg="mod">
          <ac:chgData name="Aizhan Kassymova" userId="116eda05-19b7-4ab1-b111-75ad639c04ed" providerId="ADAL" clId="{9773E1E3-3462-FE41-B906-7E33E7C98C8B}" dt="2022-10-23T14:10:42.403" v="5365" actId="20577"/>
          <ac:spMkLst>
            <pc:docMk/>
            <pc:sldMk cId="1995840396" sldId="1230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3:52:13.748" v="3985"/>
          <ac:spMkLst>
            <pc:docMk/>
            <pc:sldMk cId="1995840396" sldId="1230"/>
            <ac:spMk id="3" creationId="{8824CBA0-E1E4-1C5D-F13B-3DAA46207E44}"/>
          </ac:spMkLst>
        </pc:spChg>
        <pc:spChg chg="mod">
          <ac:chgData name="Aizhan Kassymova" userId="116eda05-19b7-4ab1-b111-75ad639c04ed" providerId="ADAL" clId="{9773E1E3-3462-FE41-B906-7E33E7C98C8B}" dt="2022-10-23T14:10:57.450" v="5392" actId="1037"/>
          <ac:spMkLst>
            <pc:docMk/>
            <pc:sldMk cId="1995840396" sldId="1230"/>
            <ac:spMk id="346" creationId="{FBFB42CB-34E2-D24C-B58D-B3E379117922}"/>
          </ac:spMkLst>
        </pc:spChg>
        <pc:spChg chg="mod">
          <ac:chgData name="Aizhan Kassymova" userId="116eda05-19b7-4ab1-b111-75ad639c04ed" providerId="ADAL" clId="{9773E1E3-3462-FE41-B906-7E33E7C98C8B}" dt="2022-10-23T14:11:22.748" v="5437" actId="1037"/>
          <ac:spMkLst>
            <pc:docMk/>
            <pc:sldMk cId="1995840396" sldId="1230"/>
            <ac:spMk id="348" creationId="{728FD7CE-1C4E-3742-901C-649915E6055D}"/>
          </ac:spMkLst>
        </pc:spChg>
        <pc:spChg chg="mod">
          <ac:chgData name="Aizhan Kassymova" userId="116eda05-19b7-4ab1-b111-75ad639c04ed" providerId="ADAL" clId="{9773E1E3-3462-FE41-B906-7E33E7C98C8B}" dt="2022-10-23T14:11:07.156" v="5408" actId="20577"/>
          <ac:spMkLst>
            <pc:docMk/>
            <pc:sldMk cId="1995840396" sldId="1230"/>
            <ac:spMk id="349" creationId="{E3A2D782-9E47-194D-A995-3E10BA06F9C6}"/>
          </ac:spMkLst>
        </pc:spChg>
        <pc:spChg chg="mod">
          <ac:chgData name="Aizhan Kassymova" userId="116eda05-19b7-4ab1-b111-75ad639c04ed" providerId="ADAL" clId="{9773E1E3-3462-FE41-B906-7E33E7C98C8B}" dt="2022-10-23T14:11:12.973" v="5419" actId="20577"/>
          <ac:spMkLst>
            <pc:docMk/>
            <pc:sldMk cId="1995840396" sldId="1230"/>
            <ac:spMk id="350" creationId="{BF948EC1-0E64-1446-8EBB-3F705B661815}"/>
          </ac:spMkLst>
        </pc:spChg>
        <pc:spChg chg="del mod">
          <ac:chgData name="Aizhan Kassymova" userId="116eda05-19b7-4ab1-b111-75ad639c04ed" providerId="ADAL" clId="{9773E1E3-3462-FE41-B906-7E33E7C98C8B}" dt="2022-10-23T13:52:13.382" v="3984" actId="478"/>
          <ac:spMkLst>
            <pc:docMk/>
            <pc:sldMk cId="1995840396" sldId="1230"/>
            <ac:spMk id="439" creationId="{C87F3257-E91D-E144-BA13-B0DD96B23FDC}"/>
          </ac:spMkLst>
        </pc:spChg>
      </pc:sldChg>
      <pc:sldChg chg="addSp delSp modSp add del mod">
        <pc:chgData name="Aizhan Kassymova" userId="116eda05-19b7-4ab1-b111-75ad639c04ed" providerId="ADAL" clId="{9773E1E3-3462-FE41-B906-7E33E7C98C8B}" dt="2022-10-23T17:42:05.768" v="7924" actId="2696"/>
        <pc:sldMkLst>
          <pc:docMk/>
          <pc:sldMk cId="2462352218" sldId="1231"/>
        </pc:sldMkLst>
        <pc:spChg chg="mod">
          <ac:chgData name="Aizhan Kassymova" userId="116eda05-19b7-4ab1-b111-75ad639c04ed" providerId="ADAL" clId="{9773E1E3-3462-FE41-B906-7E33E7C98C8B}" dt="2022-10-23T14:11:50.101" v="5466" actId="1076"/>
          <ac:spMkLst>
            <pc:docMk/>
            <pc:sldMk cId="2462352218" sldId="1231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3:52:18.807" v="3988"/>
          <ac:spMkLst>
            <pc:docMk/>
            <pc:sldMk cId="2462352218" sldId="1231"/>
            <ac:spMk id="3" creationId="{6A093B3B-A383-3A44-A94B-92A99F8622F9}"/>
          </ac:spMkLst>
        </pc:spChg>
        <pc:spChg chg="add mod">
          <ac:chgData name="Aizhan Kassymova" userId="116eda05-19b7-4ab1-b111-75ad639c04ed" providerId="ADAL" clId="{9773E1E3-3462-FE41-B906-7E33E7C98C8B}" dt="2022-10-23T14:22:15.414" v="5742" actId="1076"/>
          <ac:spMkLst>
            <pc:docMk/>
            <pc:sldMk cId="2462352218" sldId="1231"/>
            <ac:spMk id="4" creationId="{D215D3B3-2EE0-35F5-09E8-0D3EF0252D99}"/>
          </ac:spMkLst>
        </pc:spChg>
        <pc:spChg chg="mod">
          <ac:chgData name="Aizhan Kassymova" userId="116eda05-19b7-4ab1-b111-75ad639c04ed" providerId="ADAL" clId="{9773E1E3-3462-FE41-B906-7E33E7C98C8B}" dt="2022-10-23T14:22:03.317" v="5739" actId="1036"/>
          <ac:spMkLst>
            <pc:docMk/>
            <pc:sldMk cId="2462352218" sldId="1231"/>
            <ac:spMk id="226" creationId="{A909BE45-EB97-0B47-8BBD-A683AD590BE4}"/>
          </ac:spMkLst>
        </pc:spChg>
        <pc:spChg chg="mod">
          <ac:chgData name="Aizhan Kassymova" userId="116eda05-19b7-4ab1-b111-75ad639c04ed" providerId="ADAL" clId="{9773E1E3-3462-FE41-B906-7E33E7C98C8B}" dt="2022-10-23T14:22:50.488" v="5809" actId="14100"/>
          <ac:spMkLst>
            <pc:docMk/>
            <pc:sldMk cId="2462352218" sldId="1231"/>
            <ac:spMk id="234" creationId="{3E12E849-9B9D-4241-8E11-CE64E8ECB9B4}"/>
          </ac:spMkLst>
        </pc:spChg>
        <pc:spChg chg="mod">
          <ac:chgData name="Aizhan Kassymova" userId="116eda05-19b7-4ab1-b111-75ad639c04ed" providerId="ADAL" clId="{9773E1E3-3462-FE41-B906-7E33E7C98C8B}" dt="2022-10-23T14:22:32.642" v="5770" actId="14100"/>
          <ac:spMkLst>
            <pc:docMk/>
            <pc:sldMk cId="2462352218" sldId="1231"/>
            <ac:spMk id="240" creationId="{626648BF-F132-7741-A82C-B2A2D25C64F0}"/>
          </ac:spMkLst>
        </pc:spChg>
        <pc:spChg chg="mod">
          <ac:chgData name="Aizhan Kassymova" userId="116eda05-19b7-4ab1-b111-75ad639c04ed" providerId="ADAL" clId="{9773E1E3-3462-FE41-B906-7E33E7C98C8B}" dt="2022-10-23T14:23:31.879" v="5853" actId="20577"/>
          <ac:spMkLst>
            <pc:docMk/>
            <pc:sldMk cId="2462352218" sldId="1231"/>
            <ac:spMk id="241" creationId="{0D414E66-52A4-FD45-9F38-C0B146F4F52B}"/>
          </ac:spMkLst>
        </pc:spChg>
        <pc:spChg chg="mod">
          <ac:chgData name="Aizhan Kassymova" userId="116eda05-19b7-4ab1-b111-75ad639c04ed" providerId="ADAL" clId="{9773E1E3-3462-FE41-B906-7E33E7C98C8B}" dt="2022-10-23T14:23:09.573" v="5824" actId="20577"/>
          <ac:spMkLst>
            <pc:docMk/>
            <pc:sldMk cId="2462352218" sldId="1231"/>
            <ac:spMk id="244" creationId="{B40F8DAC-E0F6-FF42-8FD8-853D7E460A33}"/>
          </ac:spMkLst>
        </pc:spChg>
        <pc:spChg chg="del">
          <ac:chgData name="Aizhan Kassymova" userId="116eda05-19b7-4ab1-b111-75ad639c04ed" providerId="ADAL" clId="{9773E1E3-3462-FE41-B906-7E33E7C98C8B}" dt="2022-10-23T14:22:08.469" v="5740" actId="478"/>
          <ac:spMkLst>
            <pc:docMk/>
            <pc:sldMk cId="2462352218" sldId="1231"/>
            <ac:spMk id="248" creationId="{29965BFE-AAD6-C14F-A3B2-09C709999017}"/>
          </ac:spMkLst>
        </pc:spChg>
        <pc:spChg chg="mod">
          <ac:chgData name="Aizhan Kassymova" userId="116eda05-19b7-4ab1-b111-75ad639c04ed" providerId="ADAL" clId="{9773E1E3-3462-FE41-B906-7E33E7C98C8B}" dt="2022-10-23T14:23:14.281" v="5828" actId="20577"/>
          <ac:spMkLst>
            <pc:docMk/>
            <pc:sldMk cId="2462352218" sldId="1231"/>
            <ac:spMk id="255" creationId="{B6817446-3AB0-0941-94BC-0C21B9600CEB}"/>
          </ac:spMkLst>
        </pc:spChg>
        <pc:spChg chg="mod">
          <ac:chgData name="Aizhan Kassymova" userId="116eda05-19b7-4ab1-b111-75ad639c04ed" providerId="ADAL" clId="{9773E1E3-3462-FE41-B906-7E33E7C98C8B}" dt="2022-10-23T14:23:17.111" v="5832" actId="20577"/>
          <ac:spMkLst>
            <pc:docMk/>
            <pc:sldMk cId="2462352218" sldId="1231"/>
            <ac:spMk id="259" creationId="{6B480047-4735-F440-AD49-79B7CB8487BC}"/>
          </ac:spMkLst>
        </pc:spChg>
        <pc:spChg chg="mod">
          <ac:chgData name="Aizhan Kassymova" userId="116eda05-19b7-4ab1-b111-75ad639c04ed" providerId="ADAL" clId="{9773E1E3-3462-FE41-B906-7E33E7C98C8B}" dt="2022-10-23T14:23:23.937" v="5843" actId="20577"/>
          <ac:spMkLst>
            <pc:docMk/>
            <pc:sldMk cId="2462352218" sldId="1231"/>
            <ac:spMk id="262" creationId="{ADDBB7BA-B523-4144-ABAF-24B0D2DA2E4C}"/>
          </ac:spMkLst>
        </pc:spChg>
        <pc:spChg chg="mod">
          <ac:chgData name="Aizhan Kassymova" userId="116eda05-19b7-4ab1-b111-75ad639c04ed" providerId="ADAL" clId="{9773E1E3-3462-FE41-B906-7E33E7C98C8B}" dt="2022-10-23T14:23:20.935" v="5839" actId="20577"/>
          <ac:spMkLst>
            <pc:docMk/>
            <pc:sldMk cId="2462352218" sldId="1231"/>
            <ac:spMk id="265" creationId="{D40BDD0B-C795-BE49-93B1-203BB0E2A19B}"/>
          </ac:spMkLst>
        </pc:spChg>
        <pc:spChg chg="del">
          <ac:chgData name="Aizhan Kassymova" userId="116eda05-19b7-4ab1-b111-75ad639c04ed" providerId="ADAL" clId="{9773E1E3-3462-FE41-B906-7E33E7C98C8B}" dt="2022-10-23T13:52:17.173" v="3986" actId="478"/>
          <ac:spMkLst>
            <pc:docMk/>
            <pc:sldMk cId="2462352218" sldId="1231"/>
            <ac:spMk id="274" creationId="{C80E33CF-F2F1-8845-97F1-802F89D5CB8B}"/>
          </ac:spMkLst>
        </pc:spChg>
        <pc:spChg chg="mod">
          <ac:chgData name="Aizhan Kassymova" userId="116eda05-19b7-4ab1-b111-75ad639c04ed" providerId="ADAL" clId="{9773E1E3-3462-FE41-B906-7E33E7C98C8B}" dt="2022-10-23T14:19:09.002" v="5569" actId="1035"/>
          <ac:spMkLst>
            <pc:docMk/>
            <pc:sldMk cId="2462352218" sldId="1231"/>
            <ac:spMk id="302" creationId="{795B37CE-BA46-A349-8A61-92AB4E79040F}"/>
          </ac:spMkLst>
        </pc:spChg>
        <pc:spChg chg="mod">
          <ac:chgData name="Aizhan Kassymova" userId="116eda05-19b7-4ab1-b111-75ad639c04ed" providerId="ADAL" clId="{9773E1E3-3462-FE41-B906-7E33E7C98C8B}" dt="2022-10-23T14:20:51.166" v="5663" actId="27636"/>
          <ac:spMkLst>
            <pc:docMk/>
            <pc:sldMk cId="2462352218" sldId="1231"/>
            <ac:spMk id="303" creationId="{2E27120A-F39B-F74A-A7B4-81F35A55090D}"/>
          </ac:spMkLst>
        </pc:spChg>
        <pc:spChg chg="del mod">
          <ac:chgData name="Aizhan Kassymova" userId="116eda05-19b7-4ab1-b111-75ad639c04ed" providerId="ADAL" clId="{9773E1E3-3462-FE41-B906-7E33E7C98C8B}" dt="2022-10-23T13:52:18.415" v="3987" actId="478"/>
          <ac:spMkLst>
            <pc:docMk/>
            <pc:sldMk cId="2462352218" sldId="1231"/>
            <ac:spMk id="439" creationId="{C87F3257-E91D-E144-BA13-B0DD96B23FDC}"/>
          </ac:spMkLst>
        </pc:spChg>
      </pc:sldChg>
      <pc:sldChg chg="addSp delSp modSp add del mod modAnim">
        <pc:chgData name="Aizhan Kassymova" userId="116eda05-19b7-4ab1-b111-75ad639c04ed" providerId="ADAL" clId="{9773E1E3-3462-FE41-B906-7E33E7C98C8B}" dt="2022-10-23T17:42:02.953" v="7916" actId="2696"/>
        <pc:sldMkLst>
          <pc:docMk/>
          <pc:sldMk cId="2235807871" sldId="1232"/>
        </pc:sldMkLst>
        <pc:spChg chg="mod">
          <ac:chgData name="Aizhan Kassymova" userId="116eda05-19b7-4ab1-b111-75ad639c04ed" providerId="ADAL" clId="{9773E1E3-3462-FE41-B906-7E33E7C98C8B}" dt="2022-10-23T13:56:45.319" v="4274" actId="1036"/>
          <ac:spMkLst>
            <pc:docMk/>
            <pc:sldMk cId="2235807871" sldId="1232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3:51:42.556" v="3971"/>
          <ac:spMkLst>
            <pc:docMk/>
            <pc:sldMk cId="2235807871" sldId="1232"/>
            <ac:spMk id="5" creationId="{0220D65B-DA9B-A6BF-4BCA-177A647335F2}"/>
          </ac:spMkLst>
        </pc:spChg>
        <pc:spChg chg="add mod">
          <ac:chgData name="Aizhan Kassymova" userId="116eda05-19b7-4ab1-b111-75ad639c04ed" providerId="ADAL" clId="{9773E1E3-3462-FE41-B906-7E33E7C98C8B}" dt="2022-10-23T13:57:04.826" v="4276"/>
          <ac:spMkLst>
            <pc:docMk/>
            <pc:sldMk cId="2235807871" sldId="1232"/>
            <ac:spMk id="7" creationId="{9D0B2BC4-2C01-3BF8-64A0-804F4245650A}"/>
          </ac:spMkLst>
        </pc:spChg>
        <pc:spChg chg="add mod">
          <ac:chgData name="Aizhan Kassymova" userId="116eda05-19b7-4ab1-b111-75ad639c04ed" providerId="ADAL" clId="{9773E1E3-3462-FE41-B906-7E33E7C98C8B}" dt="2022-10-23T13:57:12.147" v="4278"/>
          <ac:spMkLst>
            <pc:docMk/>
            <pc:sldMk cId="2235807871" sldId="1232"/>
            <ac:spMk id="8" creationId="{FBCC274D-CA48-2F3C-0A7E-A6230AE784A9}"/>
          </ac:spMkLst>
        </pc:spChg>
        <pc:spChg chg="add mod">
          <ac:chgData name="Aizhan Kassymova" userId="116eda05-19b7-4ab1-b111-75ad639c04ed" providerId="ADAL" clId="{9773E1E3-3462-FE41-B906-7E33E7C98C8B}" dt="2022-10-23T13:57:21.133" v="4280"/>
          <ac:spMkLst>
            <pc:docMk/>
            <pc:sldMk cId="2235807871" sldId="1232"/>
            <ac:spMk id="10" creationId="{3C275B4F-3F70-4F95-4633-677E63BAAD96}"/>
          </ac:spMkLst>
        </pc:spChg>
        <pc:spChg chg="del">
          <ac:chgData name="Aizhan Kassymova" userId="116eda05-19b7-4ab1-b111-75ad639c04ed" providerId="ADAL" clId="{9773E1E3-3462-FE41-B906-7E33E7C98C8B}" dt="2022-10-23T13:57:20.806" v="4279" actId="478"/>
          <ac:spMkLst>
            <pc:docMk/>
            <pc:sldMk cId="2235807871" sldId="1232"/>
            <ac:spMk id="58" creationId="{DCB0325C-FF8E-0B4E-A6A6-A9116B9F803A}"/>
          </ac:spMkLst>
        </pc:spChg>
        <pc:spChg chg="del mod">
          <ac:chgData name="Aizhan Kassymova" userId="116eda05-19b7-4ab1-b111-75ad639c04ed" providerId="ADAL" clId="{9773E1E3-3462-FE41-B906-7E33E7C98C8B}" dt="2022-10-23T13:57:04.393" v="4275" actId="478"/>
          <ac:spMkLst>
            <pc:docMk/>
            <pc:sldMk cId="2235807871" sldId="1232"/>
            <ac:spMk id="131" creationId="{C0047884-D119-174A-AE6D-FD50C58F7AB4}"/>
          </ac:spMkLst>
        </pc:spChg>
        <pc:spChg chg="del">
          <ac:chgData name="Aizhan Kassymova" userId="116eda05-19b7-4ab1-b111-75ad639c04ed" providerId="ADAL" clId="{9773E1E3-3462-FE41-B906-7E33E7C98C8B}" dt="2022-10-23T13:57:11.780" v="4277" actId="478"/>
          <ac:spMkLst>
            <pc:docMk/>
            <pc:sldMk cId="2235807871" sldId="1232"/>
            <ac:spMk id="132" creationId="{8FD6AE89-27E8-A046-84EB-C8AE1F12B488}"/>
          </ac:spMkLst>
        </pc:spChg>
        <pc:spChg chg="del mod">
          <ac:chgData name="Aizhan Kassymova" userId="116eda05-19b7-4ab1-b111-75ad639c04ed" providerId="ADAL" clId="{9773E1E3-3462-FE41-B906-7E33E7C98C8B}" dt="2022-10-23T13:51:42.161" v="3970" actId="478"/>
          <ac:spMkLst>
            <pc:docMk/>
            <pc:sldMk cId="2235807871" sldId="1232"/>
            <ac:spMk id="439" creationId="{C87F3257-E91D-E144-BA13-B0DD96B23FDC}"/>
          </ac:spMkLst>
        </pc:spChg>
      </pc:sldChg>
      <pc:sldChg chg="modNotesTx">
        <pc:chgData name="Aizhan Kassymova" userId="116eda05-19b7-4ab1-b111-75ad639c04ed" providerId="ADAL" clId="{9773E1E3-3462-FE41-B906-7E33E7C98C8B}" dt="2022-10-23T15:06:47.157" v="6873" actId="20577"/>
        <pc:sldMkLst>
          <pc:docMk/>
          <pc:sldMk cId="358414531" sldId="1234"/>
        </pc:sldMkLst>
      </pc:sldChg>
      <pc:sldChg chg="del">
        <pc:chgData name="Aizhan Kassymova" userId="116eda05-19b7-4ab1-b111-75ad639c04ed" providerId="ADAL" clId="{9773E1E3-3462-FE41-B906-7E33E7C98C8B}" dt="2022-10-23T15:22:50.794" v="7027" actId="2696"/>
        <pc:sldMkLst>
          <pc:docMk/>
          <pc:sldMk cId="720377000" sldId="1235"/>
        </pc:sldMkLst>
      </pc:sldChg>
      <pc:sldChg chg="modSp mod">
        <pc:chgData name="Aizhan Kassymova" userId="116eda05-19b7-4ab1-b111-75ad639c04ed" providerId="ADAL" clId="{9773E1E3-3462-FE41-B906-7E33E7C98C8B}" dt="2022-10-23T15:23:27.308" v="7049" actId="20577"/>
        <pc:sldMkLst>
          <pc:docMk/>
          <pc:sldMk cId="3759212472" sldId="1236"/>
        </pc:sldMkLst>
        <pc:spChg chg="mod">
          <ac:chgData name="Aizhan Kassymova" userId="116eda05-19b7-4ab1-b111-75ad639c04ed" providerId="ADAL" clId="{9773E1E3-3462-FE41-B906-7E33E7C98C8B}" dt="2022-10-23T15:23:27.308" v="7049" actId="20577"/>
          <ac:spMkLst>
            <pc:docMk/>
            <pc:sldMk cId="3759212472" sldId="1236"/>
            <ac:spMk id="2" creationId="{8592E427-36C7-EB85-CD14-B8FDAFEB7C66}"/>
          </ac:spMkLst>
        </pc:spChg>
      </pc:sldChg>
      <pc:sldChg chg="modSp add del">
        <pc:chgData name="Aizhan Kassymova" userId="116eda05-19b7-4ab1-b111-75ad639c04ed" providerId="ADAL" clId="{9773E1E3-3462-FE41-B906-7E33E7C98C8B}" dt="2022-10-23T17:42:06.266" v="7925" actId="2696"/>
        <pc:sldMkLst>
          <pc:docMk/>
          <pc:sldMk cId="2432380975" sldId="1237"/>
        </pc:sldMkLst>
        <pc:spChg chg="mod">
          <ac:chgData name="Aizhan Kassymova" userId="116eda05-19b7-4ab1-b111-75ad639c04ed" providerId="ADAL" clId="{9773E1E3-3462-FE41-B906-7E33E7C98C8B}" dt="2022-10-22T20:11:47.871" v="0"/>
          <ac:spMkLst>
            <pc:docMk/>
            <pc:sldMk cId="2432380975" sldId="1237"/>
            <ac:spMk id="8" creationId="{A780E6DF-6C7C-1345-9369-EDA38A723E9E}"/>
          </ac:spMkLst>
        </pc:spChg>
      </pc:sldChg>
      <pc:sldChg chg="modSp add del">
        <pc:chgData name="Aizhan Kassymova" userId="116eda05-19b7-4ab1-b111-75ad639c04ed" providerId="ADAL" clId="{9773E1E3-3462-FE41-B906-7E33E7C98C8B}" dt="2022-10-23T17:42:07.036" v="7926" actId="2696"/>
        <pc:sldMkLst>
          <pc:docMk/>
          <pc:sldMk cId="1651627689" sldId="1238"/>
        </pc:sldMkLst>
        <pc:spChg chg="mod">
          <ac:chgData name="Aizhan Kassymova" userId="116eda05-19b7-4ab1-b111-75ad639c04ed" providerId="ADAL" clId="{9773E1E3-3462-FE41-B906-7E33E7C98C8B}" dt="2022-10-22T20:11:47.871" v="0"/>
          <ac:spMkLst>
            <pc:docMk/>
            <pc:sldMk cId="1651627689" sldId="1238"/>
            <ac:spMk id="439" creationId="{C87F3257-E91D-E144-BA13-B0DD96B23FDC}"/>
          </ac:spMkLst>
        </pc:spChg>
      </pc:sldChg>
      <pc:sldChg chg="modSp add del">
        <pc:chgData name="Aizhan Kassymova" userId="116eda05-19b7-4ab1-b111-75ad639c04ed" providerId="ADAL" clId="{9773E1E3-3462-FE41-B906-7E33E7C98C8B}" dt="2022-10-23T17:42:07.435" v="7927" actId="2696"/>
        <pc:sldMkLst>
          <pc:docMk/>
          <pc:sldMk cId="3489379765" sldId="1239"/>
        </pc:sldMkLst>
        <pc:spChg chg="mod">
          <ac:chgData name="Aizhan Kassymova" userId="116eda05-19b7-4ab1-b111-75ad639c04ed" providerId="ADAL" clId="{9773E1E3-3462-FE41-B906-7E33E7C98C8B}" dt="2022-10-22T20:11:47.871" v="0"/>
          <ac:spMkLst>
            <pc:docMk/>
            <pc:sldMk cId="3489379765" sldId="1239"/>
            <ac:spMk id="439" creationId="{C87F3257-E91D-E144-BA13-B0DD96B23FDC}"/>
          </ac:spMkLst>
        </pc:spChg>
      </pc:sldChg>
      <pc:sldChg chg="modSp add del">
        <pc:chgData name="Aizhan Kassymova" userId="116eda05-19b7-4ab1-b111-75ad639c04ed" providerId="ADAL" clId="{9773E1E3-3462-FE41-B906-7E33E7C98C8B}" dt="2022-10-23T17:42:07.645" v="7928" actId="2696"/>
        <pc:sldMkLst>
          <pc:docMk/>
          <pc:sldMk cId="3518726551" sldId="1240"/>
        </pc:sldMkLst>
        <pc:spChg chg="mod">
          <ac:chgData name="Aizhan Kassymova" userId="116eda05-19b7-4ab1-b111-75ad639c04ed" providerId="ADAL" clId="{9773E1E3-3462-FE41-B906-7E33E7C98C8B}" dt="2022-10-22T20:11:47.871" v="0"/>
          <ac:spMkLst>
            <pc:docMk/>
            <pc:sldMk cId="3518726551" sldId="1240"/>
            <ac:spMk id="439" creationId="{C87F3257-E91D-E144-BA13-B0DD96B23FDC}"/>
          </ac:spMkLst>
        </pc:spChg>
      </pc:sldChg>
      <pc:sldChg chg="modSp add del">
        <pc:chgData name="Aizhan Kassymova" userId="116eda05-19b7-4ab1-b111-75ad639c04ed" providerId="ADAL" clId="{9773E1E3-3462-FE41-B906-7E33E7C98C8B}" dt="2022-10-23T17:42:07.950" v="7929" actId="2696"/>
        <pc:sldMkLst>
          <pc:docMk/>
          <pc:sldMk cId="4221444541" sldId="1241"/>
        </pc:sldMkLst>
        <pc:spChg chg="mod">
          <ac:chgData name="Aizhan Kassymova" userId="116eda05-19b7-4ab1-b111-75ad639c04ed" providerId="ADAL" clId="{9773E1E3-3462-FE41-B906-7E33E7C98C8B}" dt="2022-10-22T20:11:47.871" v="0"/>
          <ac:spMkLst>
            <pc:docMk/>
            <pc:sldMk cId="4221444541" sldId="1241"/>
            <ac:spMk id="439" creationId="{C87F3257-E91D-E144-BA13-B0DD96B23FDC}"/>
          </ac:spMkLst>
        </pc:spChg>
      </pc:sldChg>
      <pc:sldChg chg="modSp add del">
        <pc:chgData name="Aizhan Kassymova" userId="116eda05-19b7-4ab1-b111-75ad639c04ed" providerId="ADAL" clId="{9773E1E3-3462-FE41-B906-7E33E7C98C8B}" dt="2022-10-23T17:42:08.233" v="7930" actId="2696"/>
        <pc:sldMkLst>
          <pc:docMk/>
          <pc:sldMk cId="4243574185" sldId="1242"/>
        </pc:sldMkLst>
        <pc:spChg chg="mod">
          <ac:chgData name="Aizhan Kassymova" userId="116eda05-19b7-4ab1-b111-75ad639c04ed" providerId="ADAL" clId="{9773E1E3-3462-FE41-B906-7E33E7C98C8B}" dt="2022-10-22T20:11:47.871" v="0"/>
          <ac:spMkLst>
            <pc:docMk/>
            <pc:sldMk cId="4243574185" sldId="1242"/>
            <ac:spMk id="439" creationId="{C87F3257-E91D-E144-BA13-B0DD96B23FDC}"/>
          </ac:spMkLst>
        </pc:spChg>
      </pc:sldChg>
      <pc:sldChg chg="modSp add del">
        <pc:chgData name="Aizhan Kassymova" userId="116eda05-19b7-4ab1-b111-75ad639c04ed" providerId="ADAL" clId="{9773E1E3-3462-FE41-B906-7E33E7C98C8B}" dt="2022-10-23T17:42:08.536" v="7931" actId="2696"/>
        <pc:sldMkLst>
          <pc:docMk/>
          <pc:sldMk cId="167327639" sldId="1243"/>
        </pc:sldMkLst>
        <pc:spChg chg="mod">
          <ac:chgData name="Aizhan Kassymova" userId="116eda05-19b7-4ab1-b111-75ad639c04ed" providerId="ADAL" clId="{9773E1E3-3462-FE41-B906-7E33E7C98C8B}" dt="2022-10-22T20:11:47.871" v="0"/>
          <ac:spMkLst>
            <pc:docMk/>
            <pc:sldMk cId="167327639" sldId="1243"/>
            <ac:spMk id="439" creationId="{C87F3257-E91D-E144-BA13-B0DD96B23FDC}"/>
          </ac:spMkLst>
        </pc:spChg>
      </pc:sldChg>
      <pc:sldChg chg="modSp add del">
        <pc:chgData name="Aizhan Kassymova" userId="116eda05-19b7-4ab1-b111-75ad639c04ed" providerId="ADAL" clId="{9773E1E3-3462-FE41-B906-7E33E7C98C8B}" dt="2022-10-23T17:42:08.830" v="7932" actId="2696"/>
        <pc:sldMkLst>
          <pc:docMk/>
          <pc:sldMk cId="1006654447" sldId="1248"/>
        </pc:sldMkLst>
        <pc:spChg chg="mod">
          <ac:chgData name="Aizhan Kassymova" userId="116eda05-19b7-4ab1-b111-75ad639c04ed" providerId="ADAL" clId="{9773E1E3-3462-FE41-B906-7E33E7C98C8B}" dt="2022-10-22T20:12:33.092" v="1"/>
          <ac:spMkLst>
            <pc:docMk/>
            <pc:sldMk cId="1006654447" sldId="1248"/>
            <ac:spMk id="8" creationId="{A780E6DF-6C7C-1345-9369-EDA38A723E9E}"/>
          </ac:spMkLst>
        </pc:spChg>
      </pc:sldChg>
      <pc:sldChg chg="modSp add del">
        <pc:chgData name="Aizhan Kassymova" userId="116eda05-19b7-4ab1-b111-75ad639c04ed" providerId="ADAL" clId="{9773E1E3-3462-FE41-B906-7E33E7C98C8B}" dt="2022-10-23T17:42:09.770" v="7933" actId="2696"/>
        <pc:sldMkLst>
          <pc:docMk/>
          <pc:sldMk cId="1677537908" sldId="1249"/>
        </pc:sldMkLst>
        <pc:spChg chg="mod">
          <ac:chgData name="Aizhan Kassymova" userId="116eda05-19b7-4ab1-b111-75ad639c04ed" providerId="ADAL" clId="{9773E1E3-3462-FE41-B906-7E33E7C98C8B}" dt="2022-10-22T20:12:33.092" v="1"/>
          <ac:spMkLst>
            <pc:docMk/>
            <pc:sldMk cId="1677537908" sldId="1249"/>
            <ac:spMk id="439" creationId="{C87F3257-E91D-E144-BA13-B0DD96B23FDC}"/>
          </ac:spMkLst>
        </pc:spChg>
      </pc:sldChg>
      <pc:sldChg chg="modSp add del">
        <pc:chgData name="Aizhan Kassymova" userId="116eda05-19b7-4ab1-b111-75ad639c04ed" providerId="ADAL" clId="{9773E1E3-3462-FE41-B906-7E33E7C98C8B}" dt="2022-10-23T17:42:10.252" v="7934" actId="2696"/>
        <pc:sldMkLst>
          <pc:docMk/>
          <pc:sldMk cId="2304356798" sldId="1250"/>
        </pc:sldMkLst>
        <pc:spChg chg="mod">
          <ac:chgData name="Aizhan Kassymova" userId="116eda05-19b7-4ab1-b111-75ad639c04ed" providerId="ADAL" clId="{9773E1E3-3462-FE41-B906-7E33E7C98C8B}" dt="2022-10-22T20:12:33.092" v="1"/>
          <ac:spMkLst>
            <pc:docMk/>
            <pc:sldMk cId="2304356798" sldId="1250"/>
            <ac:spMk id="439" creationId="{C87F3257-E91D-E144-BA13-B0DD96B23FDC}"/>
          </ac:spMkLst>
        </pc:spChg>
      </pc:sldChg>
      <pc:sldChg chg="modSp add del">
        <pc:chgData name="Aizhan Kassymova" userId="116eda05-19b7-4ab1-b111-75ad639c04ed" providerId="ADAL" clId="{9773E1E3-3462-FE41-B906-7E33E7C98C8B}" dt="2022-10-23T17:42:10.752" v="7935" actId="2696"/>
        <pc:sldMkLst>
          <pc:docMk/>
          <pc:sldMk cId="431568200" sldId="1251"/>
        </pc:sldMkLst>
        <pc:spChg chg="mod">
          <ac:chgData name="Aizhan Kassymova" userId="116eda05-19b7-4ab1-b111-75ad639c04ed" providerId="ADAL" clId="{9773E1E3-3462-FE41-B906-7E33E7C98C8B}" dt="2022-10-22T20:12:33.092" v="1"/>
          <ac:spMkLst>
            <pc:docMk/>
            <pc:sldMk cId="431568200" sldId="1251"/>
            <ac:spMk id="439" creationId="{C87F3257-E91D-E144-BA13-B0DD96B23FDC}"/>
          </ac:spMkLst>
        </pc:spChg>
      </pc:sldChg>
      <pc:sldChg chg="modSp add del">
        <pc:chgData name="Aizhan Kassymova" userId="116eda05-19b7-4ab1-b111-75ad639c04ed" providerId="ADAL" clId="{9773E1E3-3462-FE41-B906-7E33E7C98C8B}" dt="2022-10-23T17:42:11.314" v="7936" actId="2696"/>
        <pc:sldMkLst>
          <pc:docMk/>
          <pc:sldMk cId="3317274115" sldId="1253"/>
        </pc:sldMkLst>
        <pc:spChg chg="mod">
          <ac:chgData name="Aizhan Kassymova" userId="116eda05-19b7-4ab1-b111-75ad639c04ed" providerId="ADAL" clId="{9773E1E3-3462-FE41-B906-7E33E7C98C8B}" dt="2022-10-22T20:12:33.092" v="1"/>
          <ac:spMkLst>
            <pc:docMk/>
            <pc:sldMk cId="3317274115" sldId="1253"/>
            <ac:spMk id="439" creationId="{C87F3257-E91D-E144-BA13-B0DD96B23FDC}"/>
          </ac:spMkLst>
        </pc:spChg>
      </pc:sldChg>
      <pc:sldChg chg="modSp add del">
        <pc:chgData name="Aizhan Kassymova" userId="116eda05-19b7-4ab1-b111-75ad639c04ed" providerId="ADAL" clId="{9773E1E3-3462-FE41-B906-7E33E7C98C8B}" dt="2022-10-23T17:42:11.852" v="7937" actId="2696"/>
        <pc:sldMkLst>
          <pc:docMk/>
          <pc:sldMk cId="841529965" sldId="1255"/>
        </pc:sldMkLst>
        <pc:spChg chg="mod">
          <ac:chgData name="Aizhan Kassymova" userId="116eda05-19b7-4ab1-b111-75ad639c04ed" providerId="ADAL" clId="{9773E1E3-3462-FE41-B906-7E33E7C98C8B}" dt="2022-10-22T20:12:33.092" v="1"/>
          <ac:spMkLst>
            <pc:docMk/>
            <pc:sldMk cId="841529965" sldId="1255"/>
            <ac:spMk id="439" creationId="{C87F3257-E91D-E144-BA13-B0DD96B23FDC}"/>
          </ac:spMkLst>
        </pc:spChg>
      </pc:sldChg>
      <pc:sldChg chg="modSp add del">
        <pc:chgData name="Aizhan Kassymova" userId="116eda05-19b7-4ab1-b111-75ad639c04ed" providerId="ADAL" clId="{9773E1E3-3462-FE41-B906-7E33E7C98C8B}" dt="2022-10-23T17:43:19.686" v="7983" actId="2696"/>
        <pc:sldMkLst>
          <pc:docMk/>
          <pc:sldMk cId="816670615" sldId="1256"/>
        </pc:sldMkLst>
        <pc:spChg chg="mod">
          <ac:chgData name="Aizhan Kassymova" userId="116eda05-19b7-4ab1-b111-75ad639c04ed" providerId="ADAL" clId="{9773E1E3-3462-FE41-B906-7E33E7C98C8B}" dt="2022-10-22T20:12:33.092" v="1"/>
          <ac:spMkLst>
            <pc:docMk/>
            <pc:sldMk cId="816670615" sldId="1256"/>
            <ac:spMk id="8" creationId="{A780E6DF-6C7C-1345-9369-EDA38A723E9E}"/>
          </ac:spMkLst>
        </pc:spChg>
      </pc:sldChg>
      <pc:sldChg chg="addSp delSp modSp add mod modAnim modNotesTx">
        <pc:chgData name="Aizhan Kassymova" userId="116eda05-19b7-4ab1-b111-75ad639c04ed" providerId="ADAL" clId="{9773E1E3-3462-FE41-B906-7E33E7C98C8B}" dt="2022-10-23T17:47:41.391" v="8075" actId="20577"/>
        <pc:sldMkLst>
          <pc:docMk/>
          <pc:sldMk cId="2614977219" sldId="1257"/>
        </pc:sldMkLst>
        <pc:spChg chg="mod">
          <ac:chgData name="Aizhan Kassymova" userId="116eda05-19b7-4ab1-b111-75ad639c04ed" providerId="ADAL" clId="{9773E1E3-3462-FE41-B906-7E33E7C98C8B}" dt="2022-10-23T14:24:28.933" v="5883" actId="20577"/>
          <ac:spMkLst>
            <pc:docMk/>
            <pc:sldMk cId="2614977219" sldId="1257"/>
            <ac:spMk id="2" creationId="{3B8CD900-19EC-824C-BF74-AADFBF5A172E}"/>
          </ac:spMkLst>
        </pc:spChg>
        <pc:spChg chg="add mod">
          <ac:chgData name="Aizhan Kassymova" userId="116eda05-19b7-4ab1-b111-75ad639c04ed" providerId="ADAL" clId="{9773E1E3-3462-FE41-B906-7E33E7C98C8B}" dt="2022-10-23T17:43:29.773" v="7985"/>
          <ac:spMkLst>
            <pc:docMk/>
            <pc:sldMk cId="2614977219" sldId="1257"/>
            <ac:spMk id="3" creationId="{C3314D8A-54EB-0CC5-8727-0BED77506B31}"/>
          </ac:spMkLst>
        </pc:spChg>
        <pc:spChg chg="mod">
          <ac:chgData name="Aizhan Kassymova" userId="116eda05-19b7-4ab1-b111-75ad639c04ed" providerId="ADAL" clId="{9773E1E3-3462-FE41-B906-7E33E7C98C8B}" dt="2022-10-23T14:25:52.896" v="5967" actId="20577"/>
          <ac:spMkLst>
            <pc:docMk/>
            <pc:sldMk cId="2614977219" sldId="1257"/>
            <ac:spMk id="80" creationId="{A4B12346-C21D-2B4E-816C-10F5298F6A06}"/>
          </ac:spMkLst>
        </pc:spChg>
        <pc:spChg chg="del mod">
          <ac:chgData name="Aizhan Kassymova" userId="116eda05-19b7-4ab1-b111-75ad639c04ed" providerId="ADAL" clId="{9773E1E3-3462-FE41-B906-7E33E7C98C8B}" dt="2022-10-23T17:43:29.410" v="7984" actId="478"/>
          <ac:spMkLst>
            <pc:docMk/>
            <pc:sldMk cId="2614977219" sldId="1257"/>
            <ac:spMk id="439" creationId="{C87F3257-E91D-E144-BA13-B0DD96B23FDC}"/>
          </ac:spMkLst>
        </pc:spChg>
      </pc:sldChg>
      <pc:sldChg chg="addSp delSp modSp add del mod">
        <pc:chgData name="Aizhan Kassymova" userId="116eda05-19b7-4ab1-b111-75ad639c04ed" providerId="ADAL" clId="{9773E1E3-3462-FE41-B906-7E33E7C98C8B}" dt="2022-10-23T18:34:53.054" v="8569" actId="2696"/>
        <pc:sldMkLst>
          <pc:docMk/>
          <pc:sldMk cId="3107233295" sldId="1258"/>
        </pc:sldMkLst>
        <pc:spChg chg="add mod">
          <ac:chgData name="Aizhan Kassymova" userId="116eda05-19b7-4ab1-b111-75ad639c04ed" providerId="ADAL" clId="{9773E1E3-3462-FE41-B906-7E33E7C98C8B}" dt="2022-10-23T17:44:04.113" v="8001"/>
          <ac:spMkLst>
            <pc:docMk/>
            <pc:sldMk cId="3107233295" sldId="1258"/>
            <ac:spMk id="3" creationId="{D5D65429-A2CB-D7BD-A081-24A52C255C1B}"/>
          </ac:spMkLst>
        </pc:spChg>
        <pc:spChg chg="del mod">
          <ac:chgData name="Aizhan Kassymova" userId="116eda05-19b7-4ab1-b111-75ad639c04ed" providerId="ADAL" clId="{9773E1E3-3462-FE41-B906-7E33E7C98C8B}" dt="2022-10-23T17:44:03.730" v="8000" actId="478"/>
          <ac:spMkLst>
            <pc:docMk/>
            <pc:sldMk cId="3107233295" sldId="1258"/>
            <ac:spMk id="439" creationId="{C87F3257-E91D-E144-BA13-B0DD96B23FDC}"/>
          </ac:spMkLst>
        </pc:spChg>
      </pc:sldChg>
      <pc:sldChg chg="addSp delSp modSp add del mod">
        <pc:chgData name="Aizhan Kassymova" userId="116eda05-19b7-4ab1-b111-75ad639c04ed" providerId="ADAL" clId="{9773E1E3-3462-FE41-B906-7E33E7C98C8B}" dt="2022-10-23T18:34:54.058" v="8570" actId="2696"/>
        <pc:sldMkLst>
          <pc:docMk/>
          <pc:sldMk cId="3734748860" sldId="1260"/>
        </pc:sldMkLst>
        <pc:spChg chg="add mod">
          <ac:chgData name="Aizhan Kassymova" userId="116eda05-19b7-4ab1-b111-75ad639c04ed" providerId="ADAL" clId="{9773E1E3-3462-FE41-B906-7E33E7C98C8B}" dt="2022-10-23T17:44:07.942" v="8003"/>
          <ac:spMkLst>
            <pc:docMk/>
            <pc:sldMk cId="3734748860" sldId="1260"/>
            <ac:spMk id="3" creationId="{8A8C3CBF-6AA9-78E6-073E-AB774DCD440D}"/>
          </ac:spMkLst>
        </pc:spChg>
        <pc:spChg chg="del mod">
          <ac:chgData name="Aizhan Kassymova" userId="116eda05-19b7-4ab1-b111-75ad639c04ed" providerId="ADAL" clId="{9773E1E3-3462-FE41-B906-7E33E7C98C8B}" dt="2022-10-23T17:44:07.562" v="8002" actId="478"/>
          <ac:spMkLst>
            <pc:docMk/>
            <pc:sldMk cId="3734748860" sldId="1260"/>
            <ac:spMk id="439" creationId="{C87F3257-E91D-E144-BA13-B0DD96B23FDC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7:50:53.009" v="8115" actId="20577"/>
        <pc:sldMkLst>
          <pc:docMk/>
          <pc:sldMk cId="3298994262" sldId="1261"/>
        </pc:sldMkLst>
        <pc:spChg chg="add mod">
          <ac:chgData name="Aizhan Kassymova" userId="116eda05-19b7-4ab1-b111-75ad639c04ed" providerId="ADAL" clId="{9773E1E3-3462-FE41-B906-7E33E7C98C8B}" dt="2022-10-23T17:43:33.947" v="7987"/>
          <ac:spMkLst>
            <pc:docMk/>
            <pc:sldMk cId="3298994262" sldId="1261"/>
            <ac:spMk id="2" creationId="{9106FB6F-DFDB-44C5-9418-0C19C30BBDF6}"/>
          </ac:spMkLst>
        </pc:spChg>
        <pc:spChg chg="del mod">
          <ac:chgData name="Aizhan Kassymova" userId="116eda05-19b7-4ab1-b111-75ad639c04ed" providerId="ADAL" clId="{9773E1E3-3462-FE41-B906-7E33E7C98C8B}" dt="2022-10-23T17:43:33.586" v="7986" actId="478"/>
          <ac:spMkLst>
            <pc:docMk/>
            <pc:sldMk cId="3298994262" sldId="1261"/>
            <ac:spMk id="5" creationId="{818B350A-665A-4B4E-8611-F7A0C3B2DC51}"/>
          </ac:spMkLst>
        </pc:spChg>
        <pc:spChg chg="mod">
          <ac:chgData name="Aizhan Kassymova" userId="116eda05-19b7-4ab1-b111-75ad639c04ed" providerId="ADAL" clId="{9773E1E3-3462-FE41-B906-7E33E7C98C8B}" dt="2022-10-23T14:26:13.440" v="5970" actId="1076"/>
          <ac:spMkLst>
            <pc:docMk/>
            <pc:sldMk cId="3298994262" sldId="1261"/>
            <ac:spMk id="6" creationId="{FAC08B47-1C0E-5D48-A9ED-A80A9C43504C}"/>
          </ac:spMkLst>
        </pc:spChg>
        <pc:spChg chg="mod">
          <ac:chgData name="Aizhan Kassymova" userId="116eda05-19b7-4ab1-b111-75ad639c04ed" providerId="ADAL" clId="{9773E1E3-3462-FE41-B906-7E33E7C98C8B}" dt="2022-10-23T14:26:42.684" v="6006" actId="20577"/>
          <ac:spMkLst>
            <pc:docMk/>
            <pc:sldMk cId="3298994262" sldId="1261"/>
            <ac:spMk id="442" creationId="{9910609B-BB13-F84A-BC05-D467BC0661C9}"/>
          </ac:spMkLst>
        </pc:spChg>
        <pc:spChg chg="mod">
          <ac:chgData name="Aizhan Kassymova" userId="116eda05-19b7-4ab1-b111-75ad639c04ed" providerId="ADAL" clId="{9773E1E3-3462-FE41-B906-7E33E7C98C8B}" dt="2022-10-23T14:26:30.085" v="5985" actId="20577"/>
          <ac:spMkLst>
            <pc:docMk/>
            <pc:sldMk cId="3298994262" sldId="1261"/>
            <ac:spMk id="447" creationId="{3C4B58BF-EC83-3448-9336-11CAA5654DEF}"/>
          </ac:spMkLst>
        </pc:spChg>
        <pc:spChg chg="mod">
          <ac:chgData name="Aizhan Kassymova" userId="116eda05-19b7-4ab1-b111-75ad639c04ed" providerId="ADAL" clId="{9773E1E3-3462-FE41-B906-7E33E7C98C8B}" dt="2022-10-23T14:27:12.773" v="6008" actId="27636"/>
          <ac:spMkLst>
            <pc:docMk/>
            <pc:sldMk cId="3298994262" sldId="1261"/>
            <ac:spMk id="683" creationId="{1A556173-0263-214D-9BE3-6EA12C023ADE}"/>
          </ac:spMkLst>
        </pc:spChg>
        <pc:spChg chg="mod">
          <ac:chgData name="Aizhan Kassymova" userId="116eda05-19b7-4ab1-b111-75ad639c04ed" providerId="ADAL" clId="{9773E1E3-3462-FE41-B906-7E33E7C98C8B}" dt="2022-10-23T14:27:55.497" v="6072" actId="20577"/>
          <ac:spMkLst>
            <pc:docMk/>
            <pc:sldMk cId="3298994262" sldId="1261"/>
            <ac:spMk id="684" creationId="{4045A4E3-35EE-8C46-A982-26140CFF7B8E}"/>
          </ac:spMkLst>
        </pc:spChg>
        <pc:spChg chg="mod">
          <ac:chgData name="Aizhan Kassymova" userId="116eda05-19b7-4ab1-b111-75ad639c04ed" providerId="ADAL" clId="{9773E1E3-3462-FE41-B906-7E33E7C98C8B}" dt="2022-10-23T14:26:19.367" v="5978" actId="20577"/>
          <ac:spMkLst>
            <pc:docMk/>
            <pc:sldMk cId="3298994262" sldId="1261"/>
            <ac:spMk id="685" creationId="{A1FC4D17-5B36-134E-BB1F-D0DFCB5FB268}"/>
          </ac:spMkLst>
        </pc:spChg>
        <pc:spChg chg="mod">
          <ac:chgData name="Aizhan Kassymova" userId="116eda05-19b7-4ab1-b111-75ad639c04ed" providerId="ADAL" clId="{9773E1E3-3462-FE41-B906-7E33E7C98C8B}" dt="2022-10-23T14:28:05.075" v="6087" actId="20577"/>
          <ac:spMkLst>
            <pc:docMk/>
            <pc:sldMk cId="3298994262" sldId="1261"/>
            <ac:spMk id="688" creationId="{04B87FED-359F-224A-9E8E-D78A200B02F9}"/>
          </ac:spMkLst>
        </pc:spChg>
      </pc:sldChg>
      <pc:sldChg chg="addSp delSp modSp add mod modAnim modNotesTx">
        <pc:chgData name="Aizhan Kassymova" userId="116eda05-19b7-4ab1-b111-75ad639c04ed" providerId="ADAL" clId="{9773E1E3-3462-FE41-B906-7E33E7C98C8B}" dt="2022-10-23T17:57:45.736" v="8250" actId="6549"/>
        <pc:sldMkLst>
          <pc:docMk/>
          <pc:sldMk cId="1699839478" sldId="1262"/>
        </pc:sldMkLst>
        <pc:spChg chg="mod">
          <ac:chgData name="Aizhan Kassymova" userId="116eda05-19b7-4ab1-b111-75ad639c04ed" providerId="ADAL" clId="{9773E1E3-3462-FE41-B906-7E33E7C98C8B}" dt="2022-10-23T14:34:21.565" v="6288" actId="1038"/>
          <ac:spMkLst>
            <pc:docMk/>
            <pc:sldMk cId="1699839478" sldId="1262"/>
            <ac:spMk id="2" creationId="{EFE9D7D9-4CDB-1846-A1D6-B5373D48D5FA}"/>
          </ac:spMkLst>
        </pc:spChg>
        <pc:spChg chg="add mod">
          <ac:chgData name="Aizhan Kassymova" userId="116eda05-19b7-4ab1-b111-75ad639c04ed" providerId="ADAL" clId="{9773E1E3-3462-FE41-B906-7E33E7C98C8B}" dt="2022-10-23T17:43:38.748" v="7989"/>
          <ac:spMkLst>
            <pc:docMk/>
            <pc:sldMk cId="1699839478" sldId="1262"/>
            <ac:spMk id="3" creationId="{FEDBA143-8480-7677-EEE9-C46C907A861A}"/>
          </ac:spMkLst>
        </pc:spChg>
        <pc:spChg chg="del mod">
          <ac:chgData name="Aizhan Kassymova" userId="116eda05-19b7-4ab1-b111-75ad639c04ed" providerId="ADAL" clId="{9773E1E3-3462-FE41-B906-7E33E7C98C8B}" dt="2022-10-23T17:43:38.341" v="7988" actId="478"/>
          <ac:spMkLst>
            <pc:docMk/>
            <pc:sldMk cId="1699839478" sldId="1262"/>
            <ac:spMk id="5" creationId="{818B350A-665A-4B4E-8611-F7A0C3B2DC51}"/>
          </ac:spMkLst>
        </pc:spChg>
        <pc:spChg chg="mod">
          <ac:chgData name="Aizhan Kassymova" userId="116eda05-19b7-4ab1-b111-75ad639c04ed" providerId="ADAL" clId="{9773E1E3-3462-FE41-B906-7E33E7C98C8B}" dt="2022-10-23T14:28:46.910" v="6114" actId="20577"/>
          <ac:spMkLst>
            <pc:docMk/>
            <pc:sldMk cId="1699839478" sldId="1262"/>
            <ac:spMk id="6" creationId="{FAC08B47-1C0E-5D48-A9ED-A80A9C43504C}"/>
          </ac:spMkLst>
        </pc:spChg>
        <pc:spChg chg="mod">
          <ac:chgData name="Aizhan Kassymova" userId="116eda05-19b7-4ab1-b111-75ad639c04ed" providerId="ADAL" clId="{9773E1E3-3462-FE41-B906-7E33E7C98C8B}" dt="2022-10-23T14:34:28.807" v="6294" actId="20577"/>
          <ac:spMkLst>
            <pc:docMk/>
            <pc:sldMk cId="1699839478" sldId="1262"/>
            <ac:spMk id="800" creationId="{7BDA3AAD-B58E-6845-99C9-0537654BF779}"/>
          </ac:spMkLst>
        </pc:spChg>
        <pc:spChg chg="mod">
          <ac:chgData name="Aizhan Kassymova" userId="116eda05-19b7-4ab1-b111-75ad639c04ed" providerId="ADAL" clId="{9773E1E3-3462-FE41-B906-7E33E7C98C8B}" dt="2022-10-23T17:54:33.274" v="8203" actId="20577"/>
          <ac:spMkLst>
            <pc:docMk/>
            <pc:sldMk cId="1699839478" sldId="1262"/>
            <ac:spMk id="913" creationId="{7F20F080-1B74-4740-BF0E-68EDFD77002B}"/>
          </ac:spMkLst>
        </pc:spChg>
        <pc:spChg chg="mod">
          <ac:chgData name="Aizhan Kassymova" userId="116eda05-19b7-4ab1-b111-75ad639c04ed" providerId="ADAL" clId="{9773E1E3-3462-FE41-B906-7E33E7C98C8B}" dt="2022-10-23T14:31:00.198" v="6180" actId="1076"/>
          <ac:spMkLst>
            <pc:docMk/>
            <pc:sldMk cId="1699839478" sldId="1262"/>
            <ac:spMk id="1022" creationId="{B807A09D-A4F1-304B-AB9E-DF3D275452C3}"/>
          </ac:spMkLst>
        </pc:spChg>
        <pc:spChg chg="mod">
          <ac:chgData name="Aizhan Kassymova" userId="116eda05-19b7-4ab1-b111-75ad639c04ed" providerId="ADAL" clId="{9773E1E3-3462-FE41-B906-7E33E7C98C8B}" dt="2022-10-23T14:32:27.676" v="6218" actId="1076"/>
          <ac:spMkLst>
            <pc:docMk/>
            <pc:sldMk cId="1699839478" sldId="1262"/>
            <ac:spMk id="1023" creationId="{F684AC9E-DDAB-6349-BA14-508B74898CFF}"/>
          </ac:spMkLst>
        </pc:spChg>
        <pc:spChg chg="mod">
          <ac:chgData name="Aizhan Kassymova" userId="116eda05-19b7-4ab1-b111-75ad639c04ed" providerId="ADAL" clId="{9773E1E3-3462-FE41-B906-7E33E7C98C8B}" dt="2022-10-23T14:33:35.969" v="6250" actId="1076"/>
          <ac:spMkLst>
            <pc:docMk/>
            <pc:sldMk cId="1699839478" sldId="1262"/>
            <ac:spMk id="1024" creationId="{EF21724D-DF9C-9943-ABAA-C4C6633ED27B}"/>
          </ac:spMkLst>
        </pc:spChg>
      </pc:sldChg>
      <pc:sldChg chg="addSp delSp modSp add mod modAnim modNotesTx">
        <pc:chgData name="Aizhan Kassymova" userId="116eda05-19b7-4ab1-b111-75ad639c04ed" providerId="ADAL" clId="{9773E1E3-3462-FE41-B906-7E33E7C98C8B}" dt="2022-10-23T18:04:23.606" v="8342" actId="20577"/>
        <pc:sldMkLst>
          <pc:docMk/>
          <pc:sldMk cId="1457736131" sldId="1263"/>
        </pc:sldMkLst>
        <pc:spChg chg="mod">
          <ac:chgData name="Aizhan Kassymova" userId="116eda05-19b7-4ab1-b111-75ad639c04ed" providerId="ADAL" clId="{9773E1E3-3462-FE41-B906-7E33E7C98C8B}" dt="2022-10-23T14:37:18.876" v="6319" actId="20577"/>
          <ac:spMkLst>
            <pc:docMk/>
            <pc:sldMk cId="1457736131" sldId="1263"/>
            <ac:spMk id="2" creationId="{EFE9D7D9-4CDB-1846-A1D6-B5373D48D5FA}"/>
          </ac:spMkLst>
        </pc:spChg>
        <pc:spChg chg="add mod">
          <ac:chgData name="Aizhan Kassymova" userId="116eda05-19b7-4ab1-b111-75ad639c04ed" providerId="ADAL" clId="{9773E1E3-3462-FE41-B906-7E33E7C98C8B}" dt="2022-10-23T17:43:42.513" v="7991"/>
          <ac:spMkLst>
            <pc:docMk/>
            <pc:sldMk cId="1457736131" sldId="1263"/>
            <ac:spMk id="3" creationId="{5AD6DAA1-A405-9349-A766-82ED221C8581}"/>
          </ac:spMkLst>
        </pc:spChg>
        <pc:spChg chg="del mod">
          <ac:chgData name="Aizhan Kassymova" userId="116eda05-19b7-4ab1-b111-75ad639c04ed" providerId="ADAL" clId="{9773E1E3-3462-FE41-B906-7E33E7C98C8B}" dt="2022-10-23T17:43:42.123" v="7990" actId="478"/>
          <ac:spMkLst>
            <pc:docMk/>
            <pc:sldMk cId="1457736131" sldId="1263"/>
            <ac:spMk id="5" creationId="{818B350A-665A-4B4E-8611-F7A0C3B2DC51}"/>
          </ac:spMkLst>
        </pc:spChg>
        <pc:spChg chg="mod">
          <ac:chgData name="Aizhan Kassymova" userId="116eda05-19b7-4ab1-b111-75ad639c04ed" providerId="ADAL" clId="{9773E1E3-3462-FE41-B906-7E33E7C98C8B}" dt="2022-10-23T14:37:31.664" v="6320" actId="1076"/>
          <ac:spMkLst>
            <pc:docMk/>
            <pc:sldMk cId="1457736131" sldId="1263"/>
            <ac:spMk id="6" creationId="{FAC08B47-1C0E-5D48-A9ED-A80A9C43504C}"/>
          </ac:spMkLst>
        </pc:spChg>
        <pc:spChg chg="mod">
          <ac:chgData name="Aizhan Kassymova" userId="116eda05-19b7-4ab1-b111-75ad639c04ed" providerId="ADAL" clId="{9773E1E3-3462-FE41-B906-7E33E7C98C8B}" dt="2022-10-23T14:35:38.489" v="6301" actId="313"/>
          <ac:spMkLst>
            <pc:docMk/>
            <pc:sldMk cId="1457736131" sldId="1263"/>
            <ac:spMk id="289" creationId="{7B871886-3DE1-0B4A-8DB9-883FE1D7E63F}"/>
          </ac:spMkLst>
        </pc:spChg>
        <pc:spChg chg="mod">
          <ac:chgData name="Aizhan Kassymova" userId="116eda05-19b7-4ab1-b111-75ad639c04ed" providerId="ADAL" clId="{9773E1E3-3462-FE41-B906-7E33E7C98C8B}" dt="2022-10-23T14:36:18.023" v="6309" actId="1076"/>
          <ac:spMkLst>
            <pc:docMk/>
            <pc:sldMk cId="1457736131" sldId="1263"/>
            <ac:spMk id="382" creationId="{E3E60786-723F-AF41-BAEB-EAE22AF7DDD9}"/>
          </ac:spMkLst>
        </pc:spChg>
        <pc:spChg chg="mod">
          <ac:chgData name="Aizhan Kassymova" userId="116eda05-19b7-4ab1-b111-75ad639c04ed" providerId="ADAL" clId="{9773E1E3-3462-FE41-B906-7E33E7C98C8B}" dt="2022-10-23T14:37:03.860" v="6317" actId="1076"/>
          <ac:spMkLst>
            <pc:docMk/>
            <pc:sldMk cId="1457736131" sldId="1263"/>
            <ac:spMk id="383" creationId="{C11E33FE-C63F-9746-B0FD-73D62EF6D05E}"/>
          </ac:spMkLst>
        </pc:spChg>
        <pc:spChg chg="mod">
          <ac:chgData name="Aizhan Kassymova" userId="116eda05-19b7-4ab1-b111-75ad639c04ed" providerId="ADAL" clId="{9773E1E3-3462-FE41-B906-7E33E7C98C8B}" dt="2022-10-23T14:36:35.114" v="6313"/>
          <ac:spMkLst>
            <pc:docMk/>
            <pc:sldMk cId="1457736131" sldId="1263"/>
            <ac:spMk id="384" creationId="{EA276F5A-DB03-D14D-910F-E636747EE144}"/>
          </ac:spMkLst>
        </pc:spChg>
      </pc:sldChg>
      <pc:sldChg chg="addSp delSp modSp add mod modAnim modNotesTx">
        <pc:chgData name="Aizhan Kassymova" userId="116eda05-19b7-4ab1-b111-75ad639c04ed" providerId="ADAL" clId="{9773E1E3-3462-FE41-B906-7E33E7C98C8B}" dt="2022-10-23T18:23:16.347" v="8462" actId="20577"/>
        <pc:sldMkLst>
          <pc:docMk/>
          <pc:sldMk cId="374943419" sldId="1264"/>
        </pc:sldMkLst>
        <pc:spChg chg="add mod">
          <ac:chgData name="Aizhan Kassymova" userId="116eda05-19b7-4ab1-b111-75ad639c04ed" providerId="ADAL" clId="{9773E1E3-3462-FE41-B906-7E33E7C98C8B}" dt="2022-10-23T17:43:46.642" v="7993"/>
          <ac:spMkLst>
            <pc:docMk/>
            <pc:sldMk cId="374943419" sldId="1264"/>
            <ac:spMk id="4" creationId="{60311BC9-480D-ECF0-FA6F-287C06EF25E4}"/>
          </ac:spMkLst>
        </pc:spChg>
        <pc:spChg chg="del mod">
          <ac:chgData name="Aizhan Kassymova" userId="116eda05-19b7-4ab1-b111-75ad639c04ed" providerId="ADAL" clId="{9773E1E3-3462-FE41-B906-7E33E7C98C8B}" dt="2022-10-23T17:43:46.244" v="7992" actId="478"/>
          <ac:spMkLst>
            <pc:docMk/>
            <pc:sldMk cId="374943419" sldId="1264"/>
            <ac:spMk id="5" creationId="{818B350A-665A-4B4E-8611-F7A0C3B2DC51}"/>
          </ac:spMkLst>
        </pc:spChg>
        <pc:spChg chg="mod">
          <ac:chgData name="Aizhan Kassymova" userId="116eda05-19b7-4ab1-b111-75ad639c04ed" providerId="ADAL" clId="{9773E1E3-3462-FE41-B906-7E33E7C98C8B}" dt="2022-10-23T14:41:17.168" v="6405" actId="255"/>
          <ac:spMkLst>
            <pc:docMk/>
            <pc:sldMk cId="374943419" sldId="1264"/>
            <ac:spMk id="6" creationId="{FAC08B47-1C0E-5D48-A9ED-A80A9C43504C}"/>
          </ac:spMkLst>
        </pc:spChg>
        <pc:spChg chg="mod">
          <ac:chgData name="Aizhan Kassymova" userId="116eda05-19b7-4ab1-b111-75ad639c04ed" providerId="ADAL" clId="{9773E1E3-3462-FE41-B906-7E33E7C98C8B}" dt="2022-10-23T14:38:54.118" v="6340" actId="255"/>
          <ac:spMkLst>
            <pc:docMk/>
            <pc:sldMk cId="374943419" sldId="1264"/>
            <ac:spMk id="402" creationId="{9600BDB0-B69B-3A49-8AE3-C321F92D1E07}"/>
          </ac:spMkLst>
        </pc:spChg>
        <pc:spChg chg="mod">
          <ac:chgData name="Aizhan Kassymova" userId="116eda05-19b7-4ab1-b111-75ad639c04ed" providerId="ADAL" clId="{9773E1E3-3462-FE41-B906-7E33E7C98C8B}" dt="2022-10-23T14:40:56.898" v="6404" actId="20577"/>
          <ac:spMkLst>
            <pc:docMk/>
            <pc:sldMk cId="374943419" sldId="1264"/>
            <ac:spMk id="425" creationId="{4CFC0AF0-7EC0-4D43-94F4-E73826F0EB8E}"/>
          </ac:spMkLst>
        </pc:spChg>
        <pc:spChg chg="mod">
          <ac:chgData name="Aizhan Kassymova" userId="116eda05-19b7-4ab1-b111-75ad639c04ed" providerId="ADAL" clId="{9773E1E3-3462-FE41-B906-7E33E7C98C8B}" dt="2022-10-23T14:40:42.020" v="6399" actId="1036"/>
          <ac:spMkLst>
            <pc:docMk/>
            <pc:sldMk cId="374943419" sldId="1264"/>
            <ac:spMk id="426" creationId="{FD2FE8A7-E83B-3C4D-A1FE-0B7B25DBC93A}"/>
          </ac:spMkLst>
        </pc:spChg>
        <pc:spChg chg="mod">
          <ac:chgData name="Aizhan Kassymova" userId="116eda05-19b7-4ab1-b111-75ad639c04ed" providerId="ADAL" clId="{9773E1E3-3462-FE41-B906-7E33E7C98C8B}" dt="2022-10-23T14:40:36.303" v="6391" actId="1036"/>
          <ac:spMkLst>
            <pc:docMk/>
            <pc:sldMk cId="374943419" sldId="1264"/>
            <ac:spMk id="427" creationId="{DDBB99F5-8593-8C4D-A838-59A6ECE1B999}"/>
          </ac:spMkLst>
        </pc:spChg>
      </pc:sldChg>
      <pc:sldChg chg="addSp delSp modSp add mod modAnim modNotesTx">
        <pc:chgData name="Aizhan Kassymova" userId="116eda05-19b7-4ab1-b111-75ad639c04ed" providerId="ADAL" clId="{9773E1E3-3462-FE41-B906-7E33E7C98C8B}" dt="2022-10-23T18:26:58.116" v="8494" actId="20577"/>
        <pc:sldMkLst>
          <pc:docMk/>
          <pc:sldMk cId="2448669950" sldId="1265"/>
        </pc:sldMkLst>
        <pc:spChg chg="add mod">
          <ac:chgData name="Aizhan Kassymova" userId="116eda05-19b7-4ab1-b111-75ad639c04ed" providerId="ADAL" clId="{9773E1E3-3462-FE41-B906-7E33E7C98C8B}" dt="2022-10-23T17:43:51.511" v="7995"/>
          <ac:spMkLst>
            <pc:docMk/>
            <pc:sldMk cId="2448669950" sldId="1265"/>
            <ac:spMk id="2" creationId="{3F0B85A0-DE2E-6D90-7AA9-E77C9DDE5FCC}"/>
          </ac:spMkLst>
        </pc:spChg>
        <pc:spChg chg="del mod">
          <ac:chgData name="Aizhan Kassymova" userId="116eda05-19b7-4ab1-b111-75ad639c04ed" providerId="ADAL" clId="{9773E1E3-3462-FE41-B906-7E33E7C98C8B}" dt="2022-10-23T17:43:51.122" v="7994" actId="478"/>
          <ac:spMkLst>
            <pc:docMk/>
            <pc:sldMk cId="2448669950" sldId="1265"/>
            <ac:spMk id="5" creationId="{818B350A-665A-4B4E-8611-F7A0C3B2DC51}"/>
          </ac:spMkLst>
        </pc:spChg>
        <pc:spChg chg="mod">
          <ac:chgData name="Aizhan Kassymova" userId="116eda05-19b7-4ab1-b111-75ad639c04ed" providerId="ADAL" clId="{9773E1E3-3462-FE41-B906-7E33E7C98C8B}" dt="2022-10-23T14:41:54.557" v="6434" actId="1035"/>
          <ac:spMkLst>
            <pc:docMk/>
            <pc:sldMk cId="2448669950" sldId="1265"/>
            <ac:spMk id="6" creationId="{FAC08B47-1C0E-5D48-A9ED-A80A9C43504C}"/>
          </ac:spMkLst>
        </pc:spChg>
        <pc:spChg chg="mod">
          <ac:chgData name="Aizhan Kassymova" userId="116eda05-19b7-4ab1-b111-75ad639c04ed" providerId="ADAL" clId="{9773E1E3-3462-FE41-B906-7E33E7C98C8B}" dt="2022-10-23T14:42:04.020" v="6440" actId="20577"/>
          <ac:spMkLst>
            <pc:docMk/>
            <pc:sldMk cId="2448669950" sldId="1265"/>
            <ac:spMk id="152" creationId="{D18D0D17-3537-854D-BE00-799B204FD860}"/>
          </ac:spMkLst>
        </pc:spChg>
        <pc:spChg chg="mod">
          <ac:chgData name="Aizhan Kassymova" userId="116eda05-19b7-4ab1-b111-75ad639c04ed" providerId="ADAL" clId="{9773E1E3-3462-FE41-B906-7E33E7C98C8B}" dt="2022-10-23T14:43:06.848" v="6451" actId="1076"/>
          <ac:spMkLst>
            <pc:docMk/>
            <pc:sldMk cId="2448669950" sldId="1265"/>
            <ac:spMk id="643" creationId="{873E501C-73D5-B048-BF0B-B7FBD524BBD9}"/>
          </ac:spMkLst>
        </pc:spChg>
        <pc:spChg chg="mod">
          <ac:chgData name="Aizhan Kassymova" userId="116eda05-19b7-4ab1-b111-75ad639c04ed" providerId="ADAL" clId="{9773E1E3-3462-FE41-B906-7E33E7C98C8B}" dt="2022-10-23T14:43:56.224" v="6462" actId="255"/>
          <ac:spMkLst>
            <pc:docMk/>
            <pc:sldMk cId="2448669950" sldId="1265"/>
            <ac:spMk id="644" creationId="{B78EC689-D545-8441-B61E-769A0D79005E}"/>
          </ac:spMkLst>
        </pc:spChg>
        <pc:spChg chg="mod">
          <ac:chgData name="Aizhan Kassymova" userId="116eda05-19b7-4ab1-b111-75ad639c04ed" providerId="ADAL" clId="{9773E1E3-3462-FE41-B906-7E33E7C98C8B}" dt="2022-10-23T14:44:39.137" v="6496" actId="255"/>
          <ac:spMkLst>
            <pc:docMk/>
            <pc:sldMk cId="2448669950" sldId="1265"/>
            <ac:spMk id="645" creationId="{90E95EE5-FC39-E148-8B00-785F719BD993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8:30:47.063" v="8538" actId="20577"/>
        <pc:sldMkLst>
          <pc:docMk/>
          <pc:sldMk cId="3930774873" sldId="1266"/>
        </pc:sldMkLst>
        <pc:spChg chg="add mod">
          <ac:chgData name="Aizhan Kassymova" userId="116eda05-19b7-4ab1-b111-75ad639c04ed" providerId="ADAL" clId="{9773E1E3-3462-FE41-B906-7E33E7C98C8B}" dt="2022-10-23T17:43:54.898" v="7997"/>
          <ac:spMkLst>
            <pc:docMk/>
            <pc:sldMk cId="3930774873" sldId="1266"/>
            <ac:spMk id="2" creationId="{AF8C75E4-AA91-506A-EAFD-768519C5B7FF}"/>
          </ac:spMkLst>
        </pc:spChg>
        <pc:spChg chg="del mod">
          <ac:chgData name="Aizhan Kassymova" userId="116eda05-19b7-4ab1-b111-75ad639c04ed" providerId="ADAL" clId="{9773E1E3-3462-FE41-B906-7E33E7C98C8B}" dt="2022-10-23T17:43:54.554" v="7996" actId="478"/>
          <ac:spMkLst>
            <pc:docMk/>
            <pc:sldMk cId="3930774873" sldId="1266"/>
            <ac:spMk id="5" creationId="{818B350A-665A-4B4E-8611-F7A0C3B2DC51}"/>
          </ac:spMkLst>
        </pc:spChg>
        <pc:spChg chg="mod">
          <ac:chgData name="Aizhan Kassymova" userId="116eda05-19b7-4ab1-b111-75ad639c04ed" providerId="ADAL" clId="{9773E1E3-3462-FE41-B906-7E33E7C98C8B}" dt="2022-10-23T14:50:38.079" v="6552" actId="1037"/>
          <ac:spMkLst>
            <pc:docMk/>
            <pc:sldMk cId="3930774873" sldId="1266"/>
            <ac:spMk id="6" creationId="{FAC08B47-1C0E-5D48-A9ED-A80A9C43504C}"/>
          </ac:spMkLst>
        </pc:spChg>
        <pc:spChg chg="mod">
          <ac:chgData name="Aizhan Kassymova" userId="116eda05-19b7-4ab1-b111-75ad639c04ed" providerId="ADAL" clId="{9773E1E3-3462-FE41-B906-7E33E7C98C8B}" dt="2022-10-23T14:51:16.469" v="6559" actId="114"/>
          <ac:spMkLst>
            <pc:docMk/>
            <pc:sldMk cId="3930774873" sldId="1266"/>
            <ac:spMk id="547" creationId="{736B0FF4-A2E8-AE45-921A-22C015CB3530}"/>
          </ac:spMkLst>
        </pc:spChg>
        <pc:spChg chg="mod">
          <ac:chgData name="Aizhan Kassymova" userId="116eda05-19b7-4ab1-b111-75ad639c04ed" providerId="ADAL" clId="{9773E1E3-3462-FE41-B906-7E33E7C98C8B}" dt="2022-10-23T14:53:34.239" v="6614" actId="1036"/>
          <ac:spMkLst>
            <pc:docMk/>
            <pc:sldMk cId="3930774873" sldId="1266"/>
            <ac:spMk id="548" creationId="{FC65F5D7-75A7-7843-969E-B8C83BD5E3C0}"/>
          </ac:spMkLst>
        </pc:spChg>
        <pc:spChg chg="mod">
          <ac:chgData name="Aizhan Kassymova" userId="116eda05-19b7-4ab1-b111-75ad639c04ed" providerId="ADAL" clId="{9773E1E3-3462-FE41-B906-7E33E7C98C8B}" dt="2022-10-23T14:53:20.969" v="6601" actId="207"/>
          <ac:spMkLst>
            <pc:docMk/>
            <pc:sldMk cId="3930774873" sldId="1266"/>
            <ac:spMk id="549" creationId="{51C744F0-EF71-344A-B333-4EEF1D8021EC}"/>
          </ac:spMkLst>
        </pc:spChg>
        <pc:spChg chg="mod">
          <ac:chgData name="Aizhan Kassymova" userId="116eda05-19b7-4ab1-b111-75ad639c04ed" providerId="ADAL" clId="{9773E1E3-3462-FE41-B906-7E33E7C98C8B}" dt="2022-10-23T14:53:30.666" v="6609" actId="1036"/>
          <ac:spMkLst>
            <pc:docMk/>
            <pc:sldMk cId="3930774873" sldId="1266"/>
            <ac:spMk id="843" creationId="{6E37BF3E-D4DC-974D-992C-BCA1B9A0E488}"/>
          </ac:spMkLst>
        </pc:spChg>
      </pc:sldChg>
      <pc:sldChg chg="modSp add del">
        <pc:chgData name="Aizhan Kassymova" userId="116eda05-19b7-4ab1-b111-75ad639c04ed" providerId="ADAL" clId="{9773E1E3-3462-FE41-B906-7E33E7C98C8B}" dt="2022-10-23T17:42:12.266" v="7938" actId="2696"/>
        <pc:sldMkLst>
          <pc:docMk/>
          <pc:sldMk cId="81764650" sldId="1267"/>
        </pc:sldMkLst>
        <pc:spChg chg="mod">
          <ac:chgData name="Aizhan Kassymova" userId="116eda05-19b7-4ab1-b111-75ad639c04ed" providerId="ADAL" clId="{9773E1E3-3462-FE41-B906-7E33E7C98C8B}" dt="2022-10-22T20:12:33.092" v="1"/>
          <ac:spMkLst>
            <pc:docMk/>
            <pc:sldMk cId="81764650" sldId="1267"/>
            <ac:spMk id="439" creationId="{C87F3257-E91D-E144-BA13-B0DD96B23FDC}"/>
          </ac:spMkLst>
        </pc:spChg>
      </pc:sldChg>
      <pc:sldChg chg="addSp delSp modSp add mod modNotesTx">
        <pc:chgData name="Aizhan Kassymova" userId="116eda05-19b7-4ab1-b111-75ad639c04ed" providerId="ADAL" clId="{9773E1E3-3462-FE41-B906-7E33E7C98C8B}" dt="2022-10-23T18:32:18.130" v="8568" actId="20577"/>
        <pc:sldMkLst>
          <pc:docMk/>
          <pc:sldMk cId="504288089" sldId="1268"/>
        </pc:sldMkLst>
        <pc:spChg chg="add mod">
          <ac:chgData name="Aizhan Kassymova" userId="116eda05-19b7-4ab1-b111-75ad639c04ed" providerId="ADAL" clId="{9773E1E3-3462-FE41-B906-7E33E7C98C8B}" dt="2022-10-23T17:43:59.973" v="7999"/>
          <ac:spMkLst>
            <pc:docMk/>
            <pc:sldMk cId="504288089" sldId="1268"/>
            <ac:spMk id="2" creationId="{C1A14386-A0A5-A01E-22CF-3438CEDD5455}"/>
          </ac:spMkLst>
        </pc:spChg>
        <pc:spChg chg="del mod">
          <ac:chgData name="Aizhan Kassymova" userId="116eda05-19b7-4ab1-b111-75ad639c04ed" providerId="ADAL" clId="{9773E1E3-3462-FE41-B906-7E33E7C98C8B}" dt="2022-10-23T17:43:59.601" v="7998" actId="478"/>
          <ac:spMkLst>
            <pc:docMk/>
            <pc:sldMk cId="504288089" sldId="1268"/>
            <ac:spMk id="5" creationId="{818B350A-665A-4B4E-8611-F7A0C3B2DC51}"/>
          </ac:spMkLst>
        </pc:spChg>
        <pc:spChg chg="mod">
          <ac:chgData name="Aizhan Kassymova" userId="116eda05-19b7-4ab1-b111-75ad639c04ed" providerId="ADAL" clId="{9773E1E3-3462-FE41-B906-7E33E7C98C8B}" dt="2022-10-23T14:54:38.153" v="6643" actId="1035"/>
          <ac:spMkLst>
            <pc:docMk/>
            <pc:sldMk cId="504288089" sldId="1268"/>
            <ac:spMk id="6" creationId="{FAC08B47-1C0E-5D48-A9ED-A80A9C43504C}"/>
          </ac:spMkLst>
        </pc:spChg>
        <pc:spChg chg="mod">
          <ac:chgData name="Aizhan Kassymova" userId="116eda05-19b7-4ab1-b111-75ad639c04ed" providerId="ADAL" clId="{9773E1E3-3462-FE41-B906-7E33E7C98C8B}" dt="2022-10-23T14:55:42.746" v="6703" actId="313"/>
          <ac:spMkLst>
            <pc:docMk/>
            <pc:sldMk cId="504288089" sldId="1268"/>
            <ac:spMk id="1330" creationId="{99FA9281-64A1-3C45-962E-4C46EDCFA254}"/>
          </ac:spMkLst>
        </pc:spChg>
        <pc:spChg chg="mod">
          <ac:chgData name="Aizhan Kassymova" userId="116eda05-19b7-4ab1-b111-75ad639c04ed" providerId="ADAL" clId="{9773E1E3-3462-FE41-B906-7E33E7C98C8B}" dt="2022-10-23T14:56:04.820" v="6712" actId="1035"/>
          <ac:spMkLst>
            <pc:docMk/>
            <pc:sldMk cId="504288089" sldId="1268"/>
            <ac:spMk id="1331" creationId="{AA08BDAE-F57E-5E40-9927-D2F1F7617B95}"/>
          </ac:spMkLst>
        </pc:spChg>
        <pc:spChg chg="mod">
          <ac:chgData name="Aizhan Kassymova" userId="116eda05-19b7-4ab1-b111-75ad639c04ed" providerId="ADAL" clId="{9773E1E3-3462-FE41-B906-7E33E7C98C8B}" dt="2022-10-23T14:56:54.023" v="6738" actId="1035"/>
          <ac:spMkLst>
            <pc:docMk/>
            <pc:sldMk cId="504288089" sldId="1268"/>
            <ac:spMk id="1332" creationId="{266F9D11-DB8B-9746-BCB5-3E2896050F10}"/>
          </ac:spMkLst>
        </pc:spChg>
        <pc:spChg chg="mod">
          <ac:chgData name="Aizhan Kassymova" userId="116eda05-19b7-4ab1-b111-75ad639c04ed" providerId="ADAL" clId="{9773E1E3-3462-FE41-B906-7E33E7C98C8B}" dt="2022-10-23T14:56:33.298" v="6724" actId="207"/>
          <ac:spMkLst>
            <pc:docMk/>
            <pc:sldMk cId="504288089" sldId="1268"/>
            <ac:spMk id="1335" creationId="{C5EC8EF9-6B00-CE43-96D3-46334FDB5DEB}"/>
          </ac:spMkLst>
        </pc:spChg>
        <pc:spChg chg="mod">
          <ac:chgData name="Aizhan Kassymova" userId="116eda05-19b7-4ab1-b111-75ad639c04ed" providerId="ADAL" clId="{9773E1E3-3462-FE41-B906-7E33E7C98C8B}" dt="2022-10-23T14:55:06.452" v="6694" actId="1035"/>
          <ac:spMkLst>
            <pc:docMk/>
            <pc:sldMk cId="504288089" sldId="1268"/>
            <ac:spMk id="1466" creationId="{E8C6E2EE-B2B4-8144-9BCC-BFAF064D134F}"/>
          </ac:spMkLst>
        </pc:spChg>
      </pc:sldChg>
      <pc:sldChg chg="delSp modSp new mod modNotesTx">
        <pc:chgData name="Aizhan Kassymova" userId="116eda05-19b7-4ab1-b111-75ad639c04ed" providerId="ADAL" clId="{9773E1E3-3462-FE41-B906-7E33E7C98C8B}" dt="2022-10-23T17:11:36.120" v="7665" actId="20577"/>
        <pc:sldMkLst>
          <pc:docMk/>
          <pc:sldMk cId="2785671915" sldId="1269"/>
        </pc:sldMkLst>
        <pc:spChg chg="mod">
          <ac:chgData name="Aizhan Kassymova" userId="116eda05-19b7-4ab1-b111-75ad639c04ed" providerId="ADAL" clId="{9773E1E3-3462-FE41-B906-7E33E7C98C8B}" dt="2022-10-23T17:11:36.120" v="7665" actId="20577"/>
          <ac:spMkLst>
            <pc:docMk/>
            <pc:sldMk cId="2785671915" sldId="1269"/>
            <ac:spMk id="2" creationId="{0B046A1C-5A42-24C9-8E41-7E79B1402E76}"/>
          </ac:spMkLst>
        </pc:spChg>
        <pc:spChg chg="del">
          <ac:chgData name="Aizhan Kassymova" userId="116eda05-19b7-4ab1-b111-75ad639c04ed" providerId="ADAL" clId="{9773E1E3-3462-FE41-B906-7E33E7C98C8B}" dt="2022-10-23T15:55:02.344" v="7210" actId="478"/>
          <ac:spMkLst>
            <pc:docMk/>
            <pc:sldMk cId="2785671915" sldId="1269"/>
            <ac:spMk id="3" creationId="{AEE88683-091B-135E-C5FD-5A35E4CCCEED}"/>
          </ac:spMkLst>
        </pc:spChg>
        <pc:spChg chg="del">
          <ac:chgData name="Aizhan Kassymova" userId="116eda05-19b7-4ab1-b111-75ad639c04ed" providerId="ADAL" clId="{9773E1E3-3462-FE41-B906-7E33E7C98C8B}" dt="2022-10-23T15:55:04.093" v="7211" actId="478"/>
          <ac:spMkLst>
            <pc:docMk/>
            <pc:sldMk cId="2785671915" sldId="1269"/>
            <ac:spMk id="4" creationId="{5AE17A48-F4CE-9CF6-7EE4-1E62DA2D061D}"/>
          </ac:spMkLst>
        </pc:spChg>
      </pc:sldChg>
      <pc:sldChg chg="modSp add mod modNotesTx">
        <pc:chgData name="Aizhan Kassymova" userId="116eda05-19b7-4ab1-b111-75ad639c04ed" providerId="ADAL" clId="{9773E1E3-3462-FE41-B906-7E33E7C98C8B}" dt="2022-10-23T17:12:26.554" v="7670" actId="20577"/>
        <pc:sldMkLst>
          <pc:docMk/>
          <pc:sldMk cId="370298131" sldId="1270"/>
        </pc:sldMkLst>
        <pc:spChg chg="mod">
          <ac:chgData name="Aizhan Kassymova" userId="116eda05-19b7-4ab1-b111-75ad639c04ed" providerId="ADAL" clId="{9773E1E3-3462-FE41-B906-7E33E7C98C8B}" dt="2022-10-23T17:12:16.609" v="7668" actId="207"/>
          <ac:spMkLst>
            <pc:docMk/>
            <pc:sldMk cId="370298131" sldId="1270"/>
            <ac:spMk id="2" creationId="{0B046A1C-5A42-24C9-8E41-7E79B1402E76}"/>
          </ac:spMkLst>
        </pc:spChg>
      </pc:sldChg>
      <pc:sldChg chg="delSp modSp new del mod">
        <pc:chgData name="Aizhan Kassymova" userId="116eda05-19b7-4ab1-b111-75ad639c04ed" providerId="ADAL" clId="{9773E1E3-3462-FE41-B906-7E33E7C98C8B}" dt="2022-10-23T17:42:02.349" v="7913" actId="2696"/>
        <pc:sldMkLst>
          <pc:docMk/>
          <pc:sldMk cId="378294501" sldId="1271"/>
        </pc:sldMkLst>
        <pc:spChg chg="mod">
          <ac:chgData name="Aizhan Kassymova" userId="116eda05-19b7-4ab1-b111-75ad639c04ed" providerId="ADAL" clId="{9773E1E3-3462-FE41-B906-7E33E7C98C8B}" dt="2022-10-23T17:38:11.581" v="7910" actId="6549"/>
          <ac:spMkLst>
            <pc:docMk/>
            <pc:sldMk cId="378294501" sldId="1271"/>
            <ac:spMk id="2" creationId="{FE213D55-8FF1-93B2-4434-1AB01100112D}"/>
          </ac:spMkLst>
        </pc:spChg>
        <pc:spChg chg="del">
          <ac:chgData name="Aizhan Kassymova" userId="116eda05-19b7-4ab1-b111-75ad639c04ed" providerId="ADAL" clId="{9773E1E3-3462-FE41-B906-7E33E7C98C8B}" dt="2022-10-23T17:38:05.143" v="7907" actId="478"/>
          <ac:spMkLst>
            <pc:docMk/>
            <pc:sldMk cId="378294501" sldId="1271"/>
            <ac:spMk id="3" creationId="{8DE6BEC8-0075-8AF1-BF5B-E2696B3B36EB}"/>
          </ac:spMkLst>
        </pc:spChg>
        <pc:spChg chg="del">
          <ac:chgData name="Aizhan Kassymova" userId="116eda05-19b7-4ab1-b111-75ad639c04ed" providerId="ADAL" clId="{9773E1E3-3462-FE41-B906-7E33E7C98C8B}" dt="2022-10-23T17:38:06.499" v="7908" actId="478"/>
          <ac:spMkLst>
            <pc:docMk/>
            <pc:sldMk cId="378294501" sldId="1271"/>
            <ac:spMk id="4" creationId="{58FF02BC-DCD5-9749-58AC-0A2D8D07437A}"/>
          </ac:spMkLst>
        </pc:spChg>
      </pc:sldChg>
      <pc:sldChg chg="delSp modSp new mod">
        <pc:chgData name="Aizhan Kassymova" userId="116eda05-19b7-4ab1-b111-75ad639c04ed" providerId="ADAL" clId="{9773E1E3-3462-FE41-B906-7E33E7C98C8B}" dt="2022-10-23T17:42:41.402" v="7975" actId="1076"/>
        <pc:sldMkLst>
          <pc:docMk/>
          <pc:sldMk cId="2167098823" sldId="1271"/>
        </pc:sldMkLst>
        <pc:spChg chg="mod">
          <ac:chgData name="Aizhan Kassymova" userId="116eda05-19b7-4ab1-b111-75ad639c04ed" providerId="ADAL" clId="{9773E1E3-3462-FE41-B906-7E33E7C98C8B}" dt="2022-10-23T17:42:41.402" v="7975" actId="1076"/>
          <ac:spMkLst>
            <pc:docMk/>
            <pc:sldMk cId="2167098823" sldId="1271"/>
            <ac:spMk id="2" creationId="{EF737687-7F77-1BE3-5472-EF62E2B26828}"/>
          </ac:spMkLst>
        </pc:spChg>
        <pc:spChg chg="del">
          <ac:chgData name="Aizhan Kassymova" userId="116eda05-19b7-4ab1-b111-75ad639c04ed" providerId="ADAL" clId="{9773E1E3-3462-FE41-B906-7E33E7C98C8B}" dt="2022-10-23T17:42:36.911" v="7973" actId="478"/>
          <ac:spMkLst>
            <pc:docMk/>
            <pc:sldMk cId="2167098823" sldId="1271"/>
            <ac:spMk id="3" creationId="{6F4AA7DF-2A31-DE84-9DC2-C14C85130A4D}"/>
          </ac:spMkLst>
        </pc:spChg>
        <pc:spChg chg="del">
          <ac:chgData name="Aizhan Kassymova" userId="116eda05-19b7-4ab1-b111-75ad639c04ed" providerId="ADAL" clId="{9773E1E3-3462-FE41-B906-7E33E7C98C8B}" dt="2022-10-23T17:42:38.796" v="7974" actId="478"/>
          <ac:spMkLst>
            <pc:docMk/>
            <pc:sldMk cId="2167098823" sldId="1271"/>
            <ac:spMk id="4" creationId="{836DDD0B-AC5C-1B53-3A04-EB081A95CAE0}"/>
          </ac:spMkLst>
        </pc:spChg>
      </pc:sldChg>
    </pc:docChg>
  </pc:docChgLst>
  <pc:docChgLst>
    <pc:chgData name="Aizhan Kassymova" userId="S::a.kassymova@satbayev.university::116eda05-19b7-4ab1-b111-75ad639c04ed" providerId="AD" clId="Web-{A2696F37-C401-532A-A026-0A703683B108}"/>
    <pc:docChg chg="addSld delSld addMainMaster">
      <pc:chgData name="Aizhan Kassymova" userId="S::a.kassymova@satbayev.university::116eda05-19b7-4ab1-b111-75ad639c04ed" providerId="AD" clId="Web-{A2696F37-C401-532A-A026-0A703683B108}" dt="2022-07-27T11:27:35.729" v="62"/>
      <pc:docMkLst>
        <pc:docMk/>
      </pc:docMkLst>
      <pc:sldChg chg="del">
        <pc:chgData name="Aizhan Kassymova" userId="S::a.kassymova@satbayev.university::116eda05-19b7-4ab1-b111-75ad639c04ed" providerId="AD" clId="Web-{A2696F37-C401-532A-A026-0A703683B108}" dt="2022-07-27T11:26:13.759" v="0"/>
        <pc:sldMkLst>
          <pc:docMk/>
          <pc:sldMk cId="147584997" sldId="1084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8.635" v="29"/>
        <pc:sldMkLst>
          <pc:docMk/>
          <pc:sldMk cId="509684337" sldId="1084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8.760" v="30"/>
        <pc:sldMkLst>
          <pc:docMk/>
          <pc:sldMk cId="1061255397" sldId="1085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15.681" v="1"/>
        <pc:sldMkLst>
          <pc:docMk/>
          <pc:sldMk cId="2680331947" sldId="1085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8.838" v="31"/>
        <pc:sldMkLst>
          <pc:docMk/>
          <pc:sldMk cId="230245485" sldId="1086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16.728" v="2"/>
        <pc:sldMkLst>
          <pc:docMk/>
          <pc:sldMk cId="2696498074" sldId="1086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8.916" v="32"/>
        <pc:sldMkLst>
          <pc:docMk/>
          <pc:sldMk cId="881108358" sldId="1087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17.775" v="3"/>
        <pc:sldMkLst>
          <pc:docMk/>
          <pc:sldMk cId="2564792084" sldId="1087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9.010" v="33"/>
        <pc:sldMkLst>
          <pc:docMk/>
          <pc:sldMk cId="418309044" sldId="1088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1.337" v="4"/>
        <pc:sldMkLst>
          <pc:docMk/>
          <pc:sldMk cId="3111243331" sldId="1088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9.104" v="34"/>
        <pc:sldMkLst>
          <pc:docMk/>
          <pc:sldMk cId="372217256" sldId="1089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7:25.463" v="28"/>
        <pc:sldMkLst>
          <pc:docMk/>
          <pc:sldMk cId="2715500193" sldId="1089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7:24.823" v="27"/>
        <pc:sldMkLst>
          <pc:docMk/>
          <pc:sldMk cId="1578363486" sldId="1090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9.448" v="35"/>
        <pc:sldMkLst>
          <pc:docMk/>
          <pc:sldMk cId="2866256558" sldId="1090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7:23.869" v="26"/>
        <pc:sldMkLst>
          <pc:docMk/>
          <pc:sldMk cId="3079061231" sldId="1091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29.791" v="36"/>
        <pc:sldMkLst>
          <pc:docMk/>
          <pc:sldMk cId="3140933683" sldId="1091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073" v="37"/>
        <pc:sldMkLst>
          <pc:docMk/>
          <pc:sldMk cId="66877705" sldId="1092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7:23.323" v="25"/>
        <pc:sldMkLst>
          <pc:docMk/>
          <pc:sldMk cId="4203070697" sldId="1092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7:22.604" v="24"/>
        <pc:sldMkLst>
          <pc:docMk/>
          <pc:sldMk cId="837600892" sldId="1093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182" v="38"/>
        <pc:sldMkLst>
          <pc:docMk/>
          <pc:sldMk cId="3213475922" sldId="1093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7:21.526" v="23"/>
        <pc:sldMkLst>
          <pc:docMk/>
          <pc:sldMk cId="866720516" sldId="1094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229" v="39"/>
        <pc:sldMkLst>
          <pc:docMk/>
          <pc:sldMk cId="3158040249" sldId="1094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323" v="40"/>
        <pc:sldMkLst>
          <pc:docMk/>
          <pc:sldMk cId="736399728" sldId="1095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7:20.401" v="22"/>
        <pc:sldMkLst>
          <pc:docMk/>
          <pc:sldMk cId="2230740000" sldId="1095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401" v="41"/>
        <pc:sldMkLst>
          <pc:docMk/>
          <pc:sldMk cId="3629514123" sldId="1096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4.416" v="21"/>
        <pc:sldMkLst>
          <pc:docMk/>
          <pc:sldMk cId="4289245598" sldId="1096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4.384" v="20"/>
        <pc:sldMkLst>
          <pc:docMk/>
          <pc:sldMk cId="523262241" sldId="1097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448" v="42"/>
        <pc:sldMkLst>
          <pc:docMk/>
          <pc:sldMk cId="3933713623" sldId="1097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4.369" v="19"/>
        <pc:sldMkLst>
          <pc:docMk/>
          <pc:sldMk cId="1808159661" sldId="1098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932" v="43"/>
        <pc:sldMkLst>
          <pc:docMk/>
          <pc:sldMk cId="3923899196" sldId="1098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0.995" v="44"/>
        <pc:sldMkLst>
          <pc:docMk/>
          <pc:sldMk cId="3782171525" sldId="1099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4.353" v="18"/>
        <pc:sldMkLst>
          <pc:docMk/>
          <pc:sldMk cId="3976628212" sldId="1099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1.432" v="45"/>
        <pc:sldMkLst>
          <pc:docMk/>
          <pc:sldMk cId="1338500020" sldId="1100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4.337" v="17"/>
        <pc:sldMkLst>
          <pc:docMk/>
          <pc:sldMk cId="3284910864" sldId="1101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1.510" v="46"/>
        <pc:sldMkLst>
          <pc:docMk/>
          <pc:sldMk cId="3998945197" sldId="1101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1.620" v="47"/>
        <pc:sldMkLst>
          <pc:docMk/>
          <pc:sldMk cId="277404032" sldId="1102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2.525" v="16"/>
        <pc:sldMkLst>
          <pc:docMk/>
          <pc:sldMk cId="772980835" sldId="1103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2.041" v="48"/>
        <pc:sldMkLst>
          <pc:docMk/>
          <pc:sldMk cId="2173901457" sldId="1103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2.509" v="15"/>
        <pc:sldMkLst>
          <pc:docMk/>
          <pc:sldMk cId="3778346125" sldId="1104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2.479" v="49"/>
        <pc:sldMkLst>
          <pc:docMk/>
          <pc:sldMk cId="4034064652" sldId="1104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2.823" v="50"/>
        <pc:sldMkLst>
          <pc:docMk/>
          <pc:sldMk cId="1312220127" sldId="1105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3.213" v="51"/>
        <pc:sldMkLst>
          <pc:docMk/>
          <pc:sldMk cId="546357948" sldId="1106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2.478" v="13"/>
        <pc:sldMkLst>
          <pc:docMk/>
          <pc:sldMk cId="2182359231" sldId="1106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2.447" v="12"/>
        <pc:sldMkLst>
          <pc:docMk/>
          <pc:sldMk cId="2115363033" sldId="1107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3.573" v="52"/>
        <pc:sldMkLst>
          <pc:docMk/>
          <pc:sldMk cId="2875860226" sldId="1107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3.917" v="53"/>
        <pc:sldMkLst>
          <pc:docMk/>
          <pc:sldMk cId="1873688477" sldId="1108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9.587" v="11"/>
        <pc:sldMkLst>
          <pc:docMk/>
          <pc:sldMk cId="2297664663" sldId="1108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9.572" v="10"/>
        <pc:sldMkLst>
          <pc:docMk/>
          <pc:sldMk cId="1209334988" sldId="1109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3.995" v="54"/>
        <pc:sldMkLst>
          <pc:docMk/>
          <pc:sldMk cId="2909553252" sldId="1109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9.556" v="9"/>
        <pc:sldMkLst>
          <pc:docMk/>
          <pc:sldMk cId="596309804" sldId="1110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4.370" v="55"/>
        <pc:sldMkLst>
          <pc:docMk/>
          <pc:sldMk cId="1313520129" sldId="1110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4.713" v="56"/>
        <pc:sldMkLst>
          <pc:docMk/>
          <pc:sldMk cId="1674058713" sldId="1111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9.525" v="8"/>
        <pc:sldMkLst>
          <pc:docMk/>
          <pc:sldMk cId="3381831678" sldId="1111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6.572" v="7"/>
        <pc:sldMkLst>
          <pc:docMk/>
          <pc:sldMk cId="2720633737" sldId="1112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5.041" v="57"/>
        <pc:sldMkLst>
          <pc:docMk/>
          <pc:sldMk cId="3884015337" sldId="1112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5.135" v="58"/>
        <pc:sldMkLst>
          <pc:docMk/>
          <pc:sldMk cId="2965195691" sldId="1113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6.525" v="6"/>
        <pc:sldMkLst>
          <pc:docMk/>
          <pc:sldMk cId="3491443387" sldId="1113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5.260" v="59"/>
        <pc:sldMkLst>
          <pc:docMk/>
          <pc:sldMk cId="3648085974" sldId="1114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23.587" v="5"/>
        <pc:sldMkLst>
          <pc:docMk/>
          <pc:sldMk cId="2307654960" sldId="1115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5.604" v="60"/>
        <pc:sldMkLst>
          <pc:docMk/>
          <pc:sldMk cId="2835833805" sldId="1115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5.682" v="61"/>
        <pc:sldMkLst>
          <pc:docMk/>
          <pc:sldMk cId="247591069" sldId="1116"/>
        </pc:sldMkLst>
      </pc:sldChg>
      <pc:sldChg chg="del">
        <pc:chgData name="Aizhan Kassymova" userId="S::a.kassymova@satbayev.university::116eda05-19b7-4ab1-b111-75ad639c04ed" providerId="AD" clId="Web-{A2696F37-C401-532A-A026-0A703683B108}" dt="2022-07-27T11:26:32.494" v="14"/>
        <pc:sldMkLst>
          <pc:docMk/>
          <pc:sldMk cId="1400790640" sldId="1116"/>
        </pc:sldMkLst>
      </pc:sldChg>
      <pc:sldChg chg="add">
        <pc:chgData name="Aizhan Kassymova" userId="S::a.kassymova@satbayev.university::116eda05-19b7-4ab1-b111-75ad639c04ed" providerId="AD" clId="Web-{A2696F37-C401-532A-A026-0A703683B108}" dt="2022-07-27T11:27:35.729" v="62"/>
        <pc:sldMkLst>
          <pc:docMk/>
          <pc:sldMk cId="3436660107" sldId="1117"/>
        </pc:sldMkLst>
      </pc:sldChg>
      <pc:sldMasterChg chg="add addSldLayout">
        <pc:chgData name="Aizhan Kassymova" userId="S::a.kassymova@satbayev.university::116eda05-19b7-4ab1-b111-75ad639c04ed" providerId="AD" clId="Web-{A2696F37-C401-532A-A026-0A703683B108}" dt="2022-07-27T11:27:28.635" v="29"/>
        <pc:sldMasterMkLst>
          <pc:docMk/>
          <pc:sldMasterMk cId="2775165307" sldId="2147483665"/>
        </pc:sldMasterMkLst>
        <pc:sldLayoutChg chg="add">
          <pc:chgData name="Aizhan Kassymova" userId="S::a.kassymova@satbayev.university::116eda05-19b7-4ab1-b111-75ad639c04ed" providerId="AD" clId="Web-{A2696F37-C401-532A-A026-0A703683B108}" dt="2022-07-27T11:27:28.635" v="29"/>
          <pc:sldLayoutMkLst>
            <pc:docMk/>
            <pc:sldMasterMk cId="2775165307" sldId="2147483665"/>
            <pc:sldLayoutMk cId="33936558" sldId="2147483666"/>
          </pc:sldLayoutMkLst>
        </pc:sldLayoutChg>
        <pc:sldLayoutChg chg="add">
          <pc:chgData name="Aizhan Kassymova" userId="S::a.kassymova@satbayev.university::116eda05-19b7-4ab1-b111-75ad639c04ed" providerId="AD" clId="Web-{A2696F37-C401-532A-A026-0A703683B108}" dt="2022-07-27T11:27:28.635" v="29"/>
          <pc:sldLayoutMkLst>
            <pc:docMk/>
            <pc:sldMasterMk cId="2775165307" sldId="2147483665"/>
            <pc:sldLayoutMk cId="1878446113" sldId="2147483667"/>
          </pc:sldLayoutMkLst>
        </pc:sldLayoutChg>
        <pc:sldLayoutChg chg="add">
          <pc:chgData name="Aizhan Kassymova" userId="S::a.kassymova@satbayev.university::116eda05-19b7-4ab1-b111-75ad639c04ed" providerId="AD" clId="Web-{A2696F37-C401-532A-A026-0A703683B108}" dt="2022-07-27T11:27:28.635" v="29"/>
          <pc:sldLayoutMkLst>
            <pc:docMk/>
            <pc:sldMasterMk cId="2775165307" sldId="2147483665"/>
            <pc:sldLayoutMk cId="1273958200" sldId="2147483668"/>
          </pc:sldLayoutMkLst>
        </pc:sldLayoutChg>
        <pc:sldLayoutChg chg="add">
          <pc:chgData name="Aizhan Kassymova" userId="S::a.kassymova@satbayev.university::116eda05-19b7-4ab1-b111-75ad639c04ed" providerId="AD" clId="Web-{A2696F37-C401-532A-A026-0A703683B108}" dt="2022-07-27T11:27:28.635" v="29"/>
          <pc:sldLayoutMkLst>
            <pc:docMk/>
            <pc:sldMasterMk cId="2775165307" sldId="2147483665"/>
            <pc:sldLayoutMk cId="3762131626" sldId="2147483669"/>
          </pc:sldLayoutMkLst>
        </pc:sldLayoutChg>
      </pc:sldMasterChg>
    </pc:docChg>
  </pc:docChgLst>
  <pc:docChgLst>
    <pc:chgData name="Aizhan Kassymova" userId="116eda05-19b7-4ab1-b111-75ad639c04ed" providerId="ADAL" clId="{7FCF2236-9679-A741-98AF-2B39BD724271}"/>
    <pc:docChg chg="undo custSel addSld delSld modSld">
      <pc:chgData name="Aizhan Kassymova" userId="116eda05-19b7-4ab1-b111-75ad639c04ed" providerId="ADAL" clId="{7FCF2236-9679-A741-98AF-2B39BD724271}" dt="2022-07-26T14:43:34.669" v="7201" actId="20577"/>
      <pc:docMkLst>
        <pc:docMk/>
      </pc:docMkLst>
      <pc:sldChg chg="addSp delSp modSp mod">
        <pc:chgData name="Aizhan Kassymova" userId="116eda05-19b7-4ab1-b111-75ad639c04ed" providerId="ADAL" clId="{7FCF2236-9679-A741-98AF-2B39BD724271}" dt="2022-07-26T14:30:41.025" v="7048" actId="255"/>
        <pc:sldMkLst>
          <pc:docMk/>
          <pc:sldMk cId="2715500193" sldId="1089"/>
        </pc:sldMkLst>
        <pc:spChg chg="mod">
          <ac:chgData name="Aizhan Kassymova" userId="116eda05-19b7-4ab1-b111-75ad639c04ed" providerId="ADAL" clId="{7FCF2236-9679-A741-98AF-2B39BD724271}" dt="2022-07-26T14:30:15.442" v="7021" actId="255"/>
          <ac:spMkLst>
            <pc:docMk/>
            <pc:sldMk cId="2715500193" sldId="1089"/>
            <ac:spMk id="5" creationId="{81829ECA-BDD6-AD44-8D36-9BB88442CDAB}"/>
          </ac:spMkLst>
        </pc:spChg>
        <pc:spChg chg="del">
          <ac:chgData name="Aizhan Kassymova" userId="116eda05-19b7-4ab1-b111-75ad639c04ed" providerId="ADAL" clId="{7FCF2236-9679-A741-98AF-2B39BD724271}" dt="2022-07-25T06:58:42.521" v="1727" actId="478"/>
          <ac:spMkLst>
            <pc:docMk/>
            <pc:sldMk cId="2715500193" sldId="1089"/>
            <ac:spMk id="6" creationId="{CEE8551A-CF21-2D4C-B81F-11CF85B7E4F2}"/>
          </ac:spMkLst>
        </pc:spChg>
        <pc:spChg chg="mod">
          <ac:chgData name="Aizhan Kassymova" userId="116eda05-19b7-4ab1-b111-75ad639c04ed" providerId="ADAL" clId="{7FCF2236-9679-A741-98AF-2B39BD724271}" dt="2022-07-26T14:30:41.025" v="7048" actId="255"/>
          <ac:spMkLst>
            <pc:docMk/>
            <pc:sldMk cId="2715500193" sldId="1089"/>
            <ac:spMk id="7" creationId="{5A84F48D-B139-BA49-B127-5134E112078B}"/>
          </ac:spMkLst>
        </pc:spChg>
        <pc:spChg chg="add mod">
          <ac:chgData name="Aizhan Kassymova" userId="116eda05-19b7-4ab1-b111-75ad639c04ed" providerId="ADAL" clId="{7FCF2236-9679-A741-98AF-2B39BD724271}" dt="2022-07-25T06:58:43.074" v="1728"/>
          <ac:spMkLst>
            <pc:docMk/>
            <pc:sldMk cId="2715500193" sldId="1089"/>
            <ac:spMk id="8" creationId="{A9587709-EFA9-4640-4B4A-CE53256D7A3E}"/>
          </ac:spMkLst>
        </pc:spChg>
        <pc:spChg chg="mod">
          <ac:chgData name="Aizhan Kassymova" userId="116eda05-19b7-4ab1-b111-75ad639c04ed" providerId="ADAL" clId="{7FCF2236-9679-A741-98AF-2B39BD724271}" dt="2022-07-26T14:17:31.954" v="6605" actId="20577"/>
          <ac:spMkLst>
            <pc:docMk/>
            <pc:sldMk cId="2715500193" sldId="1089"/>
            <ac:spMk id="9" creationId="{247BCAC2-4B0D-C24F-A1AA-5CFB26132E0B}"/>
          </ac:spMkLst>
        </pc:spChg>
      </pc:sldChg>
      <pc:sldChg chg="addSp delSp modSp mod modAnim">
        <pc:chgData name="Aizhan Kassymova" userId="116eda05-19b7-4ab1-b111-75ad639c04ed" providerId="ADAL" clId="{7FCF2236-9679-A741-98AF-2B39BD724271}" dt="2022-07-26T14:16:53.742" v="6591" actId="20577"/>
        <pc:sldMkLst>
          <pc:docMk/>
          <pc:sldMk cId="1578363486" sldId="1090"/>
        </pc:sldMkLst>
        <pc:spChg chg="del">
          <ac:chgData name="Aizhan Kassymova" userId="116eda05-19b7-4ab1-b111-75ad639c04ed" providerId="ADAL" clId="{7FCF2236-9679-A741-98AF-2B39BD724271}" dt="2022-07-25T06:58:35.985" v="1725" actId="478"/>
          <ac:spMkLst>
            <pc:docMk/>
            <pc:sldMk cId="1578363486" sldId="1090"/>
            <ac:spMk id="4" creationId="{7792EB6E-923E-9C45-A570-23DE9782A5C8}"/>
          </ac:spMkLst>
        </pc:spChg>
        <pc:spChg chg="add mod">
          <ac:chgData name="Aizhan Kassymova" userId="116eda05-19b7-4ab1-b111-75ad639c04ed" providerId="ADAL" clId="{7FCF2236-9679-A741-98AF-2B39BD724271}" dt="2022-07-25T06:58:36.793" v="1726"/>
          <ac:spMkLst>
            <pc:docMk/>
            <pc:sldMk cId="1578363486" sldId="1090"/>
            <ac:spMk id="5" creationId="{B6D2F0CB-8149-F1B8-1ADF-58F0275D3D3E}"/>
          </ac:spMkLst>
        </pc:spChg>
        <pc:spChg chg="mod">
          <ac:chgData name="Aizhan Kassymova" userId="116eda05-19b7-4ab1-b111-75ad639c04ed" providerId="ADAL" clId="{7FCF2236-9679-A741-98AF-2B39BD724271}" dt="2022-07-26T13:16:55.146" v="6237" actId="20577"/>
          <ac:spMkLst>
            <pc:docMk/>
            <pc:sldMk cId="1578363486" sldId="1090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6T14:16:35.711" v="6582" actId="20577"/>
          <ac:spMkLst>
            <pc:docMk/>
            <pc:sldMk cId="1578363486" sldId="1090"/>
            <ac:spMk id="56" creationId="{3216383A-5EC1-7E47-A0BE-F48A801236CE}"/>
          </ac:spMkLst>
        </pc:spChg>
      </pc:sldChg>
      <pc:sldChg chg="addSp delSp modSp mod">
        <pc:chgData name="Aizhan Kassymova" userId="116eda05-19b7-4ab1-b111-75ad639c04ed" providerId="ADAL" clId="{7FCF2236-9679-A741-98AF-2B39BD724271}" dt="2022-07-26T13:16:33.115" v="6218" actId="20577"/>
        <pc:sldMkLst>
          <pc:docMk/>
          <pc:sldMk cId="3079061231" sldId="1091"/>
        </pc:sldMkLst>
        <pc:spChg chg="mod">
          <ac:chgData name="Aizhan Kassymova" userId="116eda05-19b7-4ab1-b111-75ad639c04ed" providerId="ADAL" clId="{7FCF2236-9679-A741-98AF-2B39BD724271}" dt="2022-07-26T13:15:14.777" v="6085"/>
          <ac:spMkLst>
            <pc:docMk/>
            <pc:sldMk cId="3079061231" sldId="1091"/>
            <ac:spMk id="10" creationId="{CD167590-D12C-F842-94F3-26CF0F3023F4}"/>
          </ac:spMkLst>
        </pc:spChg>
        <pc:spChg chg="del">
          <ac:chgData name="Aizhan Kassymova" userId="116eda05-19b7-4ab1-b111-75ad639c04ed" providerId="ADAL" clId="{7FCF2236-9679-A741-98AF-2B39BD724271}" dt="2022-07-25T06:58:32.301" v="1723" actId="478"/>
          <ac:spMkLst>
            <pc:docMk/>
            <pc:sldMk cId="3079061231" sldId="1091"/>
            <ac:spMk id="39" creationId="{C19D16D8-DC06-E546-AA51-6069613B4162}"/>
          </ac:spMkLst>
        </pc:spChg>
        <pc:spChg chg="add mod">
          <ac:chgData name="Aizhan Kassymova" userId="116eda05-19b7-4ab1-b111-75ad639c04ed" providerId="ADAL" clId="{7FCF2236-9679-A741-98AF-2B39BD724271}" dt="2022-07-25T06:58:32.778" v="1724"/>
          <ac:spMkLst>
            <pc:docMk/>
            <pc:sldMk cId="3079061231" sldId="1091"/>
            <ac:spMk id="40" creationId="{997183F3-4B6D-5536-520E-B99DDAA33CAE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42" creationId="{555474C2-8375-C55A-3F7D-BE5C6BFD2231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43" creationId="{AAD131EC-64E9-5356-11C6-D06D132119A9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44" creationId="{C07B7858-DBAE-C053-F7DC-E399DC020590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45" creationId="{BD55863F-B251-435A-A45D-3FF919B5475C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46" creationId="{FE27783D-F3EB-5C97-7706-E9A1DA51A282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47" creationId="{396D19DF-D2C2-E6F8-8C0B-45C90B1597E5}"/>
          </ac:spMkLst>
        </pc:spChg>
        <pc:spChg chg="mod">
          <ac:chgData name="Aizhan Kassymova" userId="116eda05-19b7-4ab1-b111-75ad639c04ed" providerId="ADAL" clId="{7FCF2236-9679-A741-98AF-2B39BD724271}" dt="2022-07-26T13:15:39.249" v="6115" actId="20577"/>
          <ac:spMkLst>
            <pc:docMk/>
            <pc:sldMk cId="3079061231" sldId="1091"/>
            <ac:spMk id="48" creationId="{95042E94-C8A0-BE46-8EB4-39429E2BF4C4}"/>
          </ac:spMkLst>
        </pc:spChg>
        <pc:spChg chg="mod">
          <ac:chgData name="Aizhan Kassymova" userId="116eda05-19b7-4ab1-b111-75ad639c04ed" providerId="ADAL" clId="{7FCF2236-9679-A741-98AF-2B39BD724271}" dt="2022-07-26T13:15:59.922" v="6154" actId="20577"/>
          <ac:spMkLst>
            <pc:docMk/>
            <pc:sldMk cId="3079061231" sldId="1091"/>
            <ac:spMk id="49" creationId="{4E613433-F917-A147-AF5A-4DF4F76E7E09}"/>
          </ac:spMkLst>
        </pc:spChg>
        <pc:spChg chg="mod">
          <ac:chgData name="Aizhan Kassymova" userId="116eda05-19b7-4ab1-b111-75ad639c04ed" providerId="ADAL" clId="{7FCF2236-9679-A741-98AF-2B39BD724271}" dt="2022-07-26T13:16:16.365" v="6185" actId="20577"/>
          <ac:spMkLst>
            <pc:docMk/>
            <pc:sldMk cId="3079061231" sldId="1091"/>
            <ac:spMk id="50" creationId="{3FD623A6-A024-6347-B591-DAC5D82FD136}"/>
          </ac:spMkLst>
        </pc:spChg>
        <pc:spChg chg="mod">
          <ac:chgData name="Aizhan Kassymova" userId="116eda05-19b7-4ab1-b111-75ad639c04ed" providerId="ADAL" clId="{7FCF2236-9679-A741-98AF-2B39BD724271}" dt="2022-07-26T13:16:33.115" v="6218" actId="20577"/>
          <ac:spMkLst>
            <pc:docMk/>
            <pc:sldMk cId="3079061231" sldId="1091"/>
            <ac:spMk id="51" creationId="{4B8555F6-7100-944F-9974-2E826BBBD80C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56" creationId="{5E9319EB-9D9E-65F4-5162-9DBF215127BA}"/>
          </ac:spMkLst>
        </pc:spChg>
        <pc:spChg chg="mod">
          <ac:chgData name="Aizhan Kassymova" userId="116eda05-19b7-4ab1-b111-75ad639c04ed" providerId="ADAL" clId="{7FCF2236-9679-A741-98AF-2B39BD724271}" dt="2022-07-26T13:14:22.896" v="6082" actId="20577"/>
          <ac:spMkLst>
            <pc:docMk/>
            <pc:sldMk cId="3079061231" sldId="1091"/>
            <ac:spMk id="84" creationId="{95E186ED-4245-C448-9822-1199EA93DC2B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85" creationId="{19364B1B-99DF-FCF3-50B3-9505074F9F22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86" creationId="{2979DE9A-189E-6545-AA52-695C011DB51F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87" creationId="{B7B6667D-F928-DD79-5F36-0DBB527ABCC9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88" creationId="{86255AA9-35D5-74C3-2EE7-37872C5EA7C3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89" creationId="{53594B5F-D951-82AD-3475-F709A881B0DB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0" creationId="{B4B28A8D-30B4-BED9-A3C6-B64FB2F6ADB5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1" creationId="{FEECD555-6E38-D8F4-0992-D1B4984E7F27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2" creationId="{FAC9CD2E-47E2-B2BC-C57E-751505800292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3" creationId="{919C1363-D429-DA4F-99CF-E7ECF20BE068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4" creationId="{460935E0-9F0F-7487-55CA-CEEA8B92DC01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5" creationId="{BC42D276-2E5A-2205-91CB-BD42A2571185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8" creationId="{BE3FAD65-F606-CB09-058E-B1C07F8EF3FB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99" creationId="{6746120D-0E3B-FCC7-78FA-453E21DBEF4B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100" creationId="{D2F9D58D-ADE6-5272-5F1A-A5AE01ED6112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101" creationId="{A2C58D2A-45C3-BEFB-F41B-5B65F51CDF94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102" creationId="{FB0DBAF7-DC78-7C26-0A20-129DA8B8486E}"/>
          </ac:spMkLst>
        </pc:spChg>
        <pc:spChg chg="mod">
          <ac:chgData name="Aizhan Kassymova" userId="116eda05-19b7-4ab1-b111-75ad639c04ed" providerId="ADAL" clId="{7FCF2236-9679-A741-98AF-2B39BD724271}" dt="2022-07-26T13:15:01.634" v="6084"/>
          <ac:spMkLst>
            <pc:docMk/>
            <pc:sldMk cId="3079061231" sldId="1091"/>
            <ac:spMk id="103" creationId="{1EFD849B-D002-636A-2F4E-00B38E266C5F}"/>
          </ac:spMkLst>
        </pc:spChg>
        <pc:grpChg chg="add mod">
          <ac:chgData name="Aizhan Kassymova" userId="116eda05-19b7-4ab1-b111-75ad639c04ed" providerId="ADAL" clId="{7FCF2236-9679-A741-98AF-2B39BD724271}" dt="2022-07-26T13:15:01.634" v="6084"/>
          <ac:grpSpMkLst>
            <pc:docMk/>
            <pc:sldMk cId="3079061231" sldId="1091"/>
            <ac:grpSpMk id="41" creationId="{52D08E21-CA03-C4F5-4326-B13C8D7E3402}"/>
          </ac:grpSpMkLst>
        </pc:grpChg>
        <pc:grpChg chg="del">
          <ac:chgData name="Aizhan Kassymova" userId="116eda05-19b7-4ab1-b111-75ad639c04ed" providerId="ADAL" clId="{7FCF2236-9679-A741-98AF-2B39BD724271}" dt="2022-07-26T13:15:00.968" v="6083" actId="478"/>
          <ac:grpSpMkLst>
            <pc:docMk/>
            <pc:sldMk cId="3079061231" sldId="1091"/>
            <ac:grpSpMk id="57" creationId="{F3A966D3-2C53-7043-9726-8E5764BD36FD}"/>
          </ac:grpSpMkLst>
        </pc:grpChg>
        <pc:grpChg chg="mod">
          <ac:chgData name="Aizhan Kassymova" userId="116eda05-19b7-4ab1-b111-75ad639c04ed" providerId="ADAL" clId="{7FCF2236-9679-A741-98AF-2B39BD724271}" dt="2022-07-26T13:15:01.634" v="6084"/>
          <ac:grpSpMkLst>
            <pc:docMk/>
            <pc:sldMk cId="3079061231" sldId="1091"/>
            <ac:grpSpMk id="96" creationId="{678D5333-B3BC-DB97-30F6-F93353F76E1A}"/>
          </ac:grpSpMkLst>
        </pc:grpChg>
        <pc:grpChg chg="mod">
          <ac:chgData name="Aizhan Kassymova" userId="116eda05-19b7-4ab1-b111-75ad639c04ed" providerId="ADAL" clId="{7FCF2236-9679-A741-98AF-2B39BD724271}" dt="2022-07-26T13:15:01.634" v="6084"/>
          <ac:grpSpMkLst>
            <pc:docMk/>
            <pc:sldMk cId="3079061231" sldId="1091"/>
            <ac:grpSpMk id="97" creationId="{86DA256D-F61D-E42A-E8CA-AEDDF59BF294}"/>
          </ac:grpSpMkLst>
        </pc:grpChg>
      </pc:sldChg>
      <pc:sldChg chg="addSp delSp modSp mod modAnim">
        <pc:chgData name="Aizhan Kassymova" userId="116eda05-19b7-4ab1-b111-75ad639c04ed" providerId="ADAL" clId="{7FCF2236-9679-A741-98AF-2B39BD724271}" dt="2022-07-26T13:13:56.214" v="6061" actId="1076"/>
        <pc:sldMkLst>
          <pc:docMk/>
          <pc:sldMk cId="4203070697" sldId="1092"/>
        </pc:sldMkLst>
        <pc:spChg chg="mod">
          <ac:chgData name="Aizhan Kassymova" userId="116eda05-19b7-4ab1-b111-75ad639c04ed" providerId="ADAL" clId="{7FCF2236-9679-A741-98AF-2B39BD724271}" dt="2022-07-26T12:15:53.745" v="5275" actId="20577"/>
          <ac:spMkLst>
            <pc:docMk/>
            <pc:sldMk cId="4203070697" sldId="1092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6T12:16:33.141" v="5329" actId="20577"/>
          <ac:spMkLst>
            <pc:docMk/>
            <pc:sldMk cId="4203070697" sldId="1092"/>
            <ac:spMk id="10" creationId="{CD167590-D12C-F842-94F3-26CF0F3023F4}"/>
          </ac:spMkLst>
        </pc:spChg>
        <pc:spChg chg="mod">
          <ac:chgData name="Aizhan Kassymova" userId="116eda05-19b7-4ab1-b111-75ad639c04ed" providerId="ADAL" clId="{7FCF2236-9679-A741-98AF-2B39BD724271}" dt="2022-07-26T12:19:05.286" v="5606" actId="20577"/>
          <ac:spMkLst>
            <pc:docMk/>
            <pc:sldMk cId="4203070697" sldId="1092"/>
            <ac:spMk id="11" creationId="{F978C79B-5602-8E43-829C-44002A5A2D5E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0" creationId="{99BE727C-D65D-1B40-96AC-483DEC4F567E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1" creationId="{D3137C12-F806-3641-A910-12D839D30810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2" creationId="{EDBF86F0-1464-CB44-8885-0806AB78A64D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3" creationId="{B63A2FA5-43E4-954D-9AB5-1D874BF6FD87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4" creationId="{AAF4D57F-AE3F-9647-BE59-19E830D1D27D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5" creationId="{679A37C6-A060-1A4E-9044-88577B96F0A5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6" creationId="{673541D1-57E3-2945-9429-F011927643EA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7" creationId="{54CFADCD-AE37-1644-BF88-67FE47DB3E96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8" creationId="{3D1A7AB7-6B0B-CF47-A475-00A1549B5634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29" creationId="{F6CD8852-97C9-AA40-BE0D-939C3F2037C6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0" creationId="{8E843694-5A82-3146-BF88-2166E2F008E6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1" creationId="{647BB3F6-ABB6-7745-BEE2-09BC405C08B2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2" creationId="{43C35098-F1D5-F844-AD59-9E1AB2E6B0E1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3" creationId="{C77DED5D-F85E-BD49-A1EA-E279AC50D936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4" creationId="{570DB478-D786-3F43-96D9-4A3EFE52D168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5" creationId="{EC9CAD9A-2ACC-E841-964A-C51614A31DF5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6" creationId="{C50AEEC2-E934-374F-AD10-414E9A36FC33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37" creationId="{0F454706-890A-194D-A8B9-1F027F5A53E2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41" creationId="{4CC1EC8B-ED8A-534D-B8AB-0E3E39481892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42" creationId="{FD720698-F5B3-5C47-A102-5E4786459A22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43" creationId="{5FE43354-E99E-6549-837E-529B4A967BBD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45" creationId="{E2F0F997-6116-0C45-BA9F-CBA730A15961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46" creationId="{17A912FD-E8A8-8442-8F53-5994F27165BE}"/>
          </ac:spMkLst>
        </pc:spChg>
        <pc:spChg chg="mod">
          <ac:chgData name="Aizhan Kassymova" userId="116eda05-19b7-4ab1-b111-75ad639c04ed" providerId="ADAL" clId="{7FCF2236-9679-A741-98AF-2B39BD724271}" dt="2022-07-26T13:13:56.214" v="6061" actId="1076"/>
          <ac:spMkLst>
            <pc:docMk/>
            <pc:sldMk cId="4203070697" sldId="1092"/>
            <ac:spMk id="47" creationId="{07B7A39C-E852-2B4C-941E-0B488FF8CD3B}"/>
          </ac:spMkLst>
        </pc:spChg>
        <pc:spChg chg="del">
          <ac:chgData name="Aizhan Kassymova" userId="116eda05-19b7-4ab1-b111-75ad639c04ed" providerId="ADAL" clId="{7FCF2236-9679-A741-98AF-2B39BD724271}" dt="2022-07-25T06:58:27.890" v="1721" actId="478"/>
          <ac:spMkLst>
            <pc:docMk/>
            <pc:sldMk cId="4203070697" sldId="1092"/>
            <ac:spMk id="48" creationId="{B83050FC-315F-2544-B90A-1FF8E08E69C2}"/>
          </ac:spMkLst>
        </pc:spChg>
        <pc:spChg chg="add mod">
          <ac:chgData name="Aizhan Kassymova" userId="116eda05-19b7-4ab1-b111-75ad639c04ed" providerId="ADAL" clId="{7FCF2236-9679-A741-98AF-2B39BD724271}" dt="2022-07-25T06:58:28.374" v="1722"/>
          <ac:spMkLst>
            <pc:docMk/>
            <pc:sldMk cId="4203070697" sldId="1092"/>
            <ac:spMk id="49" creationId="{2A446B11-0310-7D1E-F4BC-4F2E1532243B}"/>
          </ac:spMkLst>
        </pc:spChg>
        <pc:grpChg chg="mod">
          <ac:chgData name="Aizhan Kassymova" userId="116eda05-19b7-4ab1-b111-75ad639c04ed" providerId="ADAL" clId="{7FCF2236-9679-A741-98AF-2B39BD724271}" dt="2022-07-26T13:13:56.214" v="6061" actId="1076"/>
          <ac:grpSpMkLst>
            <pc:docMk/>
            <pc:sldMk cId="4203070697" sldId="1092"/>
            <ac:grpSpMk id="2" creationId="{3C9A6680-5220-C94B-B54B-8246CBDC5236}"/>
          </ac:grpSpMkLst>
        </pc:grpChg>
        <pc:grpChg chg="mod">
          <ac:chgData name="Aizhan Kassymova" userId="116eda05-19b7-4ab1-b111-75ad639c04ed" providerId="ADAL" clId="{7FCF2236-9679-A741-98AF-2B39BD724271}" dt="2022-07-26T13:13:56.214" v="6061" actId="1076"/>
          <ac:grpSpMkLst>
            <pc:docMk/>
            <pc:sldMk cId="4203070697" sldId="1092"/>
            <ac:grpSpMk id="40" creationId="{B20DF2CE-5427-7642-BC04-9D36B08A468C}"/>
          </ac:grpSpMkLst>
        </pc:grpChg>
        <pc:grpChg chg="mod">
          <ac:chgData name="Aizhan Kassymova" userId="116eda05-19b7-4ab1-b111-75ad639c04ed" providerId="ADAL" clId="{7FCF2236-9679-A741-98AF-2B39BD724271}" dt="2022-07-26T13:13:56.214" v="6061" actId="1076"/>
          <ac:grpSpMkLst>
            <pc:docMk/>
            <pc:sldMk cId="4203070697" sldId="1092"/>
            <ac:grpSpMk id="44" creationId="{7B6CBFB9-B999-324E-91C4-CB7BCE5D8665}"/>
          </ac:grpSpMkLst>
        </pc:grpChg>
      </pc:sldChg>
      <pc:sldChg chg="addSp delSp modSp mod">
        <pc:chgData name="Aizhan Kassymova" userId="116eda05-19b7-4ab1-b111-75ad639c04ed" providerId="ADAL" clId="{7FCF2236-9679-A741-98AF-2B39BD724271}" dt="2022-07-26T12:14:28.873" v="5254" actId="113"/>
        <pc:sldMkLst>
          <pc:docMk/>
          <pc:sldMk cId="837600892" sldId="1093"/>
        </pc:sldMkLst>
        <pc:spChg chg="mod">
          <ac:chgData name="Aizhan Kassymova" userId="116eda05-19b7-4ab1-b111-75ad639c04ed" providerId="ADAL" clId="{7FCF2236-9679-A741-98AF-2B39BD724271}" dt="2022-07-26T11:59:58.176" v="4799" actId="1076"/>
          <ac:spMkLst>
            <pc:docMk/>
            <pc:sldMk cId="837600892" sldId="1093"/>
            <ac:spMk id="2" creationId="{3434497C-A235-8C46-8A1B-FDC4DB9ACC31}"/>
          </ac:spMkLst>
        </pc:spChg>
        <pc:spChg chg="mod">
          <ac:chgData name="Aizhan Kassymova" userId="116eda05-19b7-4ab1-b111-75ad639c04ed" providerId="ADAL" clId="{7FCF2236-9679-A741-98AF-2B39BD724271}" dt="2022-07-26T11:58:57.756" v="4738" actId="20577"/>
          <ac:spMkLst>
            <pc:docMk/>
            <pc:sldMk cId="837600892" sldId="1093"/>
            <ac:spMk id="9" creationId="{247BCAC2-4B0D-C24F-A1AA-5CFB26132E0B}"/>
          </ac:spMkLst>
        </pc:spChg>
        <pc:spChg chg="del">
          <ac:chgData name="Aizhan Kassymova" userId="116eda05-19b7-4ab1-b111-75ad639c04ed" providerId="ADAL" clId="{7FCF2236-9679-A741-98AF-2B39BD724271}" dt="2022-07-25T06:58:22.549" v="1719" actId="478"/>
          <ac:spMkLst>
            <pc:docMk/>
            <pc:sldMk cId="837600892" sldId="1093"/>
            <ac:spMk id="10" creationId="{E3AF190D-9153-4849-8D73-82E2FC3A4053}"/>
          </ac:spMkLst>
        </pc:spChg>
        <pc:spChg chg="add mod">
          <ac:chgData name="Aizhan Kassymova" userId="116eda05-19b7-4ab1-b111-75ad639c04ed" providerId="ADAL" clId="{7FCF2236-9679-A741-98AF-2B39BD724271}" dt="2022-07-25T06:58:23.115" v="1720"/>
          <ac:spMkLst>
            <pc:docMk/>
            <pc:sldMk cId="837600892" sldId="1093"/>
            <ac:spMk id="11" creationId="{1FF9021B-627C-AEB6-2720-E7FF4296116C}"/>
          </ac:spMkLst>
        </pc:spChg>
        <pc:spChg chg="mod">
          <ac:chgData name="Aizhan Kassymova" userId="116eda05-19b7-4ab1-b111-75ad639c04ed" providerId="ADAL" clId="{7FCF2236-9679-A741-98AF-2B39BD724271}" dt="2022-07-26T12:00:03.531" v="4801" actId="1076"/>
          <ac:spMkLst>
            <pc:docMk/>
            <pc:sldMk cId="837600892" sldId="1093"/>
            <ac:spMk id="13" creationId="{D08588B2-F267-5D46-821D-D0D5A216E8F9}"/>
          </ac:spMkLst>
        </pc:spChg>
        <pc:spChg chg="mod">
          <ac:chgData name="Aizhan Kassymova" userId="116eda05-19b7-4ab1-b111-75ad639c04ed" providerId="ADAL" clId="{7FCF2236-9679-A741-98AF-2B39BD724271}" dt="2022-07-26T12:12:06.464" v="5180" actId="20577"/>
          <ac:spMkLst>
            <pc:docMk/>
            <pc:sldMk cId="837600892" sldId="1093"/>
            <ac:spMk id="14" creationId="{3AF614AE-5EFE-CD4F-98FF-6CA8EFEA6A47}"/>
          </ac:spMkLst>
        </pc:spChg>
        <pc:spChg chg="mod">
          <ac:chgData name="Aizhan Kassymova" userId="116eda05-19b7-4ab1-b111-75ad639c04ed" providerId="ADAL" clId="{7FCF2236-9679-A741-98AF-2B39BD724271}" dt="2022-07-26T12:00:38.342" v="4846" actId="20577"/>
          <ac:spMkLst>
            <pc:docMk/>
            <pc:sldMk cId="837600892" sldId="1093"/>
            <ac:spMk id="15" creationId="{D7409DB2-6342-834D-ABB2-A1B3DA3A957D}"/>
          </ac:spMkLst>
        </pc:spChg>
        <pc:spChg chg="mod">
          <ac:chgData name="Aizhan Kassymova" userId="116eda05-19b7-4ab1-b111-75ad639c04ed" providerId="ADAL" clId="{7FCF2236-9679-A741-98AF-2B39BD724271}" dt="2022-07-26T12:03:20.418" v="5069" actId="1076"/>
          <ac:spMkLst>
            <pc:docMk/>
            <pc:sldMk cId="837600892" sldId="1093"/>
            <ac:spMk id="17" creationId="{5FF3C084-C8BC-1946-AC92-BACA78ED2659}"/>
          </ac:spMkLst>
        </pc:spChg>
        <pc:spChg chg="mod">
          <ac:chgData name="Aizhan Kassymova" userId="116eda05-19b7-4ab1-b111-75ad639c04ed" providerId="ADAL" clId="{7FCF2236-9679-A741-98AF-2B39BD724271}" dt="2022-07-26T12:03:09.223" v="5068" actId="113"/>
          <ac:spMkLst>
            <pc:docMk/>
            <pc:sldMk cId="837600892" sldId="1093"/>
            <ac:spMk id="18" creationId="{133ECBD3-7BA2-AC4D-ADED-9C9DE52EAD44}"/>
          </ac:spMkLst>
        </pc:spChg>
        <pc:spChg chg="mod">
          <ac:chgData name="Aizhan Kassymova" userId="116eda05-19b7-4ab1-b111-75ad639c04ed" providerId="ADAL" clId="{7FCF2236-9679-A741-98AF-2B39BD724271}" dt="2022-07-26T12:14:28.873" v="5254" actId="113"/>
          <ac:spMkLst>
            <pc:docMk/>
            <pc:sldMk cId="837600892" sldId="1093"/>
            <ac:spMk id="19" creationId="{B62233DC-6662-1844-8E5F-FDE264813A85}"/>
          </ac:spMkLst>
        </pc:spChg>
      </pc:sldChg>
      <pc:sldChg chg="addSp delSp modSp mod modAnim">
        <pc:chgData name="Aizhan Kassymova" userId="116eda05-19b7-4ab1-b111-75ad639c04ed" providerId="ADAL" clId="{7FCF2236-9679-A741-98AF-2B39BD724271}" dt="2022-07-26T11:54:34.969" v="4723"/>
        <pc:sldMkLst>
          <pc:docMk/>
          <pc:sldMk cId="866720516" sldId="1094"/>
        </pc:sldMkLst>
        <pc:spChg chg="del">
          <ac:chgData name="Aizhan Kassymova" userId="116eda05-19b7-4ab1-b111-75ad639c04ed" providerId="ADAL" clId="{7FCF2236-9679-A741-98AF-2B39BD724271}" dt="2022-07-25T06:58:18.904" v="1717" actId="478"/>
          <ac:spMkLst>
            <pc:docMk/>
            <pc:sldMk cId="866720516" sldId="1094"/>
            <ac:spMk id="4" creationId="{AF23161C-A7AE-1A48-A402-4FD497E92476}"/>
          </ac:spMkLst>
        </pc:spChg>
        <pc:spChg chg="add mod">
          <ac:chgData name="Aizhan Kassymova" userId="116eda05-19b7-4ab1-b111-75ad639c04ed" providerId="ADAL" clId="{7FCF2236-9679-A741-98AF-2B39BD724271}" dt="2022-07-25T06:58:19.575" v="1718"/>
          <ac:spMkLst>
            <pc:docMk/>
            <pc:sldMk cId="866720516" sldId="1094"/>
            <ac:spMk id="5" creationId="{C29DFC18-5D5E-B8EB-8B43-0516405DC41D}"/>
          </ac:spMkLst>
        </pc:spChg>
        <pc:spChg chg="mod">
          <ac:chgData name="Aizhan Kassymova" userId="116eda05-19b7-4ab1-b111-75ad639c04ed" providerId="ADAL" clId="{7FCF2236-9679-A741-98AF-2B39BD724271}" dt="2022-07-26T11:53:00.047" v="4673" actId="20577"/>
          <ac:spMkLst>
            <pc:docMk/>
            <pc:sldMk cId="866720516" sldId="1094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6T11:54:34.969" v="4723"/>
          <ac:spMkLst>
            <pc:docMk/>
            <pc:sldMk cId="866720516" sldId="1094"/>
            <ac:spMk id="167" creationId="{796C1A8B-325B-1A4B-BF89-EF3A65965833}"/>
          </ac:spMkLst>
        </pc:spChg>
      </pc:sldChg>
      <pc:sldChg chg="addSp delSp modSp mod modAnim">
        <pc:chgData name="Aizhan Kassymova" userId="116eda05-19b7-4ab1-b111-75ad639c04ed" providerId="ADAL" clId="{7FCF2236-9679-A741-98AF-2B39BD724271}" dt="2022-07-26T11:52:35.229" v="4637" actId="20577"/>
        <pc:sldMkLst>
          <pc:docMk/>
          <pc:sldMk cId="2230740000" sldId="1095"/>
        </pc:sldMkLst>
        <pc:spChg chg="mod">
          <ac:chgData name="Aizhan Kassymova" userId="116eda05-19b7-4ab1-b111-75ad639c04ed" providerId="ADAL" clId="{7FCF2236-9679-A741-98AF-2B39BD724271}" dt="2022-07-26T11:49:25.227" v="4418" actId="27636"/>
          <ac:spMkLst>
            <pc:docMk/>
            <pc:sldMk cId="2230740000" sldId="1095"/>
            <ac:spMk id="9" creationId="{247BCAC2-4B0D-C24F-A1AA-5CFB26132E0B}"/>
          </ac:spMkLst>
        </pc:spChg>
        <pc:spChg chg="del mod">
          <ac:chgData name="Aizhan Kassymova" userId="116eda05-19b7-4ab1-b111-75ad639c04ed" providerId="ADAL" clId="{7FCF2236-9679-A741-98AF-2B39BD724271}" dt="2022-07-26T11:49:53.492" v="4437" actId="478"/>
          <ac:spMkLst>
            <pc:docMk/>
            <pc:sldMk cId="2230740000" sldId="1095"/>
            <ac:spMk id="167" creationId="{FC920AB6-C679-FB4D-8FB0-F8831E569238}"/>
          </ac:spMkLst>
        </pc:spChg>
        <pc:spChg chg="mod">
          <ac:chgData name="Aizhan Kassymova" userId="116eda05-19b7-4ab1-b111-75ad639c04ed" providerId="ADAL" clId="{7FCF2236-9679-A741-98AF-2B39BD724271}" dt="2022-07-26T11:50:45.253" v="4482" actId="20577"/>
          <ac:spMkLst>
            <pc:docMk/>
            <pc:sldMk cId="2230740000" sldId="1095"/>
            <ac:spMk id="168" creationId="{7033F479-89A5-0143-B345-2FFB1A7A7F97}"/>
          </ac:spMkLst>
        </pc:spChg>
        <pc:spChg chg="del">
          <ac:chgData name="Aizhan Kassymova" userId="116eda05-19b7-4ab1-b111-75ad639c04ed" providerId="ADAL" clId="{7FCF2236-9679-A741-98AF-2B39BD724271}" dt="2022-07-25T06:58:13.262" v="1715" actId="478"/>
          <ac:spMkLst>
            <pc:docMk/>
            <pc:sldMk cId="2230740000" sldId="1095"/>
            <ac:spMk id="169" creationId="{A8961CBE-FE41-8D44-9128-97B15DEF4B5E}"/>
          </ac:spMkLst>
        </pc:spChg>
        <pc:spChg chg="add mod">
          <ac:chgData name="Aizhan Kassymova" userId="116eda05-19b7-4ab1-b111-75ad639c04ed" providerId="ADAL" clId="{7FCF2236-9679-A741-98AF-2B39BD724271}" dt="2022-07-25T06:58:13.752" v="1716"/>
          <ac:spMkLst>
            <pc:docMk/>
            <pc:sldMk cId="2230740000" sldId="1095"/>
            <ac:spMk id="170" creationId="{8A69D33D-3383-972C-DDC0-B6BC905412B2}"/>
          </ac:spMkLst>
        </pc:spChg>
        <pc:spChg chg="mod">
          <ac:chgData name="Aizhan Kassymova" userId="116eda05-19b7-4ab1-b111-75ad639c04ed" providerId="ADAL" clId="{7FCF2236-9679-A741-98AF-2B39BD724271}" dt="2022-07-26T11:52:16.251" v="4608" actId="1076"/>
          <ac:spMkLst>
            <pc:docMk/>
            <pc:sldMk cId="2230740000" sldId="1095"/>
            <ac:spMk id="171" creationId="{5980C4D7-7160-6843-9829-B4A4351B5715}"/>
          </ac:spMkLst>
        </pc:spChg>
        <pc:spChg chg="mod">
          <ac:chgData name="Aizhan Kassymova" userId="116eda05-19b7-4ab1-b111-75ad639c04ed" providerId="ADAL" clId="{7FCF2236-9679-A741-98AF-2B39BD724271}" dt="2022-07-26T11:51:13.062" v="4513" actId="1076"/>
          <ac:spMkLst>
            <pc:docMk/>
            <pc:sldMk cId="2230740000" sldId="1095"/>
            <ac:spMk id="173" creationId="{82144ED5-2C8E-184D-A863-C3B672AB3D76}"/>
          </ac:spMkLst>
        </pc:spChg>
        <pc:spChg chg="mod">
          <ac:chgData name="Aizhan Kassymova" userId="116eda05-19b7-4ab1-b111-75ad639c04ed" providerId="ADAL" clId="{7FCF2236-9679-A741-98AF-2B39BD724271}" dt="2022-07-26T11:52:35.229" v="4637" actId="20577"/>
          <ac:spMkLst>
            <pc:docMk/>
            <pc:sldMk cId="2230740000" sldId="1095"/>
            <ac:spMk id="182" creationId="{E1FF55F2-CAA3-F740-9BE9-AB0BAF4EF8AA}"/>
          </ac:spMkLst>
        </pc:spChg>
        <pc:spChg chg="mod">
          <ac:chgData name="Aizhan Kassymova" userId="116eda05-19b7-4ab1-b111-75ad639c04ed" providerId="ADAL" clId="{7FCF2236-9679-A741-98AF-2B39BD724271}" dt="2022-07-26T11:51:59.194" v="4588" actId="20577"/>
          <ac:spMkLst>
            <pc:docMk/>
            <pc:sldMk cId="2230740000" sldId="1095"/>
            <ac:spMk id="189" creationId="{9260634C-BE01-F74D-BF1A-744B534DD2DB}"/>
          </ac:spMkLst>
        </pc:spChg>
        <pc:spChg chg="mod">
          <ac:chgData name="Aizhan Kassymova" userId="116eda05-19b7-4ab1-b111-75ad639c04ed" providerId="ADAL" clId="{7FCF2236-9679-A741-98AF-2B39BD724271}" dt="2022-07-26T11:51:40.072" v="4549" actId="1076"/>
          <ac:spMkLst>
            <pc:docMk/>
            <pc:sldMk cId="2230740000" sldId="1095"/>
            <ac:spMk id="194" creationId="{8797BCED-3D71-5A4B-8881-BCE8144E87C2}"/>
          </ac:spMkLst>
        </pc:spChg>
        <pc:spChg chg="add mod">
          <ac:chgData name="Aizhan Kassymova" userId="116eda05-19b7-4ab1-b111-75ad639c04ed" providerId="ADAL" clId="{7FCF2236-9679-A741-98AF-2B39BD724271}" dt="2022-07-26T11:49:53.855" v="4438"/>
          <ac:spMkLst>
            <pc:docMk/>
            <pc:sldMk cId="2230740000" sldId="1095"/>
            <ac:spMk id="333" creationId="{41F47A9B-C959-B055-A3C4-699A6CDB4C77}"/>
          </ac:spMkLst>
        </pc:spChg>
      </pc:sldChg>
      <pc:sldChg chg="addSp delSp modSp mod">
        <pc:chgData name="Aizhan Kassymova" userId="116eda05-19b7-4ab1-b111-75ad639c04ed" providerId="ADAL" clId="{7FCF2236-9679-A741-98AF-2B39BD724271}" dt="2022-07-26T11:48:55.765" v="4394" actId="27636"/>
        <pc:sldMkLst>
          <pc:docMk/>
          <pc:sldMk cId="4289245598" sldId="1096"/>
        </pc:sldMkLst>
        <pc:spChg chg="mod">
          <ac:chgData name="Aizhan Kassymova" userId="116eda05-19b7-4ab1-b111-75ad639c04ed" providerId="ADAL" clId="{7FCF2236-9679-A741-98AF-2B39BD724271}" dt="2022-07-26T11:44:36.698" v="4105" actId="14100"/>
          <ac:spMkLst>
            <pc:docMk/>
            <pc:sldMk cId="4289245598" sldId="1096"/>
            <ac:spMk id="5" creationId="{B2D75AD3-AD5C-7747-A9C2-6EF45A12CB21}"/>
          </ac:spMkLst>
        </pc:spChg>
        <pc:spChg chg="mod">
          <ac:chgData name="Aizhan Kassymova" userId="116eda05-19b7-4ab1-b111-75ad639c04ed" providerId="ADAL" clId="{7FCF2236-9679-A741-98AF-2B39BD724271}" dt="2022-07-26T11:45:34.255" v="4174" actId="20577"/>
          <ac:spMkLst>
            <pc:docMk/>
            <pc:sldMk cId="4289245598" sldId="1096"/>
            <ac:spMk id="6" creationId="{EB73751A-16ED-6643-8E9C-1B1DDF5D83E6}"/>
          </ac:spMkLst>
        </pc:spChg>
        <pc:spChg chg="mod">
          <ac:chgData name="Aizhan Kassymova" userId="116eda05-19b7-4ab1-b111-75ad639c04ed" providerId="ADAL" clId="{7FCF2236-9679-A741-98AF-2B39BD724271}" dt="2022-07-26T11:48:55.765" v="4394" actId="27636"/>
          <ac:spMkLst>
            <pc:docMk/>
            <pc:sldMk cId="4289245598" sldId="1096"/>
            <ac:spMk id="9" creationId="{247BCAC2-4B0D-C24F-A1AA-5CFB26132E0B}"/>
          </ac:spMkLst>
        </pc:spChg>
        <pc:spChg chg="del">
          <ac:chgData name="Aizhan Kassymova" userId="116eda05-19b7-4ab1-b111-75ad639c04ed" providerId="ADAL" clId="{7FCF2236-9679-A741-98AF-2B39BD724271}" dt="2022-07-25T06:58:07.991" v="1713" actId="478"/>
          <ac:spMkLst>
            <pc:docMk/>
            <pc:sldMk cId="4289245598" sldId="1096"/>
            <ac:spMk id="167" creationId="{0480BCEF-F94C-E34B-B55C-97CE664B5D95}"/>
          </ac:spMkLst>
        </pc:spChg>
        <pc:spChg chg="add mod">
          <ac:chgData name="Aizhan Kassymova" userId="116eda05-19b7-4ab1-b111-75ad639c04ed" providerId="ADAL" clId="{7FCF2236-9679-A741-98AF-2B39BD724271}" dt="2022-07-25T06:58:08.470" v="1714"/>
          <ac:spMkLst>
            <pc:docMk/>
            <pc:sldMk cId="4289245598" sldId="1096"/>
            <ac:spMk id="168" creationId="{C4A5A438-CC7C-D882-7061-EA38217A19BB}"/>
          </ac:spMkLst>
        </pc:spChg>
        <pc:spChg chg="mod">
          <ac:chgData name="Aizhan Kassymova" userId="116eda05-19b7-4ab1-b111-75ad639c04ed" providerId="ADAL" clId="{7FCF2236-9679-A741-98AF-2B39BD724271}" dt="2022-07-26T11:47:58.400" v="4352" actId="20577"/>
          <ac:spMkLst>
            <pc:docMk/>
            <pc:sldMk cId="4289245598" sldId="1096"/>
            <ac:spMk id="171" creationId="{5980C4D7-7160-6843-9829-B4A4351B5715}"/>
          </ac:spMkLst>
        </pc:spChg>
        <pc:spChg chg="mod">
          <ac:chgData name="Aizhan Kassymova" userId="116eda05-19b7-4ab1-b111-75ad639c04ed" providerId="ADAL" clId="{7FCF2236-9679-A741-98AF-2B39BD724271}" dt="2022-07-26T11:46:05.410" v="4201" actId="14100"/>
          <ac:spMkLst>
            <pc:docMk/>
            <pc:sldMk cId="4289245598" sldId="1096"/>
            <ac:spMk id="173" creationId="{82144ED5-2C8E-184D-A863-C3B672AB3D76}"/>
          </ac:spMkLst>
        </pc:spChg>
        <pc:spChg chg="mod">
          <ac:chgData name="Aizhan Kassymova" userId="116eda05-19b7-4ab1-b111-75ad639c04ed" providerId="ADAL" clId="{7FCF2236-9679-A741-98AF-2B39BD724271}" dt="2022-07-26T11:46:54.987" v="4269" actId="1038"/>
          <ac:spMkLst>
            <pc:docMk/>
            <pc:sldMk cId="4289245598" sldId="1096"/>
            <ac:spMk id="181" creationId="{D65FCF25-F405-B748-88E8-10A3D839696D}"/>
          </ac:spMkLst>
        </pc:spChg>
        <pc:spChg chg="mod">
          <ac:chgData name="Aizhan Kassymova" userId="116eda05-19b7-4ab1-b111-75ad639c04ed" providerId="ADAL" clId="{7FCF2236-9679-A741-98AF-2B39BD724271}" dt="2022-07-26T11:47:04.213" v="4273" actId="20577"/>
          <ac:spMkLst>
            <pc:docMk/>
            <pc:sldMk cId="4289245598" sldId="1096"/>
            <ac:spMk id="182" creationId="{E1FF55F2-CAA3-F740-9BE9-AB0BAF4EF8AA}"/>
          </ac:spMkLst>
        </pc:spChg>
        <pc:spChg chg="mod">
          <ac:chgData name="Aizhan Kassymova" userId="116eda05-19b7-4ab1-b111-75ad639c04ed" providerId="ADAL" clId="{7FCF2236-9679-A741-98AF-2B39BD724271}" dt="2022-07-26T11:47:32.329" v="4312" actId="20577"/>
          <ac:spMkLst>
            <pc:docMk/>
            <pc:sldMk cId="4289245598" sldId="1096"/>
            <ac:spMk id="189" creationId="{9260634C-BE01-F74D-BF1A-744B534DD2DB}"/>
          </ac:spMkLst>
        </pc:spChg>
        <pc:spChg chg="mod">
          <ac:chgData name="Aizhan Kassymova" userId="116eda05-19b7-4ab1-b111-75ad639c04ed" providerId="ADAL" clId="{7FCF2236-9679-A741-98AF-2B39BD724271}" dt="2022-07-26T11:46:28.723" v="4232" actId="1076"/>
          <ac:spMkLst>
            <pc:docMk/>
            <pc:sldMk cId="4289245598" sldId="1096"/>
            <ac:spMk id="194" creationId="{8797BCED-3D71-5A4B-8881-BCE8144E87C2}"/>
          </ac:spMkLst>
        </pc:spChg>
        <pc:grpChg chg="mod">
          <ac:chgData name="Aizhan Kassymova" userId="116eda05-19b7-4ab1-b111-75ad639c04ed" providerId="ADAL" clId="{7FCF2236-9679-A741-98AF-2B39BD724271}" dt="2022-07-26T11:46:54.987" v="4269" actId="1038"/>
          <ac:grpSpMkLst>
            <pc:docMk/>
            <pc:sldMk cId="4289245598" sldId="1096"/>
            <ac:grpSpMk id="180" creationId="{25257205-98B6-614F-8BDC-3E790117BE54}"/>
          </ac:grpSpMkLst>
        </pc:grpChg>
      </pc:sldChg>
      <pc:sldChg chg="addSp delSp modSp mod">
        <pc:chgData name="Aizhan Kassymova" userId="116eda05-19b7-4ab1-b111-75ad639c04ed" providerId="ADAL" clId="{7FCF2236-9679-A741-98AF-2B39BD724271}" dt="2022-07-26T11:41:53.961" v="4044" actId="20577"/>
        <pc:sldMkLst>
          <pc:docMk/>
          <pc:sldMk cId="523262241" sldId="1097"/>
        </pc:sldMkLst>
        <pc:spChg chg="del">
          <ac:chgData name="Aizhan Kassymova" userId="116eda05-19b7-4ab1-b111-75ad639c04ed" providerId="ADAL" clId="{7FCF2236-9679-A741-98AF-2B39BD724271}" dt="2022-07-25T06:58:03.175" v="1711" actId="478"/>
          <ac:spMkLst>
            <pc:docMk/>
            <pc:sldMk cId="523262241" sldId="1097"/>
            <ac:spMk id="4" creationId="{D9D88440-FC58-A548-AA80-854235DE0843}"/>
          </ac:spMkLst>
        </pc:spChg>
        <pc:spChg chg="add mod">
          <ac:chgData name="Aizhan Kassymova" userId="116eda05-19b7-4ab1-b111-75ad639c04ed" providerId="ADAL" clId="{7FCF2236-9679-A741-98AF-2B39BD724271}" dt="2022-07-25T06:58:03.707" v="1712"/>
          <ac:spMkLst>
            <pc:docMk/>
            <pc:sldMk cId="523262241" sldId="1097"/>
            <ac:spMk id="6" creationId="{E7AE8461-5441-C196-72E8-79DC4BEB3C16}"/>
          </ac:spMkLst>
        </pc:spChg>
        <pc:spChg chg="mod">
          <ac:chgData name="Aizhan Kassymova" userId="116eda05-19b7-4ab1-b111-75ad639c04ed" providerId="ADAL" clId="{7FCF2236-9679-A741-98AF-2B39BD724271}" dt="2022-07-26T11:41:53.961" v="4044" actId="20577"/>
          <ac:spMkLst>
            <pc:docMk/>
            <pc:sldMk cId="523262241" sldId="1097"/>
            <ac:spMk id="9" creationId="{247BCAC2-4B0D-C24F-A1AA-5CFB26132E0B}"/>
          </ac:spMkLst>
        </pc:spChg>
      </pc:sldChg>
      <pc:sldChg chg="addSp delSp modSp mod modAnim">
        <pc:chgData name="Aizhan Kassymova" userId="116eda05-19b7-4ab1-b111-75ad639c04ed" providerId="ADAL" clId="{7FCF2236-9679-A741-98AF-2B39BD724271}" dt="2022-07-26T11:31:57.109" v="4009" actId="20577"/>
        <pc:sldMkLst>
          <pc:docMk/>
          <pc:sldMk cId="1808159661" sldId="1098"/>
        </pc:sldMkLst>
        <pc:spChg chg="mod">
          <ac:chgData name="Aizhan Kassymova" userId="116eda05-19b7-4ab1-b111-75ad639c04ed" providerId="ADAL" clId="{7FCF2236-9679-A741-98AF-2B39BD724271}" dt="2022-07-26T11:31:57.109" v="4009" actId="20577"/>
          <ac:spMkLst>
            <pc:docMk/>
            <pc:sldMk cId="1808159661" sldId="1098"/>
            <ac:spMk id="5" creationId="{ED24547E-6033-E341-B415-9EEF0C28B3B1}"/>
          </ac:spMkLst>
        </pc:spChg>
        <pc:spChg chg="mod">
          <ac:chgData name="Aizhan Kassymova" userId="116eda05-19b7-4ab1-b111-75ad639c04ed" providerId="ADAL" clId="{7FCF2236-9679-A741-98AF-2B39BD724271}" dt="2022-07-26T11:30:11.608" v="3782" actId="20577"/>
          <ac:spMkLst>
            <pc:docMk/>
            <pc:sldMk cId="1808159661" sldId="1098"/>
            <ac:spMk id="7" creationId="{500E43FE-C520-D344-A4CF-6105B63E22D6}"/>
          </ac:spMkLst>
        </pc:spChg>
        <pc:spChg chg="mod">
          <ac:chgData name="Aizhan Kassymova" userId="116eda05-19b7-4ab1-b111-75ad639c04ed" providerId="ADAL" clId="{7FCF2236-9679-A741-98AF-2B39BD724271}" dt="2022-07-26T11:28:05.201" v="3620" actId="120"/>
          <ac:spMkLst>
            <pc:docMk/>
            <pc:sldMk cId="1808159661" sldId="1098"/>
            <ac:spMk id="9" creationId="{247BCAC2-4B0D-C24F-A1AA-5CFB26132E0B}"/>
          </ac:spMkLst>
        </pc:spChg>
        <pc:spChg chg="del">
          <ac:chgData name="Aizhan Kassymova" userId="116eda05-19b7-4ab1-b111-75ad639c04ed" providerId="ADAL" clId="{7FCF2236-9679-A741-98AF-2B39BD724271}" dt="2022-07-25T06:57:59.557" v="1709" actId="478"/>
          <ac:spMkLst>
            <pc:docMk/>
            <pc:sldMk cId="1808159661" sldId="1098"/>
            <ac:spMk id="13" creationId="{363187FC-BBBC-984E-BB71-64F11F5AB9A7}"/>
          </ac:spMkLst>
        </pc:spChg>
        <pc:spChg chg="add mod">
          <ac:chgData name="Aizhan Kassymova" userId="116eda05-19b7-4ab1-b111-75ad639c04ed" providerId="ADAL" clId="{7FCF2236-9679-A741-98AF-2B39BD724271}" dt="2022-07-25T06:58:00.079" v="1710"/>
          <ac:spMkLst>
            <pc:docMk/>
            <pc:sldMk cId="1808159661" sldId="1098"/>
            <ac:spMk id="14" creationId="{F7E426F1-0C3A-D108-6C7D-4D4A3E7920A1}"/>
          </ac:spMkLst>
        </pc:spChg>
      </pc:sldChg>
      <pc:sldChg chg="addSp delSp modSp mod modAnim">
        <pc:chgData name="Aizhan Kassymova" userId="116eda05-19b7-4ab1-b111-75ad639c04ed" providerId="ADAL" clId="{7FCF2236-9679-A741-98AF-2B39BD724271}" dt="2022-07-26T11:40:46.145" v="4022" actId="1076"/>
        <pc:sldMkLst>
          <pc:docMk/>
          <pc:sldMk cId="3976628212" sldId="1099"/>
        </pc:sldMkLst>
        <pc:spChg chg="del">
          <ac:chgData name="Aizhan Kassymova" userId="116eda05-19b7-4ab1-b111-75ad639c04ed" providerId="ADAL" clId="{7FCF2236-9679-A741-98AF-2B39BD724271}" dt="2022-07-25T06:57:54.670" v="1707" actId="478"/>
          <ac:spMkLst>
            <pc:docMk/>
            <pc:sldMk cId="3976628212" sldId="1099"/>
            <ac:spMk id="6" creationId="{1527D7C4-251C-EC46-94F4-43E46D282570}"/>
          </ac:spMkLst>
        </pc:spChg>
        <pc:spChg chg="add mod">
          <ac:chgData name="Aizhan Kassymova" userId="116eda05-19b7-4ab1-b111-75ad639c04ed" providerId="ADAL" clId="{7FCF2236-9679-A741-98AF-2B39BD724271}" dt="2022-07-25T06:57:55.139" v="1708"/>
          <ac:spMkLst>
            <pc:docMk/>
            <pc:sldMk cId="3976628212" sldId="1099"/>
            <ac:spMk id="7" creationId="{38EA4CB1-69D2-E386-9081-D16A07C8748A}"/>
          </ac:spMkLst>
        </pc:spChg>
        <pc:spChg chg="mod">
          <ac:chgData name="Aizhan Kassymova" userId="116eda05-19b7-4ab1-b111-75ad639c04ed" providerId="ADAL" clId="{7FCF2236-9679-A741-98AF-2B39BD724271}" dt="2022-07-25T07:27:02.326" v="3615" actId="20577"/>
          <ac:spMkLst>
            <pc:docMk/>
            <pc:sldMk cId="3976628212" sldId="1099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6T11:40:17.129" v="4020" actId="255"/>
          <ac:spMkLst>
            <pc:docMk/>
            <pc:sldMk cId="3976628212" sldId="1099"/>
            <ac:spMk id="31" creationId="{C4E20309-5EA1-134A-A365-0B330A5879DC}"/>
          </ac:spMkLst>
        </pc:spChg>
        <pc:spChg chg="mod">
          <ac:chgData name="Aizhan Kassymova" userId="116eda05-19b7-4ab1-b111-75ad639c04ed" providerId="ADAL" clId="{7FCF2236-9679-A741-98AF-2B39BD724271}" dt="2022-07-26T11:40:46.145" v="4022" actId="1076"/>
          <ac:spMkLst>
            <pc:docMk/>
            <pc:sldMk cId="3976628212" sldId="1099"/>
            <ac:spMk id="32" creationId="{8ADC63BB-C973-3942-8EC6-3C13E2B3867C}"/>
          </ac:spMkLst>
        </pc:spChg>
      </pc:sldChg>
      <pc:sldChg chg="addSp delSp modSp mod">
        <pc:chgData name="Aizhan Kassymova" userId="116eda05-19b7-4ab1-b111-75ad639c04ed" providerId="ADAL" clId="{7FCF2236-9679-A741-98AF-2B39BD724271}" dt="2022-07-25T07:26:24.732" v="3599" actId="1038"/>
        <pc:sldMkLst>
          <pc:docMk/>
          <pc:sldMk cId="913863411" sldId="1100"/>
        </pc:sldMkLst>
        <pc:spChg chg="del">
          <ac:chgData name="Aizhan Kassymova" userId="116eda05-19b7-4ab1-b111-75ad639c04ed" providerId="ADAL" clId="{7FCF2236-9679-A741-98AF-2B39BD724271}" dt="2022-07-25T06:57:49.704" v="1705" actId="478"/>
          <ac:spMkLst>
            <pc:docMk/>
            <pc:sldMk cId="913863411" sldId="1100"/>
            <ac:spMk id="6" creationId="{AE8EED64-A600-EB43-865F-526592344FF6}"/>
          </ac:spMkLst>
        </pc:spChg>
        <pc:spChg chg="add mod">
          <ac:chgData name="Aizhan Kassymova" userId="116eda05-19b7-4ab1-b111-75ad639c04ed" providerId="ADAL" clId="{7FCF2236-9679-A741-98AF-2B39BD724271}" dt="2022-07-25T06:57:50.178" v="1706"/>
          <ac:spMkLst>
            <pc:docMk/>
            <pc:sldMk cId="913863411" sldId="1100"/>
            <ac:spMk id="8" creationId="{242C85F0-43F2-D38D-AF28-A44E9B648421}"/>
          </ac:spMkLst>
        </pc:spChg>
        <pc:spChg chg="mod">
          <ac:chgData name="Aizhan Kassymova" userId="116eda05-19b7-4ab1-b111-75ad639c04ed" providerId="ADAL" clId="{7FCF2236-9679-A741-98AF-2B39BD724271}" dt="2022-07-25T07:23:53.372" v="3596" actId="20577"/>
          <ac:spMkLst>
            <pc:docMk/>
            <pc:sldMk cId="913863411" sldId="1100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5T07:26:24.732" v="3599" actId="1038"/>
          <ac:spMkLst>
            <pc:docMk/>
            <pc:sldMk cId="913863411" sldId="1100"/>
            <ac:spMk id="10" creationId="{462E018F-A8B8-D04F-AA86-E98C6072C4D6}"/>
          </ac:spMkLst>
        </pc:spChg>
        <pc:spChg chg="mod">
          <ac:chgData name="Aizhan Kassymova" userId="116eda05-19b7-4ab1-b111-75ad639c04ed" providerId="ADAL" clId="{7FCF2236-9679-A741-98AF-2B39BD724271}" dt="2022-07-25T07:26:17.668" v="3598" actId="1076"/>
          <ac:spMkLst>
            <pc:docMk/>
            <pc:sldMk cId="913863411" sldId="1100"/>
            <ac:spMk id="31" creationId="{C4E20309-5EA1-134A-A365-0B330A5879DC}"/>
          </ac:spMkLst>
        </pc:spChg>
      </pc:sldChg>
      <pc:sldChg chg="addSp delSp modSp mod">
        <pc:chgData name="Aizhan Kassymova" userId="116eda05-19b7-4ab1-b111-75ad639c04ed" providerId="ADAL" clId="{7FCF2236-9679-A741-98AF-2B39BD724271}" dt="2022-07-25T07:23:39.239" v="3576" actId="20577"/>
        <pc:sldMkLst>
          <pc:docMk/>
          <pc:sldMk cId="3284910864" sldId="1101"/>
        </pc:sldMkLst>
        <pc:spChg chg="mod">
          <ac:chgData name="Aizhan Kassymova" userId="116eda05-19b7-4ab1-b111-75ad639c04ed" providerId="ADAL" clId="{7FCF2236-9679-A741-98AF-2B39BD724271}" dt="2022-07-25T07:23:22.538" v="3568" actId="1076"/>
          <ac:spMkLst>
            <pc:docMk/>
            <pc:sldMk cId="3284910864" sldId="1101"/>
            <ac:spMk id="2" creationId="{47834A79-77AF-0047-9901-2474CA5CB805}"/>
          </ac:spMkLst>
        </pc:spChg>
        <pc:spChg chg="mod">
          <ac:chgData name="Aizhan Kassymova" userId="116eda05-19b7-4ab1-b111-75ad639c04ed" providerId="ADAL" clId="{7FCF2236-9679-A741-98AF-2B39BD724271}" dt="2022-07-25T07:13:53.873" v="2945" actId="1076"/>
          <ac:spMkLst>
            <pc:docMk/>
            <pc:sldMk cId="3284910864" sldId="1101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5T07:14:09.148" v="2973" actId="20577"/>
          <ac:spMkLst>
            <pc:docMk/>
            <pc:sldMk cId="3284910864" sldId="1101"/>
            <ac:spMk id="11" creationId="{10CE294D-681E-A241-BD53-A34355A36495}"/>
          </ac:spMkLst>
        </pc:spChg>
        <pc:spChg chg="mod">
          <ac:chgData name="Aizhan Kassymova" userId="116eda05-19b7-4ab1-b111-75ad639c04ed" providerId="ADAL" clId="{7FCF2236-9679-A741-98AF-2B39BD724271}" dt="2022-07-25T07:16:28.666" v="3072" actId="1076"/>
          <ac:spMkLst>
            <pc:docMk/>
            <pc:sldMk cId="3284910864" sldId="1101"/>
            <ac:spMk id="12" creationId="{8DB0E7C3-8033-5949-9183-2915D95A7522}"/>
          </ac:spMkLst>
        </pc:spChg>
        <pc:spChg chg="mod">
          <ac:chgData name="Aizhan Kassymova" userId="116eda05-19b7-4ab1-b111-75ad639c04ed" providerId="ADAL" clId="{7FCF2236-9679-A741-98AF-2B39BD724271}" dt="2022-07-25T07:16:32.409" v="3074" actId="20577"/>
          <ac:spMkLst>
            <pc:docMk/>
            <pc:sldMk cId="3284910864" sldId="1101"/>
            <ac:spMk id="13" creationId="{2E5F716F-8E9B-6F4D-879A-CC62D69D957F}"/>
          </ac:spMkLst>
        </pc:spChg>
        <pc:spChg chg="mod">
          <ac:chgData name="Aizhan Kassymova" userId="116eda05-19b7-4ab1-b111-75ad639c04ed" providerId="ADAL" clId="{7FCF2236-9679-A741-98AF-2B39BD724271}" dt="2022-07-25T07:16:28.666" v="3072" actId="1076"/>
          <ac:spMkLst>
            <pc:docMk/>
            <pc:sldMk cId="3284910864" sldId="1101"/>
            <ac:spMk id="14" creationId="{67230760-6F08-C443-A901-7D6991E095B2}"/>
          </ac:spMkLst>
        </pc:spChg>
        <pc:spChg chg="mod">
          <ac:chgData name="Aizhan Kassymova" userId="116eda05-19b7-4ab1-b111-75ad639c04ed" providerId="ADAL" clId="{7FCF2236-9679-A741-98AF-2B39BD724271}" dt="2022-07-25T07:16:28.666" v="3072" actId="1076"/>
          <ac:spMkLst>
            <pc:docMk/>
            <pc:sldMk cId="3284910864" sldId="1101"/>
            <ac:spMk id="15" creationId="{BA67319E-9089-5D4D-83FF-3AE2DB5B1314}"/>
          </ac:spMkLst>
        </pc:spChg>
        <pc:spChg chg="mod">
          <ac:chgData name="Aizhan Kassymova" userId="116eda05-19b7-4ab1-b111-75ad639c04ed" providerId="ADAL" clId="{7FCF2236-9679-A741-98AF-2B39BD724271}" dt="2022-07-25T07:16:28.666" v="3072" actId="1076"/>
          <ac:spMkLst>
            <pc:docMk/>
            <pc:sldMk cId="3284910864" sldId="1101"/>
            <ac:spMk id="16" creationId="{64A53551-2118-9045-B6B4-1F713C8B8AD3}"/>
          </ac:spMkLst>
        </pc:spChg>
        <pc:spChg chg="mod">
          <ac:chgData name="Aizhan Kassymova" userId="116eda05-19b7-4ab1-b111-75ad639c04ed" providerId="ADAL" clId="{7FCF2236-9679-A741-98AF-2B39BD724271}" dt="2022-07-25T07:16:28.666" v="3072" actId="1076"/>
          <ac:spMkLst>
            <pc:docMk/>
            <pc:sldMk cId="3284910864" sldId="1101"/>
            <ac:spMk id="17" creationId="{B45A6D89-577E-7C44-A516-DED5E6DB81DC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18" creationId="{48A982BB-AB47-3F43-B500-136E591676A0}"/>
          </ac:spMkLst>
        </pc:spChg>
        <pc:spChg chg="mod">
          <ac:chgData name="Aizhan Kassymova" userId="116eda05-19b7-4ab1-b111-75ad639c04ed" providerId="ADAL" clId="{7FCF2236-9679-A741-98AF-2B39BD724271}" dt="2022-07-25T07:18:18.617" v="3178" actId="20577"/>
          <ac:spMkLst>
            <pc:docMk/>
            <pc:sldMk cId="3284910864" sldId="1101"/>
            <ac:spMk id="19" creationId="{2B6BDDC7-E847-3847-933D-4C32FCB6E8A4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0" creationId="{320DE5FB-B16F-134F-A6AE-3A733BA85D15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1" creationId="{083E8C6B-45A7-4E4F-BE58-4778B3424FF8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2" creationId="{36B8F6F2-4690-8E4C-937E-0E9481B1C3A5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3" creationId="{550F9EB0-5008-3D46-90EE-C86931D2002E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4" creationId="{369E9B65-3B7C-454D-AB1F-5B2406B160B6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5" creationId="{D471AC56-09F2-7C4D-B61A-6CCAD59D7CF4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6" creationId="{1C077A09-1FCB-034D-952A-AD8C28E51F1A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27" creationId="{C40276EB-9757-DA42-B8CE-16A23EEE135D}"/>
          </ac:spMkLst>
        </pc:spChg>
        <pc:spChg chg="mod">
          <ac:chgData name="Aizhan Kassymova" userId="116eda05-19b7-4ab1-b111-75ad639c04ed" providerId="ADAL" clId="{7FCF2236-9679-A741-98AF-2B39BD724271}" dt="2022-07-25T07:16:28.666" v="3072" actId="1076"/>
          <ac:spMkLst>
            <pc:docMk/>
            <pc:sldMk cId="3284910864" sldId="1101"/>
            <ac:spMk id="28" creationId="{B9DABBB2-671A-2742-937B-8D9DEE87BF80}"/>
          </ac:spMkLst>
        </pc:spChg>
        <pc:spChg chg="mod">
          <ac:chgData name="Aizhan Kassymova" userId="116eda05-19b7-4ab1-b111-75ad639c04ed" providerId="ADAL" clId="{7FCF2236-9679-A741-98AF-2B39BD724271}" dt="2022-07-25T07:16:28.666" v="3072" actId="1076"/>
          <ac:spMkLst>
            <pc:docMk/>
            <pc:sldMk cId="3284910864" sldId="1101"/>
            <ac:spMk id="29" creationId="{F8EBAC0E-17AF-6147-BA8E-98BDF7436DAD}"/>
          </ac:spMkLst>
        </pc:spChg>
        <pc:spChg chg="mod">
          <ac:chgData name="Aizhan Kassymova" userId="116eda05-19b7-4ab1-b111-75ad639c04ed" providerId="ADAL" clId="{7FCF2236-9679-A741-98AF-2B39BD724271}" dt="2022-07-25T07:22:55.456" v="3537" actId="1076"/>
          <ac:spMkLst>
            <pc:docMk/>
            <pc:sldMk cId="3284910864" sldId="1101"/>
            <ac:spMk id="30" creationId="{A444882F-E18F-DD45-9D52-E80EEEA5B2C4}"/>
          </ac:spMkLst>
        </pc:spChg>
        <pc:spChg chg="mod">
          <ac:chgData name="Aizhan Kassymova" userId="116eda05-19b7-4ab1-b111-75ad639c04ed" providerId="ADAL" clId="{7FCF2236-9679-A741-98AF-2B39BD724271}" dt="2022-07-25T07:23:39.239" v="3576" actId="20577"/>
          <ac:spMkLst>
            <pc:docMk/>
            <pc:sldMk cId="3284910864" sldId="1101"/>
            <ac:spMk id="31" creationId="{306AE851-5852-CE4F-8F0F-42EF70A401C4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32" creationId="{A0556E67-E222-8D43-B71A-156691CCA0D4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33" creationId="{F5BAA8E7-838D-494A-81C4-58D94A012B59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34" creationId="{2AD59D99-9460-DA4B-AF7A-451CBE5B39FF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35" creationId="{2B85C740-28F8-0449-B6AC-74E686461996}"/>
          </ac:spMkLst>
        </pc:spChg>
        <pc:spChg chg="mod">
          <ac:chgData name="Aizhan Kassymova" userId="116eda05-19b7-4ab1-b111-75ad639c04ed" providerId="ADAL" clId="{7FCF2236-9679-A741-98AF-2B39BD724271}" dt="2022-07-25T07:18:17.998" v="3177"/>
          <ac:spMkLst>
            <pc:docMk/>
            <pc:sldMk cId="3284910864" sldId="1101"/>
            <ac:spMk id="36" creationId="{D033AF36-F2BE-7F41-93BB-422A537DEEFF}"/>
          </ac:spMkLst>
        </pc:spChg>
        <pc:spChg chg="del">
          <ac:chgData name="Aizhan Kassymova" userId="116eda05-19b7-4ab1-b111-75ad639c04ed" providerId="ADAL" clId="{7FCF2236-9679-A741-98AF-2B39BD724271}" dt="2022-07-25T06:57:44.978" v="1703" actId="478"/>
          <ac:spMkLst>
            <pc:docMk/>
            <pc:sldMk cId="3284910864" sldId="1101"/>
            <ac:spMk id="37" creationId="{E1EB010C-42C7-6E42-AA6D-C225E874AD48}"/>
          </ac:spMkLst>
        </pc:spChg>
        <pc:spChg chg="add mod">
          <ac:chgData name="Aizhan Kassymova" userId="116eda05-19b7-4ab1-b111-75ad639c04ed" providerId="ADAL" clId="{7FCF2236-9679-A741-98AF-2B39BD724271}" dt="2022-07-25T06:57:45.745" v="1704"/>
          <ac:spMkLst>
            <pc:docMk/>
            <pc:sldMk cId="3284910864" sldId="1101"/>
            <ac:spMk id="38" creationId="{BC9384D0-BCE7-97C8-82E8-33E2441604F7}"/>
          </ac:spMkLst>
        </pc:spChg>
        <pc:grpChg chg="mod">
          <ac:chgData name="Aizhan Kassymova" userId="116eda05-19b7-4ab1-b111-75ad639c04ed" providerId="ADAL" clId="{7FCF2236-9679-A741-98AF-2B39BD724271}" dt="2022-07-25T07:16:28.666" v="3072" actId="1076"/>
          <ac:grpSpMkLst>
            <pc:docMk/>
            <pc:sldMk cId="3284910864" sldId="1101"/>
            <ac:grpSpMk id="6" creationId="{86A00663-77DA-9B4C-A51A-04EBC6FBCCA0}"/>
          </ac:grpSpMkLst>
        </pc:grpChg>
        <pc:grpChg chg="mod">
          <ac:chgData name="Aizhan Kassymova" userId="116eda05-19b7-4ab1-b111-75ad639c04ed" providerId="ADAL" clId="{7FCF2236-9679-A741-98AF-2B39BD724271}" dt="2022-07-25T07:18:17.998" v="3177"/>
          <ac:grpSpMkLst>
            <pc:docMk/>
            <pc:sldMk cId="3284910864" sldId="1101"/>
            <ac:grpSpMk id="7" creationId="{CC7CCAC6-2E30-B94C-ABE6-16301CFD8E18}"/>
          </ac:grpSpMkLst>
        </pc:grpChg>
      </pc:sldChg>
      <pc:sldChg chg="addSp delSp modSp mod">
        <pc:chgData name="Aizhan Kassymova" userId="116eda05-19b7-4ab1-b111-75ad639c04ed" providerId="ADAL" clId="{7FCF2236-9679-A741-98AF-2B39BD724271}" dt="2022-07-25T06:57:39.803" v="1702"/>
        <pc:sldMkLst>
          <pc:docMk/>
          <pc:sldMk cId="1349607504" sldId="1102"/>
        </pc:sldMkLst>
        <pc:spChg chg="del">
          <ac:chgData name="Aizhan Kassymova" userId="116eda05-19b7-4ab1-b111-75ad639c04ed" providerId="ADAL" clId="{7FCF2236-9679-A741-98AF-2B39BD724271}" dt="2022-07-25T06:57:39.070" v="1701" actId="478"/>
          <ac:spMkLst>
            <pc:docMk/>
            <pc:sldMk cId="1349607504" sldId="1102"/>
            <ac:spMk id="8" creationId="{0A6AE1E9-B3D7-7642-9CCD-3E2A0C33B40E}"/>
          </ac:spMkLst>
        </pc:spChg>
        <pc:spChg chg="add mod">
          <ac:chgData name="Aizhan Kassymova" userId="116eda05-19b7-4ab1-b111-75ad639c04ed" providerId="ADAL" clId="{7FCF2236-9679-A741-98AF-2B39BD724271}" dt="2022-07-25T06:57:39.803" v="1702"/>
          <ac:spMkLst>
            <pc:docMk/>
            <pc:sldMk cId="1349607504" sldId="1102"/>
            <ac:spMk id="11" creationId="{3FD9AEB0-2084-4192-ED60-407381D9D185}"/>
          </ac:spMkLst>
        </pc:spChg>
      </pc:sldChg>
      <pc:sldChg chg="addSp delSp modSp mod modAnim">
        <pc:chgData name="Aizhan Kassymova" userId="116eda05-19b7-4ab1-b111-75ad639c04ed" providerId="ADAL" clId="{7FCF2236-9679-A741-98AF-2B39BD724271}" dt="2022-07-25T07:13:10.653" v="2899" actId="1076"/>
        <pc:sldMkLst>
          <pc:docMk/>
          <pc:sldMk cId="772980835" sldId="1103"/>
        </pc:sldMkLst>
        <pc:spChg chg="mod">
          <ac:chgData name="Aizhan Kassymova" userId="116eda05-19b7-4ab1-b111-75ad639c04ed" providerId="ADAL" clId="{7FCF2236-9679-A741-98AF-2B39BD724271}" dt="2022-07-25T07:12:19.558" v="2861" actId="255"/>
          <ac:spMkLst>
            <pc:docMk/>
            <pc:sldMk cId="772980835" sldId="1103"/>
            <ac:spMk id="6" creationId="{84A8BD0F-3C0D-E143-B2CB-EB155AB75267}"/>
          </ac:spMkLst>
        </pc:spChg>
        <pc:spChg chg="mod">
          <ac:chgData name="Aizhan Kassymova" userId="116eda05-19b7-4ab1-b111-75ad639c04ed" providerId="ADAL" clId="{7FCF2236-9679-A741-98AF-2B39BD724271}" dt="2022-07-25T07:13:10.653" v="2899" actId="1076"/>
          <ac:spMkLst>
            <pc:docMk/>
            <pc:sldMk cId="772980835" sldId="1103"/>
            <ac:spMk id="7" creationId="{B7F0F378-5315-734B-B54E-DEAB8A692F94}"/>
          </ac:spMkLst>
        </pc:spChg>
        <pc:spChg chg="mod">
          <ac:chgData name="Aizhan Kassymova" userId="116eda05-19b7-4ab1-b111-75ad639c04ed" providerId="ADAL" clId="{7FCF2236-9679-A741-98AF-2B39BD724271}" dt="2022-07-25T07:12:53.660" v="2898" actId="1076"/>
          <ac:spMkLst>
            <pc:docMk/>
            <pc:sldMk cId="772980835" sldId="1103"/>
            <ac:spMk id="8" creationId="{53ABE19B-9E03-F747-BF91-159D30C79AFD}"/>
          </ac:spMkLst>
        </pc:spChg>
        <pc:spChg chg="mod">
          <ac:chgData name="Aizhan Kassymova" userId="116eda05-19b7-4ab1-b111-75ad639c04ed" providerId="ADAL" clId="{7FCF2236-9679-A741-98AF-2B39BD724271}" dt="2022-07-25T07:07:13.051" v="2369" actId="20577"/>
          <ac:spMkLst>
            <pc:docMk/>
            <pc:sldMk cId="772980835" sldId="1103"/>
            <ac:spMk id="9" creationId="{247BCAC2-4B0D-C24F-A1AA-5CFB26132E0B}"/>
          </ac:spMkLst>
        </pc:spChg>
        <pc:spChg chg="del">
          <ac:chgData name="Aizhan Kassymova" userId="116eda05-19b7-4ab1-b111-75ad639c04ed" providerId="ADAL" clId="{7FCF2236-9679-A741-98AF-2B39BD724271}" dt="2022-07-25T06:57:33.452" v="1699" actId="478"/>
          <ac:spMkLst>
            <pc:docMk/>
            <pc:sldMk cId="772980835" sldId="1103"/>
            <ac:spMk id="10" creationId="{8C5D9A65-B07F-4447-BD43-21050C29FFDE}"/>
          </ac:spMkLst>
        </pc:spChg>
        <pc:spChg chg="add mod">
          <ac:chgData name="Aizhan Kassymova" userId="116eda05-19b7-4ab1-b111-75ad639c04ed" providerId="ADAL" clId="{7FCF2236-9679-A741-98AF-2B39BD724271}" dt="2022-07-25T06:57:33.955" v="1700"/>
          <ac:spMkLst>
            <pc:docMk/>
            <pc:sldMk cId="772980835" sldId="1103"/>
            <ac:spMk id="11" creationId="{92EB872D-5DEE-6605-0F46-F31E946570F1}"/>
          </ac:spMkLst>
        </pc:spChg>
      </pc:sldChg>
      <pc:sldChg chg="addSp delSp modSp mod modAnim modNotesTx">
        <pc:chgData name="Aizhan Kassymova" userId="116eda05-19b7-4ab1-b111-75ad639c04ed" providerId="ADAL" clId="{7FCF2236-9679-A741-98AF-2B39BD724271}" dt="2022-07-26T14:43:34.669" v="7201" actId="20577"/>
        <pc:sldMkLst>
          <pc:docMk/>
          <pc:sldMk cId="3778346125" sldId="1104"/>
        </pc:sldMkLst>
        <pc:spChg chg="del">
          <ac:chgData name="Aizhan Kassymova" userId="116eda05-19b7-4ab1-b111-75ad639c04ed" providerId="ADAL" clId="{7FCF2236-9679-A741-98AF-2B39BD724271}" dt="2022-07-25T06:57:25.722" v="1697" actId="478"/>
          <ac:spMkLst>
            <pc:docMk/>
            <pc:sldMk cId="3778346125" sldId="1104"/>
            <ac:spMk id="5" creationId="{49189B4D-1C2B-F245-A96D-9F110BA47DA2}"/>
          </ac:spMkLst>
        </pc:spChg>
        <pc:spChg chg="add mod">
          <ac:chgData name="Aizhan Kassymova" userId="116eda05-19b7-4ab1-b111-75ad639c04ed" providerId="ADAL" clId="{7FCF2236-9679-A741-98AF-2B39BD724271}" dt="2022-07-25T06:57:26.253" v="1698"/>
          <ac:spMkLst>
            <pc:docMk/>
            <pc:sldMk cId="3778346125" sldId="1104"/>
            <ac:spMk id="6" creationId="{3F8C39A3-289A-36FF-F6FF-3BCE0B1296CC}"/>
          </ac:spMkLst>
        </pc:spChg>
        <pc:spChg chg="mod">
          <ac:chgData name="Aizhan Kassymova" userId="116eda05-19b7-4ab1-b111-75ad639c04ed" providerId="ADAL" clId="{7FCF2236-9679-A741-98AF-2B39BD724271}" dt="2022-07-25T06:59:18.948" v="1749" actId="20577"/>
          <ac:spMkLst>
            <pc:docMk/>
            <pc:sldMk cId="3778346125" sldId="1104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6T14:35:43.200" v="7129" actId="20577"/>
          <ac:spMkLst>
            <pc:docMk/>
            <pc:sldMk cId="3778346125" sldId="1104"/>
            <ac:spMk id="127" creationId="{35F7BF1A-0385-C246-9EE3-5E4E54C86490}"/>
          </ac:spMkLst>
        </pc:spChg>
        <pc:spChg chg="mod">
          <ac:chgData name="Aizhan Kassymova" userId="116eda05-19b7-4ab1-b111-75ad639c04ed" providerId="ADAL" clId="{7FCF2236-9679-A741-98AF-2B39BD724271}" dt="2022-07-25T07:06:39.144" v="2352" actId="20577"/>
          <ac:spMkLst>
            <pc:docMk/>
            <pc:sldMk cId="3778346125" sldId="1104"/>
            <ac:spMk id="128" creationId="{3851BC29-45CA-8744-BD4D-21254F83A516}"/>
          </ac:spMkLst>
        </pc:spChg>
      </pc:sldChg>
      <pc:sldChg chg="del">
        <pc:chgData name="Aizhan Kassymova" userId="116eda05-19b7-4ab1-b111-75ad639c04ed" providerId="ADAL" clId="{7FCF2236-9679-A741-98AF-2B39BD724271}" dt="2022-07-25T06:55:37.204" v="1688" actId="2696"/>
        <pc:sldMkLst>
          <pc:docMk/>
          <pc:sldMk cId="322001587" sldId="1105"/>
        </pc:sldMkLst>
      </pc:sldChg>
      <pc:sldChg chg="addSp delSp modSp mod modNotesTx">
        <pc:chgData name="Aizhan Kassymova" userId="116eda05-19b7-4ab1-b111-75ad639c04ed" providerId="ADAL" clId="{7FCF2236-9679-A741-98AF-2B39BD724271}" dt="2022-07-25T06:53:09.180" v="1686" actId="20577"/>
        <pc:sldMkLst>
          <pc:docMk/>
          <pc:sldMk cId="2182359231" sldId="1106"/>
        </pc:sldMkLst>
        <pc:spChg chg="mod">
          <ac:chgData name="Aizhan Kassymova" userId="116eda05-19b7-4ab1-b111-75ad639c04ed" providerId="ADAL" clId="{7FCF2236-9679-A741-98AF-2B39BD724271}" dt="2022-07-25T04:04:06.853" v="905" actId="27636"/>
          <ac:spMkLst>
            <pc:docMk/>
            <pc:sldMk cId="2182359231" sldId="1106"/>
            <ac:spMk id="9" creationId="{247BCAC2-4B0D-C24F-A1AA-5CFB26132E0B}"/>
          </ac:spMkLst>
        </pc:spChg>
        <pc:spChg chg="del">
          <ac:chgData name="Aizhan Kassymova" userId="116eda05-19b7-4ab1-b111-75ad639c04ed" providerId="ADAL" clId="{7FCF2236-9679-A741-98AF-2B39BD724271}" dt="2022-07-25T04:04:20.070" v="906" actId="478"/>
          <ac:spMkLst>
            <pc:docMk/>
            <pc:sldMk cId="2182359231" sldId="1106"/>
            <ac:spMk id="126" creationId="{741D895B-EE03-5544-883F-BDFD215AF982}"/>
          </ac:spMkLst>
        </pc:spChg>
        <pc:spChg chg="add mod">
          <ac:chgData name="Aizhan Kassymova" userId="116eda05-19b7-4ab1-b111-75ad639c04ed" providerId="ADAL" clId="{7FCF2236-9679-A741-98AF-2B39BD724271}" dt="2022-07-25T04:04:20.419" v="907"/>
          <ac:spMkLst>
            <pc:docMk/>
            <pc:sldMk cId="2182359231" sldId="1106"/>
            <ac:spMk id="127" creationId="{745A0497-19DE-2065-0F30-CCE1722D7AB7}"/>
          </ac:spMkLst>
        </pc:spChg>
        <pc:spChg chg="add mod">
          <ac:chgData name="Aizhan Kassymova" userId="116eda05-19b7-4ab1-b111-75ad639c04ed" providerId="ADAL" clId="{7FCF2236-9679-A741-98AF-2B39BD724271}" dt="2022-07-25T04:04:51.545" v="926" actId="1076"/>
          <ac:spMkLst>
            <pc:docMk/>
            <pc:sldMk cId="2182359231" sldId="1106"/>
            <ac:spMk id="128" creationId="{C9D4541B-1C6D-62BD-F36D-A6E59F84259A}"/>
          </ac:spMkLst>
        </pc:spChg>
        <pc:spChg chg="mod">
          <ac:chgData name="Aizhan Kassymova" userId="116eda05-19b7-4ab1-b111-75ad639c04ed" providerId="ADAL" clId="{7FCF2236-9679-A741-98AF-2B39BD724271}" dt="2022-07-25T04:06:12.383" v="1028" actId="1076"/>
          <ac:spMkLst>
            <pc:docMk/>
            <pc:sldMk cId="2182359231" sldId="1106"/>
            <ac:spMk id="268" creationId="{7317FD5B-CED0-1249-AB7C-DF94D681537A}"/>
          </ac:spMkLst>
        </pc:spChg>
        <pc:spChg chg="mod">
          <ac:chgData name="Aizhan Kassymova" userId="116eda05-19b7-4ab1-b111-75ad639c04ed" providerId="ADAL" clId="{7FCF2236-9679-A741-98AF-2B39BD724271}" dt="2022-07-25T04:05:31.975" v="987" actId="20577"/>
          <ac:spMkLst>
            <pc:docMk/>
            <pc:sldMk cId="2182359231" sldId="1106"/>
            <ac:spMk id="269" creationId="{629C8856-7516-C14B-9215-6EA637A93BF1}"/>
          </ac:spMkLst>
        </pc:spChg>
        <pc:spChg chg="mod">
          <ac:chgData name="Aizhan Kassymova" userId="116eda05-19b7-4ab1-b111-75ad639c04ed" providerId="ADAL" clId="{7FCF2236-9679-A741-98AF-2B39BD724271}" dt="2022-07-25T04:06:12.383" v="1028" actId="1076"/>
          <ac:spMkLst>
            <pc:docMk/>
            <pc:sldMk cId="2182359231" sldId="1106"/>
            <ac:spMk id="275" creationId="{CF977160-74FD-0442-823B-6C2520914C43}"/>
          </ac:spMkLst>
        </pc:spChg>
        <pc:spChg chg="mod">
          <ac:chgData name="Aizhan Kassymova" userId="116eda05-19b7-4ab1-b111-75ad639c04ed" providerId="ADAL" clId="{7FCF2236-9679-A741-98AF-2B39BD724271}" dt="2022-07-25T04:06:12.383" v="1028" actId="1076"/>
          <ac:spMkLst>
            <pc:docMk/>
            <pc:sldMk cId="2182359231" sldId="1106"/>
            <ac:spMk id="276" creationId="{FA9F06E0-5873-0E44-A9D6-E6DD02F2E350}"/>
          </ac:spMkLst>
        </pc:spChg>
        <pc:spChg chg="mod">
          <ac:chgData name="Aizhan Kassymova" userId="116eda05-19b7-4ab1-b111-75ad639c04ed" providerId="ADAL" clId="{7FCF2236-9679-A741-98AF-2B39BD724271}" dt="2022-07-25T04:04:45.679" v="925" actId="478"/>
          <ac:spMkLst>
            <pc:docMk/>
            <pc:sldMk cId="2182359231" sldId="1106"/>
            <ac:spMk id="280" creationId="{37808C5A-E4DA-234C-AD81-DC4AD2416C75}"/>
          </ac:spMkLst>
        </pc:spChg>
        <pc:spChg chg="del">
          <ac:chgData name="Aizhan Kassymova" userId="116eda05-19b7-4ab1-b111-75ad639c04ed" providerId="ADAL" clId="{7FCF2236-9679-A741-98AF-2B39BD724271}" dt="2022-07-25T04:04:45.679" v="925" actId="478"/>
          <ac:spMkLst>
            <pc:docMk/>
            <pc:sldMk cId="2182359231" sldId="1106"/>
            <ac:spMk id="281" creationId="{BE906C48-2C97-234D-A7D2-2162D242FA15}"/>
          </ac:spMkLst>
        </pc:spChg>
        <pc:spChg chg="mod">
          <ac:chgData name="Aizhan Kassymova" userId="116eda05-19b7-4ab1-b111-75ad639c04ed" providerId="ADAL" clId="{7FCF2236-9679-A741-98AF-2B39BD724271}" dt="2022-07-25T04:04:45.679" v="925" actId="478"/>
          <ac:spMkLst>
            <pc:docMk/>
            <pc:sldMk cId="2182359231" sldId="1106"/>
            <ac:spMk id="283" creationId="{4067DFC9-14ED-1F46-8DB5-99B637F8720D}"/>
          </ac:spMkLst>
        </pc:spChg>
        <pc:spChg chg="mod">
          <ac:chgData name="Aizhan Kassymova" userId="116eda05-19b7-4ab1-b111-75ad639c04ed" providerId="ADAL" clId="{7FCF2236-9679-A741-98AF-2B39BD724271}" dt="2022-07-25T04:04:38.989" v="923" actId="20577"/>
          <ac:spMkLst>
            <pc:docMk/>
            <pc:sldMk cId="2182359231" sldId="1106"/>
            <ac:spMk id="286" creationId="{7198B7C8-8E18-3B4E-9F4D-DCC4D4D7D2A6}"/>
          </ac:spMkLst>
        </pc:spChg>
        <pc:spChg chg="mod">
          <ac:chgData name="Aizhan Kassymova" userId="116eda05-19b7-4ab1-b111-75ad639c04ed" providerId="ADAL" clId="{7FCF2236-9679-A741-98AF-2B39BD724271}" dt="2022-07-25T04:05:17.577" v="958" actId="20577"/>
          <ac:spMkLst>
            <pc:docMk/>
            <pc:sldMk cId="2182359231" sldId="1106"/>
            <ac:spMk id="303" creationId="{C009C226-FBA8-DB48-ABF5-333250A76D3C}"/>
          </ac:spMkLst>
        </pc:spChg>
        <pc:spChg chg="mod">
          <ac:chgData name="Aizhan Kassymova" userId="116eda05-19b7-4ab1-b111-75ad639c04ed" providerId="ADAL" clId="{7FCF2236-9679-A741-98AF-2B39BD724271}" dt="2022-07-25T04:08:36.420" v="1204"/>
          <ac:spMkLst>
            <pc:docMk/>
            <pc:sldMk cId="2182359231" sldId="1106"/>
            <ac:spMk id="384" creationId="{34528512-2985-154D-9CDE-10220B10DEDE}"/>
          </ac:spMkLst>
        </pc:spChg>
        <pc:grpChg chg="mod">
          <ac:chgData name="Aizhan Kassymova" userId="116eda05-19b7-4ab1-b111-75ad639c04ed" providerId="ADAL" clId="{7FCF2236-9679-A741-98AF-2B39BD724271}" dt="2022-07-25T04:06:12.383" v="1028" actId="1076"/>
          <ac:grpSpMkLst>
            <pc:docMk/>
            <pc:sldMk cId="2182359231" sldId="1106"/>
            <ac:grpSpMk id="2" creationId="{B91F516F-20AF-DB4E-A31F-6C9548243DF2}"/>
          </ac:grpSpMkLst>
        </pc:grpChg>
        <pc:grpChg chg="mod">
          <ac:chgData name="Aizhan Kassymova" userId="116eda05-19b7-4ab1-b111-75ad639c04ed" providerId="ADAL" clId="{7FCF2236-9679-A741-98AF-2B39BD724271}" dt="2022-07-25T04:04:45.679" v="925" actId="478"/>
          <ac:grpSpMkLst>
            <pc:docMk/>
            <pc:sldMk cId="2182359231" sldId="1106"/>
            <ac:grpSpMk id="278" creationId="{2F25B33E-FEB9-404E-8162-D03D8D9966E3}"/>
          </ac:grpSpMkLst>
        </pc:grpChg>
        <pc:grpChg chg="mod">
          <ac:chgData name="Aizhan Kassymova" userId="116eda05-19b7-4ab1-b111-75ad639c04ed" providerId="ADAL" clId="{7FCF2236-9679-A741-98AF-2B39BD724271}" dt="2022-07-25T04:04:45.679" v="925" actId="478"/>
          <ac:grpSpMkLst>
            <pc:docMk/>
            <pc:sldMk cId="2182359231" sldId="1106"/>
            <ac:grpSpMk id="279" creationId="{375D5E0D-2C70-F544-89E4-5E4F1AA9FD3A}"/>
          </ac:grpSpMkLst>
        </pc:grpChg>
        <pc:picChg chg="mod">
          <ac:chgData name="Aizhan Kassymova" userId="116eda05-19b7-4ab1-b111-75ad639c04ed" providerId="ADAL" clId="{7FCF2236-9679-A741-98AF-2B39BD724271}" dt="2022-07-25T04:04:45.679" v="925" actId="478"/>
          <ac:picMkLst>
            <pc:docMk/>
            <pc:sldMk cId="2182359231" sldId="1106"/>
            <ac:picMk id="282" creationId="{B288CD06-BF42-AC48-84ED-106FF7671F81}"/>
          </ac:picMkLst>
        </pc:picChg>
      </pc:sldChg>
      <pc:sldChg chg="addSp delSp modSp mod modAnim modNotesTx">
        <pc:chgData name="Aizhan Kassymova" userId="116eda05-19b7-4ab1-b111-75ad639c04ed" providerId="ADAL" clId="{7FCF2236-9679-A741-98AF-2B39BD724271}" dt="2022-07-25T06:28:23.798" v="1636" actId="20577"/>
        <pc:sldMkLst>
          <pc:docMk/>
          <pc:sldMk cId="2115363033" sldId="1107"/>
        </pc:sldMkLst>
        <pc:spChg chg="mod">
          <ac:chgData name="Aizhan Kassymova" userId="116eda05-19b7-4ab1-b111-75ad639c04ed" providerId="ADAL" clId="{7FCF2236-9679-A741-98AF-2B39BD724271}" dt="2022-07-25T04:01:42.114" v="802" actId="114"/>
          <ac:spMkLst>
            <pc:docMk/>
            <pc:sldMk cId="2115363033" sldId="1107"/>
            <ac:spMk id="6" creationId="{81957B58-E235-B248-9DD8-EB83AEA89A77}"/>
          </ac:spMkLst>
        </pc:spChg>
        <pc:spChg chg="mod">
          <ac:chgData name="Aizhan Kassymova" userId="116eda05-19b7-4ab1-b111-75ad639c04ed" providerId="ADAL" clId="{7FCF2236-9679-A741-98AF-2B39BD724271}" dt="2022-07-25T03:49:51.818" v="670" actId="20577"/>
          <ac:spMkLst>
            <pc:docMk/>
            <pc:sldMk cId="2115363033" sldId="1107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5T04:02:44.966" v="872" actId="20577"/>
          <ac:spMkLst>
            <pc:docMk/>
            <pc:sldMk cId="2115363033" sldId="1107"/>
            <ac:spMk id="12" creationId="{70542D48-C74E-9945-A7DE-1939CC0DD67B}"/>
          </ac:spMkLst>
        </pc:spChg>
        <pc:spChg chg="del">
          <ac:chgData name="Aizhan Kassymova" userId="116eda05-19b7-4ab1-b111-75ad639c04ed" providerId="ADAL" clId="{7FCF2236-9679-A741-98AF-2B39BD724271}" dt="2022-07-25T04:03:25.526" v="902" actId="478"/>
          <ac:spMkLst>
            <pc:docMk/>
            <pc:sldMk cId="2115363033" sldId="1107"/>
            <ac:spMk id="13" creationId="{ED161916-043B-2B40-A2CD-1EB81D81795C}"/>
          </ac:spMkLst>
        </pc:spChg>
        <pc:spChg chg="add mod">
          <ac:chgData name="Aizhan Kassymova" userId="116eda05-19b7-4ab1-b111-75ad639c04ed" providerId="ADAL" clId="{7FCF2236-9679-A741-98AF-2B39BD724271}" dt="2022-07-25T04:03:25.937" v="903"/>
          <ac:spMkLst>
            <pc:docMk/>
            <pc:sldMk cId="2115363033" sldId="1107"/>
            <ac:spMk id="14" creationId="{59BA5BDB-8820-C6AB-C91E-9AF402C12725}"/>
          </ac:spMkLst>
        </pc:spChg>
        <pc:spChg chg="mod">
          <ac:chgData name="Aizhan Kassymova" userId="116eda05-19b7-4ab1-b111-75ad639c04ed" providerId="ADAL" clId="{7FCF2236-9679-A741-98AF-2B39BD724271}" dt="2022-07-25T04:02:52.849" v="881" actId="20577"/>
          <ac:spMkLst>
            <pc:docMk/>
            <pc:sldMk cId="2115363033" sldId="1107"/>
            <ac:spMk id="17" creationId="{90AB71C4-0C4F-CA48-A7D0-41E1DC5A2390}"/>
          </ac:spMkLst>
        </pc:spChg>
        <pc:spChg chg="mod">
          <ac:chgData name="Aizhan Kassymova" userId="116eda05-19b7-4ab1-b111-75ad639c04ed" providerId="ADAL" clId="{7FCF2236-9679-A741-98AF-2B39BD724271}" dt="2022-07-25T04:03:12.007" v="901" actId="20577"/>
          <ac:spMkLst>
            <pc:docMk/>
            <pc:sldMk cId="2115363033" sldId="1107"/>
            <ac:spMk id="18" creationId="{CDEC6892-2B97-054E-BBD0-0613AB2823BD}"/>
          </ac:spMkLst>
        </pc:spChg>
        <pc:spChg chg="mod">
          <ac:chgData name="Aizhan Kassymova" userId="116eda05-19b7-4ab1-b111-75ad639c04ed" providerId="ADAL" clId="{7FCF2236-9679-A741-98AF-2B39BD724271}" dt="2022-07-25T04:03:04.645" v="897" actId="20577"/>
          <ac:spMkLst>
            <pc:docMk/>
            <pc:sldMk cId="2115363033" sldId="1107"/>
            <ac:spMk id="22" creationId="{C5431D6F-96A3-734C-8517-99FCE98FAD76}"/>
          </ac:spMkLst>
        </pc:spChg>
      </pc:sldChg>
      <pc:sldChg chg="addSp delSp modSp mod modAnim modNotesTx">
        <pc:chgData name="Aizhan Kassymova" userId="116eda05-19b7-4ab1-b111-75ad639c04ed" providerId="ADAL" clId="{7FCF2236-9679-A741-98AF-2B39BD724271}" dt="2022-07-25T06:21:52.715" v="1604" actId="20577"/>
        <pc:sldMkLst>
          <pc:docMk/>
          <pc:sldMk cId="2297664663" sldId="1108"/>
        </pc:sldMkLst>
        <pc:spChg chg="del">
          <ac:chgData name="Aizhan Kassymova" userId="116eda05-19b7-4ab1-b111-75ad639c04ed" providerId="ADAL" clId="{7FCF2236-9679-A741-98AF-2B39BD724271}" dt="2022-07-21T13:58:06.115" v="497" actId="478"/>
          <ac:spMkLst>
            <pc:docMk/>
            <pc:sldMk cId="2297664663" sldId="1108"/>
            <ac:spMk id="5" creationId="{80E309B1-D180-4349-82CA-F509C53B0F79}"/>
          </ac:spMkLst>
        </pc:spChg>
        <pc:spChg chg="add mod">
          <ac:chgData name="Aizhan Kassymova" userId="116eda05-19b7-4ab1-b111-75ad639c04ed" providerId="ADAL" clId="{7FCF2236-9679-A741-98AF-2B39BD724271}" dt="2022-07-21T13:58:06.588" v="498"/>
          <ac:spMkLst>
            <pc:docMk/>
            <pc:sldMk cId="2297664663" sldId="1108"/>
            <ac:spMk id="6" creationId="{DCC4496B-9653-4716-B515-31CAED48D833}"/>
          </ac:spMkLst>
        </pc:spChg>
        <pc:spChg chg="mod">
          <ac:chgData name="Aizhan Kassymova" userId="116eda05-19b7-4ab1-b111-75ad639c04ed" providerId="ADAL" clId="{7FCF2236-9679-A741-98AF-2B39BD724271}" dt="2022-07-25T03:49:33.357" v="636" actId="1076"/>
          <ac:spMkLst>
            <pc:docMk/>
            <pc:sldMk cId="2297664663" sldId="1108"/>
            <ac:spMk id="8" creationId="{E677454B-F21D-4441-9BDE-50D84F4D93FA}"/>
          </ac:spMkLst>
        </pc:spChg>
        <pc:spChg chg="mod">
          <ac:chgData name="Aizhan Kassymova" userId="116eda05-19b7-4ab1-b111-75ad639c04ed" providerId="ADAL" clId="{7FCF2236-9679-A741-98AF-2B39BD724271}" dt="2022-07-21T13:58:56.539" v="510" actId="20577"/>
          <ac:spMkLst>
            <pc:docMk/>
            <pc:sldMk cId="2297664663" sldId="1108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5T03:47:25.368" v="595" actId="255"/>
          <ac:spMkLst>
            <pc:docMk/>
            <pc:sldMk cId="2297664663" sldId="1108"/>
            <ac:spMk id="10" creationId="{3E733DCA-2522-E341-8697-49ADE10A3FA3}"/>
          </ac:spMkLst>
        </pc:spChg>
      </pc:sldChg>
      <pc:sldChg chg="addSp delSp modSp mod modNotesTx">
        <pc:chgData name="Aizhan Kassymova" userId="116eda05-19b7-4ab1-b111-75ad639c04ed" providerId="ADAL" clId="{7FCF2236-9679-A741-98AF-2B39BD724271}" dt="2022-07-25T06:17:24.967" v="1562" actId="20577"/>
        <pc:sldMkLst>
          <pc:docMk/>
          <pc:sldMk cId="1209334988" sldId="1109"/>
        </pc:sldMkLst>
        <pc:spChg chg="mod">
          <ac:chgData name="Aizhan Kassymova" userId="116eda05-19b7-4ab1-b111-75ad639c04ed" providerId="ADAL" clId="{7FCF2236-9679-A741-98AF-2B39BD724271}" dt="2022-07-21T13:57:25.137" v="488" actId="20577"/>
          <ac:spMkLst>
            <pc:docMk/>
            <pc:sldMk cId="1209334988" sldId="1109"/>
            <ac:spMk id="9" creationId="{247BCAC2-4B0D-C24F-A1AA-5CFB26132E0B}"/>
          </ac:spMkLst>
        </pc:spChg>
        <pc:spChg chg="del">
          <ac:chgData name="Aizhan Kassymova" userId="116eda05-19b7-4ab1-b111-75ad639c04ed" providerId="ADAL" clId="{7FCF2236-9679-A741-98AF-2B39BD724271}" dt="2022-07-21T13:58:00.212" v="495" actId="478"/>
          <ac:spMkLst>
            <pc:docMk/>
            <pc:sldMk cId="1209334988" sldId="1109"/>
            <ac:spMk id="12" creationId="{01A32920-24D5-DF48-A91B-0520F9191E7C}"/>
          </ac:spMkLst>
        </pc:spChg>
        <pc:spChg chg="add mod">
          <ac:chgData name="Aizhan Kassymova" userId="116eda05-19b7-4ab1-b111-75ad639c04ed" providerId="ADAL" clId="{7FCF2236-9679-A741-98AF-2B39BD724271}" dt="2022-07-21T13:58:00.616" v="496"/>
          <ac:spMkLst>
            <pc:docMk/>
            <pc:sldMk cId="1209334988" sldId="1109"/>
            <ac:spMk id="13" creationId="{17434771-68BF-4F20-B06A-D7182B0E3231}"/>
          </ac:spMkLst>
        </pc:spChg>
        <pc:spChg chg="del mod">
          <ac:chgData name="Aizhan Kassymova" userId="116eda05-19b7-4ab1-b111-75ad639c04ed" providerId="ADAL" clId="{7FCF2236-9679-A741-98AF-2B39BD724271}" dt="2022-07-21T13:57:43.730" v="493" actId="478"/>
          <ac:spMkLst>
            <pc:docMk/>
            <pc:sldMk cId="1209334988" sldId="1109"/>
            <ac:spMk id="133" creationId="{D5CD8C7F-9F1D-3848-BEE3-38D59C4030C6}"/>
          </ac:spMkLst>
        </pc:spChg>
        <pc:picChg chg="add mod">
          <ac:chgData name="Aizhan Kassymova" userId="116eda05-19b7-4ab1-b111-75ad639c04ed" providerId="ADAL" clId="{7FCF2236-9679-A741-98AF-2B39BD724271}" dt="2022-07-21T13:57:48.579" v="494" actId="1076"/>
          <ac:picMkLst>
            <pc:docMk/>
            <pc:sldMk cId="1209334988" sldId="1109"/>
            <ac:picMk id="4" creationId="{FDA1224B-5E7A-C723-B067-5C8C3C434896}"/>
          </ac:picMkLst>
        </pc:picChg>
      </pc:sldChg>
      <pc:sldChg chg="addSp delSp modSp mod modNotesTx">
        <pc:chgData name="Aizhan Kassymova" userId="116eda05-19b7-4ab1-b111-75ad639c04ed" providerId="ADAL" clId="{7FCF2236-9679-A741-98AF-2B39BD724271}" dt="2022-07-25T06:03:08.552" v="1518" actId="20577"/>
        <pc:sldMkLst>
          <pc:docMk/>
          <pc:sldMk cId="596309804" sldId="1110"/>
        </pc:sldMkLst>
        <pc:spChg chg="mod">
          <ac:chgData name="Aizhan Kassymova" userId="116eda05-19b7-4ab1-b111-75ad639c04ed" providerId="ADAL" clId="{7FCF2236-9679-A741-98AF-2B39BD724271}" dt="2022-07-21T13:52:39.891" v="351" actId="20577"/>
          <ac:spMkLst>
            <pc:docMk/>
            <pc:sldMk cId="596309804" sldId="1110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1T13:53:14.019" v="355" actId="20577"/>
          <ac:spMkLst>
            <pc:docMk/>
            <pc:sldMk cId="596309804" sldId="1110"/>
            <ac:spMk id="78" creationId="{2933C95F-5827-EE44-BCBB-0C3F4EACA630}"/>
          </ac:spMkLst>
        </pc:spChg>
        <pc:spChg chg="mod">
          <ac:chgData name="Aizhan Kassymova" userId="116eda05-19b7-4ab1-b111-75ad639c04ed" providerId="ADAL" clId="{7FCF2236-9679-A741-98AF-2B39BD724271}" dt="2022-07-21T13:55:08.315" v="375" actId="1076"/>
          <ac:spMkLst>
            <pc:docMk/>
            <pc:sldMk cId="596309804" sldId="1110"/>
            <ac:spMk id="79" creationId="{00C4C8B9-B23B-0F45-80BC-6C453604E658}"/>
          </ac:spMkLst>
        </pc:spChg>
        <pc:spChg chg="del">
          <ac:chgData name="Aizhan Kassymova" userId="116eda05-19b7-4ab1-b111-75ad639c04ed" providerId="ADAL" clId="{7FCF2236-9679-A741-98AF-2B39BD724271}" dt="2022-07-21T13:52:12.520" v="302" actId="478"/>
          <ac:spMkLst>
            <pc:docMk/>
            <pc:sldMk cId="596309804" sldId="1110"/>
            <ac:spMk id="132" creationId="{FB96421F-FAF9-4A47-A990-FB1764E1CE10}"/>
          </ac:spMkLst>
        </pc:spChg>
        <pc:spChg chg="add mod">
          <ac:chgData name="Aizhan Kassymova" userId="116eda05-19b7-4ab1-b111-75ad639c04ed" providerId="ADAL" clId="{7FCF2236-9679-A741-98AF-2B39BD724271}" dt="2022-07-21T13:52:12.901" v="303"/>
          <ac:spMkLst>
            <pc:docMk/>
            <pc:sldMk cId="596309804" sldId="1110"/>
            <ac:spMk id="133" creationId="{145324E2-C35C-3A67-A0A0-327AA94F37BB}"/>
          </ac:spMkLst>
        </pc:spChg>
        <pc:spChg chg="add mod">
          <ac:chgData name="Aizhan Kassymova" userId="116eda05-19b7-4ab1-b111-75ad639c04ed" providerId="ADAL" clId="{7FCF2236-9679-A741-98AF-2B39BD724271}" dt="2022-07-21T13:56:02.079" v="398" actId="1076"/>
          <ac:spMkLst>
            <pc:docMk/>
            <pc:sldMk cId="596309804" sldId="1110"/>
            <ac:spMk id="134" creationId="{6E1362CB-DAE9-8CD2-0E67-376D74ACE19D}"/>
          </ac:spMkLst>
        </pc:spChg>
        <pc:spChg chg="add mod">
          <ac:chgData name="Aizhan Kassymova" userId="116eda05-19b7-4ab1-b111-75ad639c04ed" providerId="ADAL" clId="{7FCF2236-9679-A741-98AF-2B39BD724271}" dt="2022-07-21T13:56:36.821" v="420" actId="1076"/>
          <ac:spMkLst>
            <pc:docMk/>
            <pc:sldMk cId="596309804" sldId="1110"/>
            <ac:spMk id="135" creationId="{93881D1B-65AA-81AF-31DC-516D23572D6D}"/>
          </ac:spMkLst>
        </pc:spChg>
        <pc:spChg chg="mod">
          <ac:chgData name="Aizhan Kassymova" userId="116eda05-19b7-4ab1-b111-75ad639c04ed" providerId="ADAL" clId="{7FCF2236-9679-A741-98AF-2B39BD724271}" dt="2022-07-21T13:55:52.841" v="395" actId="1076"/>
          <ac:spMkLst>
            <pc:docMk/>
            <pc:sldMk cId="596309804" sldId="1110"/>
            <ac:spMk id="257" creationId="{D073CDC3-856E-F34F-AD4D-EDC68C2D2897}"/>
          </ac:spMkLst>
        </pc:spChg>
        <pc:spChg chg="mod">
          <ac:chgData name="Aizhan Kassymova" userId="116eda05-19b7-4ab1-b111-75ad639c04ed" providerId="ADAL" clId="{7FCF2236-9679-A741-98AF-2B39BD724271}" dt="2022-07-21T13:55:52.841" v="395" actId="1076"/>
          <ac:spMkLst>
            <pc:docMk/>
            <pc:sldMk cId="596309804" sldId="1110"/>
            <ac:spMk id="258" creationId="{4645B38D-9175-AD49-B83F-C3999FDDBD63}"/>
          </ac:spMkLst>
        </pc:spChg>
        <pc:spChg chg="mod">
          <ac:chgData name="Aizhan Kassymova" userId="116eda05-19b7-4ab1-b111-75ad639c04ed" providerId="ADAL" clId="{7FCF2236-9679-A741-98AF-2B39BD724271}" dt="2022-07-21T13:55:52.841" v="395" actId="1076"/>
          <ac:spMkLst>
            <pc:docMk/>
            <pc:sldMk cId="596309804" sldId="1110"/>
            <ac:spMk id="260" creationId="{A1C82B36-BF01-F24C-877C-0E2759BF1A57}"/>
          </ac:spMkLst>
        </pc:spChg>
        <pc:spChg chg="mod">
          <ac:chgData name="Aizhan Kassymova" userId="116eda05-19b7-4ab1-b111-75ad639c04ed" providerId="ADAL" clId="{7FCF2236-9679-A741-98AF-2B39BD724271}" dt="2022-07-21T13:56:22.491" v="417" actId="255"/>
          <ac:spMkLst>
            <pc:docMk/>
            <pc:sldMk cId="596309804" sldId="1110"/>
            <ac:spMk id="329" creationId="{EE677E13-F5D8-F64B-8BF4-7DF73BB03D8D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46" creationId="{4564DF36-9849-6946-BAA4-346D46ED3C10}"/>
          </ac:spMkLst>
        </pc:spChg>
        <pc:spChg chg="del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47" creationId="{95B494F8-B148-1E44-ABE8-6EC09DFF7FA9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48" creationId="{1B9214B0-3A96-5243-BB24-2F3F43E20713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49" creationId="{D4C180E7-B105-D24F-9DB1-1A50C299AE0C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0" creationId="{165FB39B-14E6-9043-A51D-266CB4D4D8E2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1" creationId="{B0C3A7D7-CF8F-CD41-B9DD-E546D2C03D79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2" creationId="{079A54A6-69B3-6245-A536-821615DFA168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3" creationId="{50C02768-BE49-0E48-AB58-3ED05EA97C8F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4" creationId="{5765AB2A-57FC-9647-A5F1-3A42797BED8E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5" creationId="{1D662A5A-250B-5C43-A940-153B333F97AE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6" creationId="{C467817D-72BB-304A-907C-15078ACB986E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7" creationId="{C8B9E0B3-EA63-0E42-BAC5-67850547EF64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8" creationId="{43E44E4D-C23B-D34F-9AD2-5DFAD5B50820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59" creationId="{34AACE8E-FCF4-2846-85E1-B707176DB476}"/>
          </ac:spMkLst>
        </pc:spChg>
        <pc:spChg chg="mod">
          <ac:chgData name="Aizhan Kassymova" userId="116eda05-19b7-4ab1-b111-75ad639c04ed" providerId="ADAL" clId="{7FCF2236-9679-A741-98AF-2B39BD724271}" dt="2022-07-21T13:56:30.978" v="419" actId="478"/>
          <ac:spMkLst>
            <pc:docMk/>
            <pc:sldMk cId="596309804" sldId="1110"/>
            <ac:spMk id="360" creationId="{C6EFAB4C-6FC0-5A44-9BD5-6EF789ED3EA2}"/>
          </ac:spMkLst>
        </pc:spChg>
        <pc:spChg chg="mod">
          <ac:chgData name="Aizhan Kassymova" userId="116eda05-19b7-4ab1-b111-75ad639c04ed" providerId="ADAL" clId="{7FCF2236-9679-A741-98AF-2B39BD724271}" dt="2022-07-21T13:56:51.105" v="443" actId="1076"/>
          <ac:spMkLst>
            <pc:docMk/>
            <pc:sldMk cId="596309804" sldId="1110"/>
            <ac:spMk id="370" creationId="{9D22DFF5-0D8D-6349-BC46-AB22D2F2BB01}"/>
          </ac:spMkLst>
        </pc:spChg>
        <pc:spChg chg="mod">
          <ac:chgData name="Aizhan Kassymova" userId="116eda05-19b7-4ab1-b111-75ad639c04ed" providerId="ADAL" clId="{7FCF2236-9679-A741-98AF-2B39BD724271}" dt="2022-07-21T13:56:58.659" v="464" actId="20577"/>
          <ac:spMkLst>
            <pc:docMk/>
            <pc:sldMk cId="596309804" sldId="1110"/>
            <ac:spMk id="371" creationId="{3CCDA2E2-AC99-0045-BA7F-F3C92F51CD14}"/>
          </ac:spMkLst>
        </pc:spChg>
        <pc:spChg chg="mod">
          <ac:chgData name="Aizhan Kassymova" userId="116eda05-19b7-4ab1-b111-75ad639c04ed" providerId="ADAL" clId="{7FCF2236-9679-A741-98AF-2B39BD724271}" dt="2022-07-21T13:55:57.113" v="396" actId="478"/>
          <ac:spMkLst>
            <pc:docMk/>
            <pc:sldMk cId="596309804" sldId="1110"/>
            <ac:spMk id="374" creationId="{3D96246A-1605-AF45-A4B0-F085DAAC3C51}"/>
          </ac:spMkLst>
        </pc:spChg>
        <pc:spChg chg="del">
          <ac:chgData name="Aizhan Kassymova" userId="116eda05-19b7-4ab1-b111-75ad639c04ed" providerId="ADAL" clId="{7FCF2236-9679-A741-98AF-2B39BD724271}" dt="2022-07-21T13:55:57.113" v="396" actId="478"/>
          <ac:spMkLst>
            <pc:docMk/>
            <pc:sldMk cId="596309804" sldId="1110"/>
            <ac:spMk id="375" creationId="{5136D042-DF2A-484C-9882-7FBDD9644725}"/>
          </ac:spMkLst>
        </pc:spChg>
        <pc:spChg chg="mod">
          <ac:chgData name="Aizhan Kassymova" userId="116eda05-19b7-4ab1-b111-75ad639c04ed" providerId="ADAL" clId="{7FCF2236-9679-A741-98AF-2B39BD724271}" dt="2022-07-21T13:55:57.113" v="396" actId="478"/>
          <ac:spMkLst>
            <pc:docMk/>
            <pc:sldMk cId="596309804" sldId="1110"/>
            <ac:spMk id="377" creationId="{85F221FD-96E4-6C47-B178-8A95ACD6B795}"/>
          </ac:spMkLst>
        </pc:spChg>
        <pc:spChg chg="mod">
          <ac:chgData name="Aizhan Kassymova" userId="116eda05-19b7-4ab1-b111-75ad639c04ed" providerId="ADAL" clId="{7FCF2236-9679-A741-98AF-2B39BD724271}" dt="2022-07-21T13:54:12.716" v="365" actId="1076"/>
          <ac:spMkLst>
            <pc:docMk/>
            <pc:sldMk cId="596309804" sldId="1110"/>
            <ac:spMk id="378" creationId="{9BFC42AA-8BB5-8E46-A741-D3C4DA9BB457}"/>
          </ac:spMkLst>
        </pc:spChg>
        <pc:spChg chg="mod">
          <ac:chgData name="Aizhan Kassymova" userId="116eda05-19b7-4ab1-b111-75ad639c04ed" providerId="ADAL" clId="{7FCF2236-9679-A741-98AF-2B39BD724271}" dt="2022-07-21T13:54:05.692" v="364" actId="255"/>
          <ac:spMkLst>
            <pc:docMk/>
            <pc:sldMk cId="596309804" sldId="1110"/>
            <ac:spMk id="379" creationId="{F0BDE075-A22F-B64C-827B-4198952A13ED}"/>
          </ac:spMkLst>
        </pc:spChg>
        <pc:spChg chg="mod">
          <ac:chgData name="Aizhan Kassymova" userId="116eda05-19b7-4ab1-b111-75ad639c04ed" providerId="ADAL" clId="{7FCF2236-9679-A741-98AF-2B39BD724271}" dt="2022-07-21T13:54:43.283" v="372" actId="255"/>
          <ac:spMkLst>
            <pc:docMk/>
            <pc:sldMk cId="596309804" sldId="1110"/>
            <ac:spMk id="380" creationId="{DFD69930-AC55-F14B-9151-A849CFC023A8}"/>
          </ac:spMkLst>
        </pc:spChg>
        <pc:spChg chg="mod">
          <ac:chgData name="Aizhan Kassymova" userId="116eda05-19b7-4ab1-b111-75ad639c04ed" providerId="ADAL" clId="{7FCF2236-9679-A741-98AF-2B39BD724271}" dt="2022-07-21T13:55:12.464" v="376" actId="1076"/>
          <ac:spMkLst>
            <pc:docMk/>
            <pc:sldMk cId="596309804" sldId="1110"/>
            <ac:spMk id="381" creationId="{66D50C27-F2A0-6446-B161-62594C2D18D6}"/>
          </ac:spMkLst>
        </pc:spChg>
        <pc:grpChg chg="mod">
          <ac:chgData name="Aizhan Kassymova" userId="116eda05-19b7-4ab1-b111-75ad639c04ed" providerId="ADAL" clId="{7FCF2236-9679-A741-98AF-2B39BD724271}" dt="2022-07-21T13:55:52.841" v="395" actId="1076"/>
          <ac:grpSpMkLst>
            <pc:docMk/>
            <pc:sldMk cId="596309804" sldId="1110"/>
            <ac:grpSpMk id="255" creationId="{08B09F9F-6FE5-BF42-B610-1A1E41F8BEC8}"/>
          </ac:grpSpMkLst>
        </pc:grpChg>
        <pc:grpChg chg="mod">
          <ac:chgData name="Aizhan Kassymova" userId="116eda05-19b7-4ab1-b111-75ad639c04ed" providerId="ADAL" clId="{7FCF2236-9679-A741-98AF-2B39BD724271}" dt="2022-07-21T13:55:52.841" v="395" actId="1076"/>
          <ac:grpSpMkLst>
            <pc:docMk/>
            <pc:sldMk cId="596309804" sldId="1110"/>
            <ac:grpSpMk id="256" creationId="{CD93400A-6D0D-684A-BBBD-FEAE608B92E1}"/>
          </ac:grpSpMkLst>
        </pc:grpChg>
        <pc:grpChg chg="mod">
          <ac:chgData name="Aizhan Kassymova" userId="116eda05-19b7-4ab1-b111-75ad639c04ed" providerId="ADAL" clId="{7FCF2236-9679-A741-98AF-2B39BD724271}" dt="2022-07-21T13:56:30.978" v="419" actId="478"/>
          <ac:grpSpMkLst>
            <pc:docMk/>
            <pc:sldMk cId="596309804" sldId="1110"/>
            <ac:grpSpMk id="345" creationId="{EEADEB4C-0DE5-7A47-B0C1-F7A8830D9591}"/>
          </ac:grpSpMkLst>
        </pc:grpChg>
        <pc:grpChg chg="mod">
          <ac:chgData name="Aizhan Kassymova" userId="116eda05-19b7-4ab1-b111-75ad639c04ed" providerId="ADAL" clId="{7FCF2236-9679-A741-98AF-2B39BD724271}" dt="2022-07-21T13:55:57.113" v="396" actId="478"/>
          <ac:grpSpMkLst>
            <pc:docMk/>
            <pc:sldMk cId="596309804" sldId="1110"/>
            <ac:grpSpMk id="372" creationId="{6766002A-66B6-B64B-AAEB-F427F3791233}"/>
          </ac:grpSpMkLst>
        </pc:grpChg>
        <pc:grpChg chg="mod">
          <ac:chgData name="Aizhan Kassymova" userId="116eda05-19b7-4ab1-b111-75ad639c04ed" providerId="ADAL" clId="{7FCF2236-9679-A741-98AF-2B39BD724271}" dt="2022-07-21T13:55:57.113" v="396" actId="478"/>
          <ac:grpSpMkLst>
            <pc:docMk/>
            <pc:sldMk cId="596309804" sldId="1110"/>
            <ac:grpSpMk id="373" creationId="{95D43423-E726-764E-8062-2A3551E0959D}"/>
          </ac:grpSpMkLst>
        </pc:grpChg>
        <pc:picChg chg="mod">
          <ac:chgData name="Aizhan Kassymova" userId="116eda05-19b7-4ab1-b111-75ad639c04ed" providerId="ADAL" clId="{7FCF2236-9679-A741-98AF-2B39BD724271}" dt="2022-07-21T13:55:52.841" v="395" actId="1076"/>
          <ac:picMkLst>
            <pc:docMk/>
            <pc:sldMk cId="596309804" sldId="1110"/>
            <ac:picMk id="259" creationId="{1D1523A8-A1B8-B44C-A152-2078AE01C6DF}"/>
          </ac:picMkLst>
        </pc:picChg>
        <pc:picChg chg="mod">
          <ac:chgData name="Aizhan Kassymova" userId="116eda05-19b7-4ab1-b111-75ad639c04ed" providerId="ADAL" clId="{7FCF2236-9679-A741-98AF-2B39BD724271}" dt="2022-07-21T13:55:57.113" v="396" actId="478"/>
          <ac:picMkLst>
            <pc:docMk/>
            <pc:sldMk cId="596309804" sldId="1110"/>
            <ac:picMk id="376" creationId="{5015A0EC-AAF7-5845-870F-AC72079C9D30}"/>
          </ac:picMkLst>
        </pc:picChg>
      </pc:sldChg>
      <pc:sldChg chg="addSp delSp modSp mod modAnim modNotesTx">
        <pc:chgData name="Aizhan Kassymova" userId="116eda05-19b7-4ab1-b111-75ad639c04ed" providerId="ADAL" clId="{7FCF2236-9679-A741-98AF-2B39BD724271}" dt="2022-07-25T06:00:07.731" v="1478" actId="20577"/>
        <pc:sldMkLst>
          <pc:docMk/>
          <pc:sldMk cId="3381831678" sldId="1111"/>
        </pc:sldMkLst>
        <pc:spChg chg="mod">
          <ac:chgData name="Aizhan Kassymova" userId="116eda05-19b7-4ab1-b111-75ad639c04ed" providerId="ADAL" clId="{7FCF2236-9679-A741-98AF-2B39BD724271}" dt="2022-07-21T13:48:00.968" v="8" actId="20577"/>
          <ac:spMkLst>
            <pc:docMk/>
            <pc:sldMk cId="3381831678" sldId="1111"/>
            <ac:spMk id="9" creationId="{247BCAC2-4B0D-C24F-A1AA-5CFB26132E0B}"/>
          </ac:spMkLst>
        </pc:spChg>
        <pc:spChg chg="mod">
          <ac:chgData name="Aizhan Kassymova" userId="116eda05-19b7-4ab1-b111-75ad639c04ed" providerId="ADAL" clId="{7FCF2236-9679-A741-98AF-2B39BD724271}" dt="2022-07-21T13:51:19.577" v="250" actId="20577"/>
          <ac:spMkLst>
            <pc:docMk/>
            <pc:sldMk cId="3381831678" sldId="1111"/>
            <ac:spMk id="14" creationId="{0D81911D-90C6-0740-89E6-FCC1C8669E31}"/>
          </ac:spMkLst>
        </pc:spChg>
        <pc:spChg chg="mod">
          <ac:chgData name="Aizhan Kassymova" userId="116eda05-19b7-4ab1-b111-75ad639c04ed" providerId="ADAL" clId="{7FCF2236-9679-A741-98AF-2B39BD724271}" dt="2022-07-21T13:51:50.836" v="298" actId="20577"/>
          <ac:spMkLst>
            <pc:docMk/>
            <pc:sldMk cId="3381831678" sldId="1111"/>
            <ac:spMk id="23" creationId="{F2867BB2-60F5-864A-8E27-42D477CE115C}"/>
          </ac:spMkLst>
        </pc:spChg>
        <pc:spChg chg="del">
          <ac:chgData name="Aizhan Kassymova" userId="116eda05-19b7-4ab1-b111-75ad639c04ed" providerId="ADAL" clId="{7FCF2236-9679-A741-98AF-2B39BD724271}" dt="2022-07-21T13:52:05.657" v="300" actId="478"/>
          <ac:spMkLst>
            <pc:docMk/>
            <pc:sldMk cId="3381831678" sldId="1111"/>
            <ac:spMk id="98" creationId="{D42AF363-59AE-A349-BD98-DB00532A00F3}"/>
          </ac:spMkLst>
        </pc:spChg>
        <pc:spChg chg="add mod">
          <ac:chgData name="Aizhan Kassymova" userId="116eda05-19b7-4ab1-b111-75ad639c04ed" providerId="ADAL" clId="{7FCF2236-9679-A741-98AF-2B39BD724271}" dt="2022-07-21T13:52:06.160" v="301"/>
          <ac:spMkLst>
            <pc:docMk/>
            <pc:sldMk cId="3381831678" sldId="1111"/>
            <ac:spMk id="99" creationId="{34D94F45-35D4-8425-1DBB-00F0F66C80F5}"/>
          </ac:spMkLst>
        </pc:spChg>
        <pc:spChg chg="mod">
          <ac:chgData name="Aizhan Kassymova" userId="116eda05-19b7-4ab1-b111-75ad639c04ed" providerId="ADAL" clId="{7FCF2236-9679-A741-98AF-2B39BD724271}" dt="2022-07-21T13:51:41.844" v="285" actId="20577"/>
          <ac:spMkLst>
            <pc:docMk/>
            <pc:sldMk cId="3381831678" sldId="1111"/>
            <ac:spMk id="110" creationId="{3B861658-DE9B-9046-ACBD-7560EACF06FA}"/>
          </ac:spMkLst>
        </pc:spChg>
        <pc:spChg chg="mod">
          <ac:chgData name="Aizhan Kassymova" userId="116eda05-19b7-4ab1-b111-75ad639c04ed" providerId="ADAL" clId="{7FCF2236-9679-A741-98AF-2B39BD724271}" dt="2022-07-21T13:51:34.207" v="272" actId="20577"/>
          <ac:spMkLst>
            <pc:docMk/>
            <pc:sldMk cId="3381831678" sldId="1111"/>
            <ac:spMk id="111" creationId="{1AB225C5-3897-CE47-9E7A-F5B2FC51E3DE}"/>
          </ac:spMkLst>
        </pc:spChg>
        <pc:spChg chg="mod">
          <ac:chgData name="Aizhan Kassymova" userId="116eda05-19b7-4ab1-b111-75ad639c04ed" providerId="ADAL" clId="{7FCF2236-9679-A741-98AF-2B39BD724271}" dt="2022-07-21T13:51:01.029" v="210" actId="20577"/>
          <ac:spMkLst>
            <pc:docMk/>
            <pc:sldMk cId="3381831678" sldId="1111"/>
            <ac:spMk id="112" creationId="{40F2207E-339D-D64D-83CD-4CF07C6412A9}"/>
          </ac:spMkLst>
        </pc:spChg>
        <pc:spChg chg="mod">
          <ac:chgData name="Aizhan Kassymova" userId="116eda05-19b7-4ab1-b111-75ad639c04ed" providerId="ADAL" clId="{7FCF2236-9679-A741-98AF-2B39BD724271}" dt="2022-07-21T13:51:06.906" v="222" actId="20577"/>
          <ac:spMkLst>
            <pc:docMk/>
            <pc:sldMk cId="3381831678" sldId="1111"/>
            <ac:spMk id="113" creationId="{59390DD3-9B16-EC4B-86FC-6D12AD88A708}"/>
          </ac:spMkLst>
        </pc:spChg>
        <pc:spChg chg="mod">
          <ac:chgData name="Aizhan Kassymova" userId="116eda05-19b7-4ab1-b111-75ad639c04ed" providerId="ADAL" clId="{7FCF2236-9679-A741-98AF-2B39BD724271}" dt="2022-07-21T13:51:46.597" v="293" actId="20577"/>
          <ac:spMkLst>
            <pc:docMk/>
            <pc:sldMk cId="3381831678" sldId="1111"/>
            <ac:spMk id="115" creationId="{8FEE0406-B0E9-A947-A9BE-28C68378043E}"/>
          </ac:spMkLst>
        </pc:spChg>
        <pc:spChg chg="mod">
          <ac:chgData name="Aizhan Kassymova" userId="116eda05-19b7-4ab1-b111-75ad639c04ed" providerId="ADAL" clId="{7FCF2236-9679-A741-98AF-2B39BD724271}" dt="2022-07-21T13:50:37.917" v="192" actId="255"/>
          <ac:spMkLst>
            <pc:docMk/>
            <pc:sldMk cId="3381831678" sldId="1111"/>
            <ac:spMk id="215" creationId="{38D73E7D-6683-3B49-B9F1-F60777D45BFB}"/>
          </ac:spMkLst>
        </pc:spChg>
      </pc:sldChg>
      <pc:sldChg chg="addSp modSp modNotesTx">
        <pc:chgData name="Aizhan Kassymova" userId="116eda05-19b7-4ab1-b111-75ad639c04ed" providerId="ADAL" clId="{7FCF2236-9679-A741-98AF-2B39BD724271}" dt="2022-07-25T05:58:13.883" v="1467" actId="20577"/>
        <pc:sldMkLst>
          <pc:docMk/>
          <pc:sldMk cId="2720633737" sldId="1112"/>
        </pc:sldMkLst>
        <pc:spChg chg="add mod">
          <ac:chgData name="Aizhan Kassymova" userId="116eda05-19b7-4ab1-b111-75ad639c04ed" providerId="ADAL" clId="{7FCF2236-9679-A741-98AF-2B39BD724271}" dt="2022-07-21T13:52:00.944" v="299"/>
          <ac:spMkLst>
            <pc:docMk/>
            <pc:sldMk cId="2720633737" sldId="1112"/>
            <ac:spMk id="223" creationId="{B4A079F7-43D9-8B25-BC57-73A058B5278F}"/>
          </ac:spMkLst>
        </pc:spChg>
      </pc:sldChg>
      <pc:sldChg chg="modNotesTx">
        <pc:chgData name="Aizhan Kassymova" userId="116eda05-19b7-4ab1-b111-75ad639c04ed" providerId="ADAL" clId="{7FCF2236-9679-A741-98AF-2B39BD724271}" dt="2022-07-25T05:49:47.808" v="1369" actId="20577"/>
        <pc:sldMkLst>
          <pc:docMk/>
          <pc:sldMk cId="3491443387" sldId="1113"/>
        </pc:sldMkLst>
      </pc:sldChg>
      <pc:sldChg chg="delSp modSp new mod">
        <pc:chgData name="Aizhan Kassymova" userId="116eda05-19b7-4ab1-b111-75ad639c04ed" providerId="ADAL" clId="{7FCF2236-9679-A741-98AF-2B39BD724271}" dt="2022-07-25T06:57:21.515" v="1696" actId="478"/>
        <pc:sldMkLst>
          <pc:docMk/>
          <pc:sldMk cId="1400790640" sldId="1116"/>
        </pc:sldMkLst>
        <pc:spChg chg="mod">
          <ac:chgData name="Aizhan Kassymova" userId="116eda05-19b7-4ab1-b111-75ad639c04ed" providerId="ADAL" clId="{7FCF2236-9679-A741-98AF-2B39BD724271}" dt="2022-07-25T06:57:09.159" v="1695" actId="20577"/>
          <ac:spMkLst>
            <pc:docMk/>
            <pc:sldMk cId="1400790640" sldId="1116"/>
            <ac:spMk id="2" creationId="{45B0563D-304B-1120-D786-552FA4F8E352}"/>
          </ac:spMkLst>
        </pc:spChg>
        <pc:spChg chg="del">
          <ac:chgData name="Aizhan Kassymova" userId="116eda05-19b7-4ab1-b111-75ad639c04ed" providerId="ADAL" clId="{7FCF2236-9679-A741-98AF-2B39BD724271}" dt="2022-07-25T06:57:21.515" v="1696" actId="478"/>
          <ac:spMkLst>
            <pc:docMk/>
            <pc:sldMk cId="1400790640" sldId="1116"/>
            <ac:spMk id="3" creationId="{994D126E-B73C-8810-D467-0AF6FBBE1C0F}"/>
          </ac:spMkLst>
        </pc:spChg>
      </pc:sldChg>
    </pc:docChg>
  </pc:docChgLst>
  <pc:docChgLst>
    <pc:chgData name="Aizhan Kassymova" userId="S::a.kassymova@satbayev.university::116eda05-19b7-4ab1-b111-75ad639c04ed" providerId="AD" clId="Web-{CEEC78B0-37F5-FDF8-A605-6B175FC53979}"/>
    <pc:docChg chg="addSld delSld modSld addMainMaster">
      <pc:chgData name="Aizhan Kassymova" userId="S::a.kassymova@satbayev.university::116eda05-19b7-4ab1-b111-75ad639c04ed" providerId="AD" clId="Web-{CEEC78B0-37F5-FDF8-A605-6B175FC53979}" dt="2022-07-21T08:46:55.085" v="304" actId="20577"/>
      <pc:docMkLst>
        <pc:docMk/>
      </pc:docMkLst>
      <pc:sldChg chg="modSp">
        <pc:chgData name="Aizhan Kassymova" userId="S::a.kassymova@satbayev.university::116eda05-19b7-4ab1-b111-75ad639c04ed" providerId="AD" clId="Web-{CEEC78B0-37F5-FDF8-A605-6B175FC53979}" dt="2022-07-21T08:32:13.737" v="8" actId="20577"/>
        <pc:sldMkLst>
          <pc:docMk/>
          <pc:sldMk cId="618695574" sldId="256"/>
        </pc:sldMkLst>
        <pc:spChg chg="mod">
          <ac:chgData name="Aizhan Kassymova" userId="S::a.kassymova@satbayev.university::116eda05-19b7-4ab1-b111-75ad639c04ed" providerId="AD" clId="Web-{CEEC78B0-37F5-FDF8-A605-6B175FC53979}" dt="2022-07-21T08:32:13.737" v="8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modSp">
        <pc:chgData name="Aizhan Kassymova" userId="S::a.kassymova@satbayev.university::116eda05-19b7-4ab1-b111-75ad639c04ed" providerId="AD" clId="Web-{CEEC78B0-37F5-FDF8-A605-6B175FC53979}" dt="2022-07-21T08:32:44.769" v="31" actId="20577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CEEC78B0-37F5-FDF8-A605-6B175FC53979}" dt="2022-07-21T08:32:44.769" v="31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del">
        <pc:chgData name="Aizhan Kassymova" userId="S::a.kassymova@satbayev.university::116eda05-19b7-4ab1-b111-75ad639c04ed" providerId="AD" clId="Web-{CEEC78B0-37F5-FDF8-A605-6B175FC53979}" dt="2022-07-21T08:32:56.254" v="44"/>
        <pc:sldMkLst>
          <pc:docMk/>
          <pc:sldMk cId="4280837052" sldId="1042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8.364" v="46"/>
        <pc:sldMkLst>
          <pc:docMk/>
          <pc:sldMk cId="636725116" sldId="1068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9.004" v="47"/>
        <pc:sldMkLst>
          <pc:docMk/>
          <pc:sldMk cId="3754433943" sldId="1069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0.551" v="48"/>
        <pc:sldMkLst>
          <pc:docMk/>
          <pc:sldMk cId="826131497" sldId="1070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1.426" v="49"/>
        <pc:sldMkLst>
          <pc:docMk/>
          <pc:sldMk cId="1141566410" sldId="1072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2.301" v="50"/>
        <pc:sldMkLst>
          <pc:docMk/>
          <pc:sldMk cId="3805243786" sldId="1073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3.551" v="51"/>
        <pc:sldMkLst>
          <pc:docMk/>
          <pc:sldMk cId="2163266440" sldId="1074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4.661" v="52"/>
        <pc:sldMkLst>
          <pc:docMk/>
          <pc:sldMk cId="2874712059" sldId="1075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6.067" v="53"/>
        <pc:sldMkLst>
          <pc:docMk/>
          <pc:sldMk cId="4262596577" sldId="1076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6.973" v="54"/>
        <pc:sldMkLst>
          <pc:docMk/>
          <pc:sldMk cId="1958584799" sldId="1077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7.927" v="55"/>
        <pc:sldMkLst>
          <pc:docMk/>
          <pc:sldMk cId="3719365902" sldId="1078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8.458" v="56"/>
        <pc:sldMkLst>
          <pc:docMk/>
          <pc:sldMk cId="3691248169" sldId="1079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3:09.489" v="57"/>
        <pc:sldMkLst>
          <pc:docMk/>
          <pc:sldMk cId="716890011" sldId="1080"/>
        </pc:sldMkLst>
      </pc:sldChg>
      <pc:sldChg chg="add del">
        <pc:chgData name="Aizhan Kassymova" userId="S::a.kassymova@satbayev.university::116eda05-19b7-4ab1-b111-75ad639c04ed" providerId="AD" clId="Web-{CEEC78B0-37F5-FDF8-A605-6B175FC53979}" dt="2022-07-21T08:33:23.818" v="62"/>
        <pc:sldMkLst>
          <pc:docMk/>
          <pc:sldMk cId="4206515814" sldId="1081"/>
        </pc:sldMkLst>
      </pc:sldChg>
      <pc:sldChg chg="add del">
        <pc:chgData name="Aizhan Kassymova" userId="S::a.kassymova@satbayev.university::116eda05-19b7-4ab1-b111-75ad639c04ed" providerId="AD" clId="Web-{CEEC78B0-37F5-FDF8-A605-6B175FC53979}" dt="2022-07-21T08:33:14.771" v="60"/>
        <pc:sldMkLst>
          <pc:docMk/>
          <pc:sldMk cId="2645911935" sldId="1083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6.633" v="63"/>
        <pc:sldMkLst>
          <pc:docMk/>
          <pc:sldMk cId="2715500193" sldId="1089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6.696" v="64"/>
        <pc:sldMkLst>
          <pc:docMk/>
          <pc:sldMk cId="1578363486" sldId="1090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6.930" v="65"/>
        <pc:sldMkLst>
          <pc:docMk/>
          <pc:sldMk cId="3079061231" sldId="1091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7.086" v="66"/>
        <pc:sldMkLst>
          <pc:docMk/>
          <pc:sldMk cId="4203070697" sldId="1092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7.180" v="67"/>
        <pc:sldMkLst>
          <pc:docMk/>
          <pc:sldMk cId="837600892" sldId="1093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7.243" v="68"/>
        <pc:sldMkLst>
          <pc:docMk/>
          <pc:sldMk cId="866720516" sldId="1094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7.993" v="69"/>
        <pc:sldMkLst>
          <pc:docMk/>
          <pc:sldMk cId="2230740000" sldId="1095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8.711" v="70"/>
        <pc:sldMkLst>
          <pc:docMk/>
          <pc:sldMk cId="4289245598" sldId="1096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8.774" v="71"/>
        <pc:sldMkLst>
          <pc:docMk/>
          <pc:sldMk cId="523262241" sldId="1097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8.852" v="72"/>
        <pc:sldMkLst>
          <pc:docMk/>
          <pc:sldMk cId="1808159661" sldId="1098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8.930" v="73"/>
        <pc:sldMkLst>
          <pc:docMk/>
          <pc:sldMk cId="3976628212" sldId="1099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8.993" v="74"/>
        <pc:sldMkLst>
          <pc:docMk/>
          <pc:sldMk cId="913863411" sldId="1100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118" v="75"/>
        <pc:sldMkLst>
          <pc:docMk/>
          <pc:sldMk cId="3284910864" sldId="1101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180" v="76"/>
        <pc:sldMkLst>
          <pc:docMk/>
          <pc:sldMk cId="1349607504" sldId="1102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243" v="77"/>
        <pc:sldMkLst>
          <pc:docMk/>
          <pc:sldMk cId="772980835" sldId="1103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305" v="78"/>
        <pc:sldMkLst>
          <pc:docMk/>
          <pc:sldMk cId="3778346125" sldId="1104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368" v="79"/>
        <pc:sldMkLst>
          <pc:docMk/>
          <pc:sldMk cId="322001587" sldId="1105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836" v="80"/>
        <pc:sldMkLst>
          <pc:docMk/>
          <pc:sldMk cId="2182359231" sldId="1106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915" v="81"/>
        <pc:sldMkLst>
          <pc:docMk/>
          <pc:sldMk cId="2115363033" sldId="1107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39.961" v="82"/>
        <pc:sldMkLst>
          <pc:docMk/>
          <pc:sldMk cId="2297664663" sldId="1108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40.040" v="83"/>
        <pc:sldMkLst>
          <pc:docMk/>
          <pc:sldMk cId="1209334988" sldId="1109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40.555" v="84"/>
        <pc:sldMkLst>
          <pc:docMk/>
          <pc:sldMk cId="596309804" sldId="1110"/>
        </pc:sldMkLst>
      </pc:sldChg>
      <pc:sldChg chg="add">
        <pc:chgData name="Aizhan Kassymova" userId="S::a.kassymova@satbayev.university::116eda05-19b7-4ab1-b111-75ad639c04ed" providerId="AD" clId="Web-{CEEC78B0-37F5-FDF8-A605-6B175FC53979}" dt="2022-07-21T08:34:40.977" v="85"/>
        <pc:sldMkLst>
          <pc:docMk/>
          <pc:sldMk cId="3381831678" sldId="1111"/>
        </pc:sldMkLst>
      </pc:sldChg>
      <pc:sldChg chg="modSp add">
        <pc:chgData name="Aizhan Kassymova" userId="S::a.kassymova@satbayev.university::116eda05-19b7-4ab1-b111-75ad639c04ed" providerId="AD" clId="Web-{CEEC78B0-37F5-FDF8-A605-6B175FC53979}" dt="2022-07-21T08:46:55.085" v="304" actId="20577"/>
        <pc:sldMkLst>
          <pc:docMk/>
          <pc:sldMk cId="2720633737" sldId="1112"/>
        </pc:sldMkLst>
        <pc:spChg chg="mod">
          <ac:chgData name="Aizhan Kassymova" userId="S::a.kassymova@satbayev.university::116eda05-19b7-4ab1-b111-75ad639c04ed" providerId="AD" clId="Web-{CEEC78B0-37F5-FDF8-A605-6B175FC53979}" dt="2022-07-21T08:46:55.085" v="304" actId="20577"/>
          <ac:spMkLst>
            <pc:docMk/>
            <pc:sldMk cId="2720633737" sldId="1112"/>
            <ac:spMk id="9" creationId="{247BCAC2-4B0D-C24F-A1AA-5CFB26132E0B}"/>
          </ac:spMkLst>
        </pc:spChg>
      </pc:sldChg>
      <pc:sldChg chg="addSp delSp modSp add">
        <pc:chgData name="Aizhan Kassymova" userId="S::a.kassymova@satbayev.university::116eda05-19b7-4ab1-b111-75ad639c04ed" providerId="AD" clId="Web-{CEEC78B0-37F5-FDF8-A605-6B175FC53979}" dt="2022-07-21T08:46:23.975" v="303"/>
        <pc:sldMkLst>
          <pc:docMk/>
          <pc:sldMk cId="3491443387" sldId="1113"/>
        </pc:sldMkLst>
        <pc:spChg chg="add mod">
          <ac:chgData name="Aizhan Kassymova" userId="S::a.kassymova@satbayev.university::116eda05-19b7-4ab1-b111-75ad639c04ed" providerId="AD" clId="Web-{CEEC78B0-37F5-FDF8-A605-6B175FC53979}" dt="2022-07-21T08:42:17.605" v="232" actId="1076"/>
          <ac:spMkLst>
            <pc:docMk/>
            <pc:sldMk cId="3491443387" sldId="1113"/>
            <ac:spMk id="3" creationId="{432BD8CF-0446-A6BF-B341-D4A1838BAB0D}"/>
          </ac:spMkLst>
        </pc:spChg>
        <pc:spChg chg="add mod">
          <ac:chgData name="Aizhan Kassymova" userId="S::a.kassymova@satbayev.university::116eda05-19b7-4ab1-b111-75ad639c04ed" providerId="AD" clId="Web-{CEEC78B0-37F5-FDF8-A605-6B175FC53979}" dt="2022-07-21T08:42:25.856" v="235" actId="1076"/>
          <ac:spMkLst>
            <pc:docMk/>
            <pc:sldMk cId="3491443387" sldId="1113"/>
            <ac:spMk id="5" creationId="{460C832F-F7E5-CBB9-4B23-05348ACB1A3B}"/>
          </ac:spMkLst>
        </pc:spChg>
        <pc:spChg chg="add mod">
          <ac:chgData name="Aizhan Kassymova" userId="S::a.kassymova@satbayev.university::116eda05-19b7-4ab1-b111-75ad639c04ed" providerId="AD" clId="Web-{CEEC78B0-37F5-FDF8-A605-6B175FC53979}" dt="2022-07-21T08:42:34.872" v="238" actId="1076"/>
          <ac:spMkLst>
            <pc:docMk/>
            <pc:sldMk cId="3491443387" sldId="1113"/>
            <ac:spMk id="7" creationId="{B0741B81-9B79-ECC6-60B2-85DB80673436}"/>
          </ac:spMkLst>
        </pc:spChg>
        <pc:spChg chg="mod">
          <ac:chgData name="Aizhan Kassymova" userId="S::a.kassymova@satbayev.university::116eda05-19b7-4ab1-b111-75ad639c04ed" providerId="AD" clId="Web-{CEEC78B0-37F5-FDF8-A605-6B175FC53979}" dt="2022-07-21T08:41:48.385" v="201" actId="20577"/>
          <ac:spMkLst>
            <pc:docMk/>
            <pc:sldMk cId="3491443387" sldId="1113"/>
            <ac:spMk id="8" creationId="{21810D1F-B21D-4B49-9104-1DDE54C093AE}"/>
          </ac:spMkLst>
        </pc:spChg>
        <pc:spChg chg="mod">
          <ac:chgData name="Aizhan Kassymova" userId="S::a.kassymova@satbayev.university::116eda05-19b7-4ab1-b111-75ad639c04ed" providerId="AD" clId="Web-{CEEC78B0-37F5-FDF8-A605-6B175FC53979}" dt="2022-07-21T08:39:18.973" v="134" actId="20577"/>
          <ac:spMkLst>
            <pc:docMk/>
            <pc:sldMk cId="3491443387" sldId="1113"/>
            <ac:spMk id="9" creationId="{247BCAC2-4B0D-C24F-A1AA-5CFB26132E0B}"/>
          </ac:spMkLst>
        </pc:spChg>
        <pc:spChg chg="add mod">
          <ac:chgData name="Aizhan Kassymova" userId="S::a.kassymova@satbayev.university::116eda05-19b7-4ab1-b111-75ad639c04ed" providerId="AD" clId="Web-{CEEC78B0-37F5-FDF8-A605-6B175FC53979}" dt="2022-07-21T08:43:31.905" v="241" actId="1076"/>
          <ac:spMkLst>
            <pc:docMk/>
            <pc:sldMk cId="3491443387" sldId="1113"/>
            <ac:spMk id="11" creationId="{94897698-D9C5-B076-611B-3CF49DC6AB98}"/>
          </ac:spMkLst>
        </pc:spChg>
        <pc:spChg chg="add mod">
          <ac:chgData name="Aizhan Kassymova" userId="S::a.kassymova@satbayev.university::116eda05-19b7-4ab1-b111-75ad639c04ed" providerId="AD" clId="Web-{CEEC78B0-37F5-FDF8-A605-6B175FC53979}" dt="2022-07-21T08:43:41.359" v="244" actId="1076"/>
          <ac:spMkLst>
            <pc:docMk/>
            <pc:sldMk cId="3491443387" sldId="1113"/>
            <ac:spMk id="13" creationId="{387FCD22-A9D1-3C28-F6F0-FBA4B1B0325C}"/>
          </ac:spMkLst>
        </pc:spChg>
        <pc:spChg chg="add mod">
          <ac:chgData name="Aizhan Kassymova" userId="S::a.kassymova@satbayev.university::116eda05-19b7-4ab1-b111-75ad639c04ed" providerId="AD" clId="Web-{CEEC78B0-37F5-FDF8-A605-6B175FC53979}" dt="2022-07-21T08:44:58.206" v="280" actId="1076"/>
          <ac:spMkLst>
            <pc:docMk/>
            <pc:sldMk cId="3491443387" sldId="1113"/>
            <ac:spMk id="24" creationId="{762738DB-E539-7C8B-C956-785A8E8D20C8}"/>
          </ac:spMkLst>
        </pc:spChg>
        <pc:spChg chg="add mod">
          <ac:chgData name="Aizhan Kassymova" userId="S::a.kassymova@satbayev.university::116eda05-19b7-4ab1-b111-75ad639c04ed" providerId="AD" clId="Web-{CEEC78B0-37F5-FDF8-A605-6B175FC53979}" dt="2022-07-21T08:45:09.847" v="283" actId="1076"/>
          <ac:spMkLst>
            <pc:docMk/>
            <pc:sldMk cId="3491443387" sldId="1113"/>
            <ac:spMk id="26" creationId="{A4211B46-21F8-0B0B-8BB2-3871192F3E3A}"/>
          </ac:spMkLst>
        </pc:spChg>
        <pc:spChg chg="add">
          <ac:chgData name="Aizhan Kassymova" userId="S::a.kassymova@satbayev.university::116eda05-19b7-4ab1-b111-75ad639c04ed" providerId="AD" clId="Web-{CEEC78B0-37F5-FDF8-A605-6B175FC53979}" dt="2022-07-21T08:46:23.975" v="303"/>
          <ac:spMkLst>
            <pc:docMk/>
            <pc:sldMk cId="3491443387" sldId="1113"/>
            <ac:spMk id="28" creationId="{CDDF623D-D428-B7B9-2E05-D2F9EBCF2D7C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6:22.975" v="302"/>
          <ac:spMkLst>
            <pc:docMk/>
            <pc:sldMk cId="3491443387" sldId="1113"/>
            <ac:spMk id="221" creationId="{949759AD-1D73-0346-A427-7818B3333AA2}"/>
          </ac:spMkLst>
        </pc:spChg>
        <pc:spChg chg="mod">
          <ac:chgData name="Aizhan Kassymova" userId="S::a.kassymova@satbayev.university::116eda05-19b7-4ab1-b111-75ad639c04ed" providerId="AD" clId="Web-{CEEC78B0-37F5-FDF8-A605-6B175FC53979}" dt="2022-07-21T08:46:11.959" v="301" actId="20577"/>
          <ac:spMkLst>
            <pc:docMk/>
            <pc:sldMk cId="3491443387" sldId="1113"/>
            <ac:spMk id="434" creationId="{41250870-CE47-A94F-91C6-42B94321E1E7}"/>
          </ac:spMkLst>
        </pc:spChg>
        <pc:spChg chg="mod">
          <ac:chgData name="Aizhan Kassymova" userId="S::a.kassymova@satbayev.university::116eda05-19b7-4ab1-b111-75ad639c04ed" providerId="AD" clId="Web-{CEEC78B0-37F5-FDF8-A605-6B175FC53979}" dt="2022-07-21T08:45:52.645" v="295" actId="1076"/>
          <ac:spMkLst>
            <pc:docMk/>
            <pc:sldMk cId="3491443387" sldId="1113"/>
            <ac:spMk id="437" creationId="{F20D1BFA-9817-D84B-AAED-9E047761E91E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3:25.499" v="239"/>
          <ac:spMkLst>
            <pc:docMk/>
            <pc:sldMk cId="3491443387" sldId="1113"/>
            <ac:spMk id="467" creationId="{3C6A79A8-1567-FD40-9962-83B61094D5B0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3:34.749" v="242"/>
          <ac:spMkLst>
            <pc:docMk/>
            <pc:sldMk cId="3491443387" sldId="1113"/>
            <ac:spMk id="472" creationId="{4630A927-61B1-794F-B5F8-8FE57CCE3DDD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2:28.418" v="236"/>
          <ac:spMkLst>
            <pc:docMk/>
            <pc:sldMk cId="3491443387" sldId="1113"/>
            <ac:spMk id="477" creationId="{DDD55D7A-2C9E-A146-81FE-681A98F3F801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2:19.605" v="233"/>
          <ac:spMkLst>
            <pc:docMk/>
            <pc:sldMk cId="3491443387" sldId="1113"/>
            <ac:spMk id="482" creationId="{941C260D-0416-B942-8EC7-39E82157676F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2:12.293" v="230"/>
          <ac:spMkLst>
            <pc:docMk/>
            <pc:sldMk cId="3491443387" sldId="1113"/>
            <ac:spMk id="487" creationId="{F3AA3464-AD31-9B4B-A076-587DC96DE069}"/>
          </ac:spMkLst>
        </pc:spChg>
        <pc:spChg chg="mod">
          <ac:chgData name="Aizhan Kassymova" userId="S::a.kassymova@satbayev.university::116eda05-19b7-4ab1-b111-75ad639c04ed" providerId="AD" clId="Web-{CEEC78B0-37F5-FDF8-A605-6B175FC53979}" dt="2022-07-21T08:42:08.589" v="229" actId="1076"/>
          <ac:spMkLst>
            <pc:docMk/>
            <pc:sldMk cId="3491443387" sldId="1113"/>
            <ac:spMk id="492" creationId="{05F0290A-395C-4C46-87E1-FADC8794D671}"/>
          </ac:spMkLst>
        </pc:spChg>
        <pc:spChg chg="mod">
          <ac:chgData name="Aizhan Kassymova" userId="S::a.kassymova@satbayev.university::116eda05-19b7-4ab1-b111-75ad639c04ed" providerId="AD" clId="Web-{CEEC78B0-37F5-FDF8-A605-6B175FC53979}" dt="2022-07-21T08:44:45.002" v="277" actId="1076"/>
          <ac:spMkLst>
            <pc:docMk/>
            <pc:sldMk cId="3491443387" sldId="1113"/>
            <ac:spMk id="502" creationId="{6724E005-ABDA-2D4B-8176-871B891BA5F6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4:53.331" v="279"/>
          <ac:spMkLst>
            <pc:docMk/>
            <pc:sldMk cId="3491443387" sldId="1113"/>
            <ac:spMk id="517" creationId="{D2A4573A-250B-6A45-8C10-896845686927}"/>
          </ac:spMkLst>
        </pc:spChg>
        <pc:spChg chg="del">
          <ac:chgData name="Aizhan Kassymova" userId="S::a.kassymova@satbayev.university::116eda05-19b7-4ab1-b111-75ad639c04ed" providerId="AD" clId="Web-{CEEC78B0-37F5-FDF8-A605-6B175FC53979}" dt="2022-07-21T08:45:02.284" v="281"/>
          <ac:spMkLst>
            <pc:docMk/>
            <pc:sldMk cId="3491443387" sldId="1113"/>
            <ac:spMk id="532" creationId="{0F59B7E1-B7F5-BB4A-BBE3-B5F7809DD247}"/>
          </ac:spMkLst>
        </pc:spChg>
      </pc:sldChg>
      <pc:sldChg chg="add del">
        <pc:chgData name="Aizhan Kassymova" userId="S::a.kassymova@satbayev.university::116eda05-19b7-4ab1-b111-75ad639c04ed" providerId="AD" clId="Web-{CEEC78B0-37F5-FDF8-A605-6B175FC53979}" dt="2022-07-21T08:35:45.777" v="105"/>
        <pc:sldMkLst>
          <pc:docMk/>
          <pc:sldMk cId="2228117109" sldId="1114"/>
        </pc:sldMkLst>
      </pc:sldChg>
      <pc:sldChg chg="modSp new">
        <pc:chgData name="Aizhan Kassymova" userId="S::a.kassymova@satbayev.university::116eda05-19b7-4ab1-b111-75ad639c04ed" providerId="AD" clId="Web-{CEEC78B0-37F5-FDF8-A605-6B175FC53979}" dt="2022-07-21T08:35:54.652" v="109" actId="20577"/>
        <pc:sldMkLst>
          <pc:docMk/>
          <pc:sldMk cId="2307654960" sldId="1115"/>
        </pc:sldMkLst>
        <pc:spChg chg="mod">
          <ac:chgData name="Aizhan Kassymova" userId="S::a.kassymova@satbayev.university::116eda05-19b7-4ab1-b111-75ad639c04ed" providerId="AD" clId="Web-{CEEC78B0-37F5-FDF8-A605-6B175FC53979}" dt="2022-07-21T08:35:54.652" v="109" actId="20577"/>
          <ac:spMkLst>
            <pc:docMk/>
            <pc:sldMk cId="2307654960" sldId="1115"/>
            <ac:spMk id="2" creationId="{E1D8C0D8-779C-A7DC-1455-5CE24E0E00C9}"/>
          </ac:spMkLst>
        </pc:spChg>
      </pc:sldChg>
      <pc:sldChg chg="del">
        <pc:chgData name="Aizhan Kassymova" userId="S::a.kassymova@satbayev.university::116eda05-19b7-4ab1-b111-75ad639c04ed" providerId="AD" clId="Web-{CEEC78B0-37F5-FDF8-A605-6B175FC53979}" dt="2022-07-21T08:32:45.691" v="32"/>
        <pc:sldMkLst>
          <pc:docMk/>
          <pc:sldMk cId="3328518594" sldId="1162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46.754" v="33"/>
        <pc:sldMkLst>
          <pc:docMk/>
          <pc:sldMk cId="3081174506" sldId="1163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48.160" v="34"/>
        <pc:sldMkLst>
          <pc:docMk/>
          <pc:sldMk cId="3055900667" sldId="1164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48.769" v="35"/>
        <pc:sldMkLst>
          <pc:docMk/>
          <pc:sldMk cId="1821891346" sldId="1165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49.691" v="36"/>
        <pc:sldMkLst>
          <pc:docMk/>
          <pc:sldMk cId="1692208329" sldId="1166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1.191" v="37"/>
        <pc:sldMkLst>
          <pc:docMk/>
          <pc:sldMk cId="397073794" sldId="1167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1.973" v="38"/>
        <pc:sldMkLst>
          <pc:docMk/>
          <pc:sldMk cId="2306501715" sldId="1168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2.973" v="39"/>
        <pc:sldMkLst>
          <pc:docMk/>
          <pc:sldMk cId="811476487" sldId="1169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6.754" v="45"/>
        <pc:sldMkLst>
          <pc:docMk/>
          <pc:sldMk cId="511336183" sldId="1170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2.988" v="40"/>
        <pc:sldMkLst>
          <pc:docMk/>
          <pc:sldMk cId="3814211440" sldId="1171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3.817" v="41"/>
        <pc:sldMkLst>
          <pc:docMk/>
          <pc:sldMk cId="2885702084" sldId="1172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4.473" v="42"/>
        <pc:sldMkLst>
          <pc:docMk/>
          <pc:sldMk cId="1781887903" sldId="1173"/>
        </pc:sldMkLst>
      </pc:sldChg>
      <pc:sldChg chg="del">
        <pc:chgData name="Aizhan Kassymova" userId="S::a.kassymova@satbayev.university::116eda05-19b7-4ab1-b111-75ad639c04ed" providerId="AD" clId="Web-{CEEC78B0-37F5-FDF8-A605-6B175FC53979}" dt="2022-07-21T08:32:55.504" v="43"/>
        <pc:sldMkLst>
          <pc:docMk/>
          <pc:sldMk cId="524292350" sldId="1174"/>
        </pc:sldMkLst>
      </pc:sldChg>
      <pc:sldMasterChg chg="add addSldLayout">
        <pc:chgData name="Aizhan Kassymova" userId="S::a.kassymova@satbayev.university::116eda05-19b7-4ab1-b111-75ad639c04ed" providerId="AD" clId="Web-{CEEC78B0-37F5-FDF8-A605-6B175FC53979}" dt="2022-07-21T08:34:36.633" v="63"/>
        <pc:sldMasterMkLst>
          <pc:docMk/>
          <pc:sldMasterMk cId="2775165307" sldId="2147483648"/>
        </pc:sldMasterMkLst>
        <pc:sldLayoutChg chg="add">
          <pc:chgData name="Aizhan Kassymova" userId="S::a.kassymova@satbayev.university::116eda05-19b7-4ab1-b111-75ad639c04ed" providerId="AD" clId="Web-{CEEC78B0-37F5-FDF8-A605-6B175FC53979}" dt="2022-07-21T08:34:36.633" v="63"/>
          <pc:sldLayoutMkLst>
            <pc:docMk/>
            <pc:sldMasterMk cId="2775165307" sldId="2147483648"/>
            <pc:sldLayoutMk cId="33936558" sldId="2147483649"/>
          </pc:sldLayoutMkLst>
        </pc:sldLayoutChg>
        <pc:sldLayoutChg chg="add">
          <pc:chgData name="Aizhan Kassymova" userId="S::a.kassymova@satbayev.university::116eda05-19b7-4ab1-b111-75ad639c04ed" providerId="AD" clId="Web-{CEEC78B0-37F5-FDF8-A605-6B175FC53979}" dt="2022-07-21T08:34:36.633" v="63"/>
          <pc:sldLayoutMkLst>
            <pc:docMk/>
            <pc:sldMasterMk cId="2775165307" sldId="2147483648"/>
            <pc:sldLayoutMk cId="1878446113" sldId="2147483650"/>
          </pc:sldLayoutMkLst>
        </pc:sldLayoutChg>
        <pc:sldLayoutChg chg="add">
          <pc:chgData name="Aizhan Kassymova" userId="S::a.kassymova@satbayev.university::116eda05-19b7-4ab1-b111-75ad639c04ed" providerId="AD" clId="Web-{CEEC78B0-37F5-FDF8-A605-6B175FC53979}" dt="2022-07-21T08:34:36.633" v="63"/>
          <pc:sldLayoutMkLst>
            <pc:docMk/>
            <pc:sldMasterMk cId="2775165307" sldId="2147483648"/>
            <pc:sldLayoutMk cId="1273958200" sldId="2147483652"/>
          </pc:sldLayoutMkLst>
        </pc:sldLayoutChg>
        <pc:sldLayoutChg chg="add">
          <pc:chgData name="Aizhan Kassymova" userId="S::a.kassymova@satbayev.university::116eda05-19b7-4ab1-b111-75ad639c04ed" providerId="AD" clId="Web-{CEEC78B0-37F5-FDF8-A605-6B175FC53979}" dt="2022-07-21T08:34:36.633" v="63"/>
          <pc:sldLayoutMkLst>
            <pc:docMk/>
            <pc:sldMasterMk cId="2775165307" sldId="2147483648"/>
            <pc:sldLayoutMk cId="3762131626" sldId="2147483654"/>
          </pc:sldLayoutMkLst>
        </pc:sldLayoutChg>
      </pc:sldMasterChg>
    </pc:docChg>
  </pc:docChgLst>
  <pc:docChgLst>
    <pc:chgData name="Aizhan Kassymova" userId="S::a.kassymova@satbayev.university::116eda05-19b7-4ab1-b111-75ad639c04ed" providerId="AD" clId="Web-{02FF71D2-1A5F-C5DE-E6CE-B40C4B982044}"/>
    <pc:docChg chg="modSld">
      <pc:chgData name="Aizhan Kassymova" userId="S::a.kassymova@satbayev.university::116eda05-19b7-4ab1-b111-75ad639c04ed" providerId="AD" clId="Web-{02FF71D2-1A5F-C5DE-E6CE-B40C4B982044}" dt="2022-07-15T15:44:30.411" v="1396"/>
      <pc:docMkLst>
        <pc:docMk/>
      </pc:docMkLst>
      <pc:sldChg chg="addSp delSp">
        <pc:chgData name="Aizhan Kassymova" userId="S::a.kassymova@satbayev.university::116eda05-19b7-4ab1-b111-75ad639c04ed" providerId="AD" clId="Web-{02FF71D2-1A5F-C5DE-E6CE-B40C4B982044}" dt="2022-07-15T14:58:29.585" v="11"/>
        <pc:sldMkLst>
          <pc:docMk/>
          <pc:sldMk cId="622832814" sldId="1009"/>
        </pc:sldMkLst>
        <pc:spChg chg="add">
          <ac:chgData name="Aizhan Kassymova" userId="S::a.kassymova@satbayev.university::116eda05-19b7-4ab1-b111-75ad639c04ed" providerId="AD" clId="Web-{02FF71D2-1A5F-C5DE-E6CE-B40C4B982044}" dt="2022-07-15T14:58:29.585" v="11"/>
          <ac:spMkLst>
            <pc:docMk/>
            <pc:sldMk cId="622832814" sldId="1009"/>
            <ac:spMk id="5" creationId="{F1897285-D00D-C74A-4279-5086CC3136DD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28.522" v="10"/>
          <ac:spMkLst>
            <pc:docMk/>
            <pc:sldMk cId="622832814" sldId="1009"/>
            <ac:spMk id="88" creationId="{19C48C77-97C9-E641-9E95-A18076BB0488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44:30.411" v="1396"/>
        <pc:sldMkLst>
          <pc:docMk/>
          <pc:sldMk cId="2628641788" sldId="1010"/>
        </pc:sldMkLst>
        <pc:spChg chg="mod">
          <ac:chgData name="Aizhan Kassymova" userId="S::a.kassymova@satbayev.university::116eda05-19b7-4ab1-b111-75ad639c04ed" providerId="AD" clId="Web-{02FF71D2-1A5F-C5DE-E6CE-B40C4B982044}" dt="2022-07-15T15:39:13.236" v="1076" actId="20577"/>
          <ac:spMkLst>
            <pc:docMk/>
            <pc:sldMk cId="2628641788" sldId="1010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25.226" v="9"/>
          <ac:spMkLst>
            <pc:docMk/>
            <pc:sldMk cId="2628641788" sldId="1010"/>
            <ac:spMk id="6" creationId="{AB25B0B1-8CDF-38D3-195C-6CEC8D7CD2D1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2:16.801" v="1311" actId="20577"/>
          <ac:spMkLst>
            <pc:docMk/>
            <pc:sldMk cId="2628641788" sldId="1010"/>
            <ac:spMk id="17" creationId="{921D3CC3-7FC4-4346-86E8-F841A7674F2D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2:27.879" v="1330" actId="1076"/>
          <ac:spMkLst>
            <pc:docMk/>
            <pc:sldMk cId="2628641788" sldId="1010"/>
            <ac:spMk id="19" creationId="{D1D9D12F-41D2-1C43-BE10-20C3B18B6C7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2:59.426" v="1369" actId="1076"/>
          <ac:spMkLst>
            <pc:docMk/>
            <pc:sldMk cId="2628641788" sldId="1010"/>
            <ac:spMk id="22" creationId="{5D7E6050-1C4A-AC42-9C80-455BF3E8962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2:55.363" v="1368" actId="20577"/>
          <ac:spMkLst>
            <pc:docMk/>
            <pc:sldMk cId="2628641788" sldId="1010"/>
            <ac:spMk id="25" creationId="{2D6CC9E9-4EB8-C148-99C7-DE21615E7DBD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3:09.301" v="1384" actId="1076"/>
          <ac:spMkLst>
            <pc:docMk/>
            <pc:sldMk cId="2628641788" sldId="1010"/>
            <ac:spMk id="28" creationId="{94F6A773-D867-F74F-B5C6-8190F112DD55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43:20.051" v="1395" actId="1076"/>
          <ac:spMkLst>
            <pc:docMk/>
            <pc:sldMk cId="2628641788" sldId="1010"/>
            <ac:spMk id="31" creationId="{2F3023D6-375B-E04C-A47A-CBC847CE62DB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23.116" v="8"/>
          <ac:spMkLst>
            <pc:docMk/>
            <pc:sldMk cId="2628641788" sldId="1010"/>
            <ac:spMk id="32" creationId="{BD8DF8F4-5414-EF4A-839E-C45585257CE0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38:36.751" v="1059"/>
        <pc:sldMkLst>
          <pc:docMk/>
          <pc:sldMk cId="4140032516" sldId="1011"/>
        </pc:sldMkLst>
        <pc:spChg chg="mod">
          <ac:chgData name="Aizhan Kassymova" userId="S::a.kassymova@satbayev.university::116eda05-19b7-4ab1-b111-75ad639c04ed" providerId="AD" clId="Web-{02FF71D2-1A5F-C5DE-E6CE-B40C4B982044}" dt="2022-07-15T15:34:01.842" v="906" actId="1076"/>
          <ac:spMkLst>
            <pc:docMk/>
            <pc:sldMk cId="4140032516" sldId="1011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18.554" v="7"/>
          <ac:spMkLst>
            <pc:docMk/>
            <pc:sldMk cId="4140032516" sldId="1011"/>
            <ac:spMk id="4" creationId="{103E1EEF-6E11-ED57-907D-7ABEF0E23DEB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38:04.220" v="1056" actId="20577"/>
          <ac:spMkLst>
            <pc:docMk/>
            <pc:sldMk cId="4140032516" sldId="1011"/>
            <ac:spMk id="5" creationId="{15F7B519-61A4-984E-AD7F-1F86A8769FE7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18.366" v="6"/>
          <ac:spMkLst>
            <pc:docMk/>
            <pc:sldMk cId="4140032516" sldId="1011"/>
            <ac:spMk id="6" creationId="{C7863566-BF3F-7A41-A14A-C94625DA7630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33:58.326" v="905" actId="14100"/>
          <ac:spMkLst>
            <pc:docMk/>
            <pc:sldMk cId="4140032516" sldId="1011"/>
            <ac:spMk id="17" creationId="{921D3CC3-7FC4-4346-86E8-F841A7674F2D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38:31.704" v="1057"/>
        <pc:sldMkLst>
          <pc:docMk/>
          <pc:sldMk cId="3516260518" sldId="1012"/>
        </pc:sldMkLst>
        <pc:spChg chg="mod">
          <ac:chgData name="Aizhan Kassymova" userId="S::a.kassymova@satbayev.university::116eda05-19b7-4ab1-b111-75ad639c04ed" providerId="AD" clId="Web-{02FF71D2-1A5F-C5DE-E6CE-B40C4B982044}" dt="2022-07-15T15:16:45.269" v="525" actId="20577"/>
          <ac:spMkLst>
            <pc:docMk/>
            <pc:sldMk cId="3516260518" sldId="1012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16.944" v="5"/>
          <ac:spMkLst>
            <pc:docMk/>
            <pc:sldMk cId="3516260518" sldId="1012"/>
            <ac:spMk id="5" creationId="{4ABC8A23-73DD-8E62-6D11-A6A58BF19B4A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1:16.803" v="705" actId="20577"/>
          <ac:spMkLst>
            <pc:docMk/>
            <pc:sldMk cId="3516260518" sldId="1012"/>
            <ac:spMk id="9" creationId="{36700FC8-9E28-1D45-9971-F07DEE935B73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2:20.772" v="755" actId="1076"/>
          <ac:spMkLst>
            <pc:docMk/>
            <pc:sldMk cId="3516260518" sldId="1012"/>
            <ac:spMk id="10" creationId="{848D3D19-7497-FE45-B7B5-B81AA4212074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16.897" v="4"/>
          <ac:spMkLst>
            <pc:docMk/>
            <pc:sldMk cId="3516260518" sldId="1012"/>
            <ac:spMk id="33" creationId="{44756CF3-22F7-2F4D-8F3B-F8371F6A8045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18:12.285" v="577" actId="1076"/>
          <ac:spMkLst>
            <pc:docMk/>
            <pc:sldMk cId="3516260518" sldId="1012"/>
            <ac:spMk id="42" creationId="{EB4A6AAF-FC59-FA44-ACE5-C72FA686C0C2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2:58.866" v="761" actId="1076"/>
          <ac:spMkLst>
            <pc:docMk/>
            <pc:sldMk cId="3516260518" sldId="1012"/>
            <ac:spMk id="43" creationId="{E3B20036-2BB5-4241-87A9-6D4052E720AA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3:37.898" v="787" actId="20577"/>
          <ac:spMkLst>
            <pc:docMk/>
            <pc:sldMk cId="3516260518" sldId="1012"/>
            <ac:spMk id="44" creationId="{7314652E-AC11-9744-91B6-642D2DAB1815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3:45.132" v="789" actId="20577"/>
          <ac:spMkLst>
            <pc:docMk/>
            <pc:sldMk cId="3516260518" sldId="1012"/>
            <ac:spMk id="45" creationId="{64AEF81B-DB1C-5E49-A5CE-1930E0CD97F9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4:22.555" v="827" actId="1076"/>
          <ac:spMkLst>
            <pc:docMk/>
            <pc:sldMk cId="3516260518" sldId="1012"/>
            <ac:spMk id="58" creationId="{56025D16-29A9-4843-944E-D0F547FAEFB7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26:23.197" v="866" actId="20577"/>
          <ac:spMkLst>
            <pc:docMk/>
            <pc:sldMk cId="3516260518" sldId="1012"/>
            <ac:spMk id="61" creationId="{8CA0C9F3-42E1-954A-929E-FDF9EBC1EB0B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15:52.705" v="518"/>
        <pc:sldMkLst>
          <pc:docMk/>
          <pc:sldMk cId="2500415789" sldId="1013"/>
        </pc:sldMkLst>
        <pc:spChg chg="mod">
          <ac:chgData name="Aizhan Kassymova" userId="S::a.kassymova@satbayev.university::116eda05-19b7-4ab1-b111-75ad639c04ed" providerId="AD" clId="Web-{02FF71D2-1A5F-C5DE-E6CE-B40C4B982044}" dt="2022-07-15T15:10:51.249" v="503" actId="1076"/>
          <ac:spMkLst>
            <pc:docMk/>
            <pc:sldMk cId="2500415789" sldId="1013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07.553" v="3"/>
          <ac:spMkLst>
            <pc:docMk/>
            <pc:sldMk cId="2500415789" sldId="1013"/>
            <ac:spMk id="6" creationId="{DCA0FC9C-F73D-3052-D2EE-C1837A1026D9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10:43.999" v="502" actId="20577"/>
          <ac:spMkLst>
            <pc:docMk/>
            <pc:sldMk cId="2500415789" sldId="1013"/>
            <ac:spMk id="7" creationId="{CC3583CD-CBDD-864E-8D26-0A29FF1403C0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5:44.824" v="255" actId="20577"/>
          <ac:spMkLst>
            <pc:docMk/>
            <pc:sldMk cId="2500415789" sldId="1013"/>
            <ac:spMk id="8" creationId="{EE558E98-4E3D-6E48-9595-2F605922638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9:15.873" v="440" actId="20577"/>
          <ac:spMkLst>
            <pc:docMk/>
            <pc:sldMk cId="2500415789" sldId="1013"/>
            <ac:spMk id="9" creationId="{36700FC8-9E28-1D45-9971-F07DEE935B73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9:31.467" v="458" actId="20577"/>
          <ac:spMkLst>
            <pc:docMk/>
            <pc:sldMk cId="2500415789" sldId="1013"/>
            <ac:spMk id="10" creationId="{848D3D19-7497-FE45-B7B5-B81AA421207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9:58.795" v="497" actId="1076"/>
          <ac:spMkLst>
            <pc:docMk/>
            <pc:sldMk cId="2500415789" sldId="1013"/>
            <ac:spMk id="11" creationId="{E16D6DCC-156C-2147-81DA-F433EE3A550B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10:28.249" v="500" actId="20577"/>
          <ac:spMkLst>
            <pc:docMk/>
            <pc:sldMk cId="2500415789" sldId="1013"/>
            <ac:spMk id="15" creationId="{B089D51D-215F-BA43-9D35-CA7FEB77B669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06.975" v="2"/>
          <ac:spMkLst>
            <pc:docMk/>
            <pc:sldMk cId="2500415789" sldId="1013"/>
            <ac:spMk id="17" creationId="{EC03A291-3ABD-5A48-BE94-CDE7BE41DBA1}"/>
          </ac:spMkLst>
        </pc:spChg>
      </pc:sldChg>
      <pc:sldChg chg="addSp delSp modSp modNotes">
        <pc:chgData name="Aizhan Kassymova" userId="S::a.kassymova@satbayev.university::116eda05-19b7-4ab1-b111-75ad639c04ed" providerId="AD" clId="Web-{02FF71D2-1A5F-C5DE-E6CE-B40C4B982044}" dt="2022-07-15T15:16:00.565" v="522"/>
        <pc:sldMkLst>
          <pc:docMk/>
          <pc:sldMk cId="3538661402" sldId="1014"/>
        </pc:sldMkLst>
        <pc:spChg chg="mod">
          <ac:chgData name="Aizhan Kassymova" userId="S::a.kassymova@satbayev.university::116eda05-19b7-4ab1-b111-75ad639c04ed" providerId="AD" clId="Web-{02FF71D2-1A5F-C5DE-E6CE-B40C4B982044}" dt="2022-07-15T14:59:47.633" v="43" actId="20577"/>
          <ac:spMkLst>
            <pc:docMk/>
            <pc:sldMk cId="3538661402" sldId="1014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02FF71D2-1A5F-C5DE-E6CE-B40C4B982044}" dt="2022-07-15T14:58:01.960" v="1"/>
          <ac:spMkLst>
            <pc:docMk/>
            <pc:sldMk cId="3538661402" sldId="1014"/>
            <ac:spMk id="4" creationId="{D1D5ECCC-42B5-7D29-9C22-09613C32EF3B}"/>
          </ac:spMkLst>
        </pc:spChg>
        <pc:spChg chg="del">
          <ac:chgData name="Aizhan Kassymova" userId="S::a.kassymova@satbayev.university::116eda05-19b7-4ab1-b111-75ad639c04ed" providerId="AD" clId="Web-{02FF71D2-1A5F-C5DE-E6CE-B40C4B982044}" dt="2022-07-15T14:58:01.382" v="0"/>
          <ac:spMkLst>
            <pc:docMk/>
            <pc:sldMk cId="3538661402" sldId="1014"/>
            <ac:spMk id="5" creationId="{6A309F33-D0A0-8D42-AC5B-CD3063143204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1:33.228" v="179" actId="20577"/>
          <ac:spMkLst>
            <pc:docMk/>
            <pc:sldMk cId="3538661402" sldId="1014"/>
            <ac:spMk id="45" creationId="{B003BE48-58DC-5A4B-9250-A838A7C7044A}"/>
          </ac:spMkLst>
        </pc:spChg>
        <pc:spChg chg="mod">
          <ac:chgData name="Aizhan Kassymova" userId="S::a.kassymova@satbayev.university::116eda05-19b7-4ab1-b111-75ad639c04ed" providerId="AD" clId="Web-{02FF71D2-1A5F-C5DE-E6CE-B40C4B982044}" dt="2022-07-15T15:03:09.541" v="201" actId="20577"/>
          <ac:spMkLst>
            <pc:docMk/>
            <pc:sldMk cId="3538661402" sldId="1014"/>
            <ac:spMk id="111" creationId="{1B4EE37F-42F3-2442-ACAD-B722241FF92E}"/>
          </ac:spMkLst>
        </pc:spChg>
      </pc:sldChg>
    </pc:docChg>
  </pc:docChgLst>
  <pc:docChgLst>
    <pc:chgData name="Aizhan Kassymova" userId="S::a.kassymova@satbayev.university::116eda05-19b7-4ab1-b111-75ad639c04ed" providerId="AD" clId="Web-{8783A1DE-67DB-C25E-D720-28FC8224A05A}"/>
    <pc:docChg chg="modSld">
      <pc:chgData name="Aizhan Kassymova" userId="S::a.kassymova@satbayev.university::116eda05-19b7-4ab1-b111-75ad639c04ed" providerId="AD" clId="Web-{8783A1DE-67DB-C25E-D720-28FC8224A05A}" dt="2022-07-21T13:47:15.449" v="157" actId="20577"/>
      <pc:docMkLst>
        <pc:docMk/>
      </pc:docMkLst>
      <pc:sldChg chg="addSp delSp modSp delAnim">
        <pc:chgData name="Aizhan Kassymova" userId="S::a.kassymova@satbayev.university::116eda05-19b7-4ab1-b111-75ad639c04ed" providerId="AD" clId="Web-{8783A1DE-67DB-C25E-D720-28FC8224A05A}" dt="2022-07-21T13:47:15.449" v="157" actId="20577"/>
        <pc:sldMkLst>
          <pc:docMk/>
          <pc:sldMk cId="2720633737" sldId="1112"/>
        </pc:sldMkLst>
        <pc:spChg chg="add mod">
          <ac:chgData name="Aizhan Kassymova" userId="S::a.kassymova@satbayev.university::116eda05-19b7-4ab1-b111-75ad639c04ed" providerId="AD" clId="Web-{8783A1DE-67DB-C25E-D720-28FC8224A05A}" dt="2022-07-21T13:44:09.474" v="121" actId="1076"/>
          <ac:spMkLst>
            <pc:docMk/>
            <pc:sldMk cId="2720633737" sldId="1112"/>
            <ac:spMk id="3" creationId="{57F91A2B-BE6A-0936-4A6C-5EA6CB623D8B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4:21.506" v="124" actId="1076"/>
          <ac:spMkLst>
            <pc:docMk/>
            <pc:sldMk cId="2720633737" sldId="1112"/>
            <ac:spMk id="10" creationId="{68EBC668-1A66-C3DB-1B3F-5682ACC967E8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4:35.178" v="128" actId="1076"/>
          <ac:spMkLst>
            <pc:docMk/>
            <pc:sldMk cId="2720633737" sldId="1112"/>
            <ac:spMk id="12" creationId="{D9C32A32-72F6-F266-DB29-AF2545C409CD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4:47.148" v="131" actId="1076"/>
          <ac:spMkLst>
            <pc:docMk/>
            <pc:sldMk cId="2720633737" sldId="1112"/>
            <ac:spMk id="14" creationId="{636C52D9-BDF9-16EB-4D38-6DDA21CE69F9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4:58.773" v="134" actId="1076"/>
          <ac:spMkLst>
            <pc:docMk/>
            <pc:sldMk cId="2720633737" sldId="1112"/>
            <ac:spMk id="16" creationId="{A84EC212-66ED-AB62-8483-85686F0F51A9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5:14.820" v="138" actId="1076"/>
          <ac:spMkLst>
            <pc:docMk/>
            <pc:sldMk cId="2720633737" sldId="1112"/>
            <ac:spMk id="18" creationId="{4AD6AC1F-0E41-27DD-B219-79E374E66481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5:55.134" v="145" actId="1076"/>
          <ac:spMkLst>
            <pc:docMk/>
            <pc:sldMk cId="2720633737" sldId="1112"/>
            <ac:spMk id="20" creationId="{EE048617-2872-84A1-D3AA-F572F9409623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6:12.166" v="148" actId="1076"/>
          <ac:spMkLst>
            <pc:docMk/>
            <pc:sldMk cId="2720633737" sldId="1112"/>
            <ac:spMk id="22" creationId="{B62432C7-24C3-7FC1-B600-EB788ED46444}"/>
          </ac:spMkLst>
        </pc:spChg>
        <pc:spChg chg="add">
          <ac:chgData name="Aizhan Kassymova" userId="S::a.kassymova@satbayev.university::116eda05-19b7-4ab1-b111-75ad639c04ed" providerId="AD" clId="Web-{8783A1DE-67DB-C25E-D720-28FC8224A05A}" dt="2022-07-21T13:46:30.854" v="150"/>
          <ac:spMkLst>
            <pc:docMk/>
            <pc:sldMk cId="2720633737" sldId="1112"/>
            <ac:spMk id="24" creationId="{4A04D188-956B-3582-A65A-8A241D8EE1F8}"/>
          </ac:spMkLst>
        </pc:spChg>
        <pc:spChg chg="add mod">
          <ac:chgData name="Aizhan Kassymova" userId="S::a.kassymova@satbayev.university::116eda05-19b7-4ab1-b111-75ad639c04ed" providerId="AD" clId="Web-{8783A1DE-67DB-C25E-D720-28FC8224A05A}" dt="2022-07-21T13:46:52.652" v="154" actId="1076"/>
          <ac:spMkLst>
            <pc:docMk/>
            <pc:sldMk cId="2720633737" sldId="1112"/>
            <ac:spMk id="26" creationId="{A1245417-4CBD-39DC-E9A3-3C3198C58376}"/>
          </ac:spMkLst>
        </pc:spChg>
        <pc:spChg chg="mod">
          <ac:chgData name="Aizhan Kassymova" userId="S::a.kassymova@satbayev.university::116eda05-19b7-4ab1-b111-75ad639c04ed" providerId="AD" clId="Web-{8783A1DE-67DB-C25E-D720-28FC8224A05A}" dt="2022-07-21T13:47:15.449" v="157" actId="20577"/>
          <ac:spMkLst>
            <pc:docMk/>
            <pc:sldMk cId="2720633737" sldId="1112"/>
            <ac:spMk id="216" creationId="{D5E2CE3F-09DC-EA40-ABE5-ED6ACF8FB8D5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6:43.198" v="151"/>
          <ac:spMkLst>
            <pc:docMk/>
            <pc:sldMk cId="2720633737" sldId="1112"/>
            <ac:spMk id="225" creationId="{735C70AA-4D0B-3E4D-B47F-55C95E7B4826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6:29.495" v="149"/>
          <ac:spMkLst>
            <pc:docMk/>
            <pc:sldMk cId="2720633737" sldId="1112"/>
            <ac:spMk id="228" creationId="{6E499AE9-BC96-AA43-8A92-BB907E72E53A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4:50.429" v="132"/>
          <ac:spMkLst>
            <pc:docMk/>
            <pc:sldMk cId="2720633737" sldId="1112"/>
            <ac:spMk id="258" creationId="{53D455CA-494C-3941-B909-EFE07A9B71F3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5:01.492" v="135"/>
          <ac:spMkLst>
            <pc:docMk/>
            <pc:sldMk cId="2720633737" sldId="1112"/>
            <ac:spMk id="263" creationId="{D67C13D0-AC42-8E4B-9B42-5CEAC1302871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4:38.100" v="129"/>
          <ac:spMkLst>
            <pc:docMk/>
            <pc:sldMk cId="2720633737" sldId="1112"/>
            <ac:spMk id="268" creationId="{7655A215-ADF5-8C47-8D04-DDBF56AFD738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4:29.350" v="127"/>
          <ac:spMkLst>
            <pc:docMk/>
            <pc:sldMk cId="2720633737" sldId="1112"/>
            <ac:spMk id="273" creationId="{E6ADB34B-0590-DF41-A12D-070F82E8AE88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4:11.943" v="122"/>
          <ac:spMkLst>
            <pc:docMk/>
            <pc:sldMk cId="2720633737" sldId="1112"/>
            <ac:spMk id="278" creationId="{08BD580D-BB58-674F-BF51-73AD02F8ED1B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4:05.006" v="120"/>
          <ac:spMkLst>
            <pc:docMk/>
            <pc:sldMk cId="2720633737" sldId="1112"/>
            <ac:spMk id="283" creationId="{3615B133-7ADF-B149-A5EF-D48A09950BEA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5:46.649" v="142"/>
          <ac:spMkLst>
            <pc:docMk/>
            <pc:sldMk cId="2720633737" sldId="1112"/>
            <ac:spMk id="293" creationId="{8D2FAA41-802D-714B-9684-49001E0C1669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6:01.119" v="146"/>
          <ac:spMkLst>
            <pc:docMk/>
            <pc:sldMk cId="2720633737" sldId="1112"/>
            <ac:spMk id="308" creationId="{5AACD721-3312-0F4C-BAF3-B6F1B5616C96}"/>
          </ac:spMkLst>
        </pc:spChg>
        <pc:spChg chg="del">
          <ac:chgData name="Aizhan Kassymova" userId="S::a.kassymova@satbayev.university::116eda05-19b7-4ab1-b111-75ad639c04ed" providerId="AD" clId="Web-{8783A1DE-67DB-C25E-D720-28FC8224A05A}" dt="2022-07-21T13:46:55.339" v="155"/>
          <ac:spMkLst>
            <pc:docMk/>
            <pc:sldMk cId="2720633737" sldId="1112"/>
            <ac:spMk id="439" creationId="{01EA6896-ADAC-0A4A-9F59-CC5D8AE36554}"/>
          </ac:spMkLst>
        </pc:spChg>
        <pc:grpChg chg="del">
          <ac:chgData name="Aizhan Kassymova" userId="S::a.kassymova@satbayev.university::116eda05-19b7-4ab1-b111-75ad639c04ed" providerId="AD" clId="Web-{8783A1DE-67DB-C25E-D720-28FC8224A05A}" dt="2022-07-21T13:44:24.475" v="125"/>
          <ac:grpSpMkLst>
            <pc:docMk/>
            <pc:sldMk cId="2720633737" sldId="1112"/>
            <ac:grpSpMk id="5" creationId="{B35D9358-DFF3-6B4F-B793-C73142424C20}"/>
          </ac:grpSpMkLst>
        </pc:grpChg>
        <pc:grpChg chg="add del">
          <ac:chgData name="Aizhan Kassymova" userId="S::a.kassymova@satbayev.university::116eda05-19b7-4ab1-b111-75ad639c04ed" providerId="AD" clId="Web-{8783A1DE-67DB-C25E-D720-28FC8224A05A}" dt="2022-07-21T13:45:31.993" v="141"/>
          <ac:grpSpMkLst>
            <pc:docMk/>
            <pc:sldMk cId="2720633737" sldId="1112"/>
            <ac:grpSpMk id="237" creationId="{FE2C87B1-0D29-6946-B29A-95FF8E6A0A50}"/>
          </ac:grpSpMkLst>
        </pc:grpChg>
      </pc:sldChg>
      <pc:sldChg chg="modSp">
        <pc:chgData name="Aizhan Kassymova" userId="S::a.kassymova@satbayev.university::116eda05-19b7-4ab1-b111-75ad639c04ed" providerId="AD" clId="Web-{8783A1DE-67DB-C25E-D720-28FC8224A05A}" dt="2022-07-21T13:45:21.195" v="139" actId="1076"/>
        <pc:sldMkLst>
          <pc:docMk/>
          <pc:sldMk cId="3491443387" sldId="1113"/>
        </pc:sldMkLst>
        <pc:spChg chg="mod">
          <ac:chgData name="Aizhan Kassymova" userId="S::a.kassymova@satbayev.university::116eda05-19b7-4ab1-b111-75ad639c04ed" providerId="AD" clId="Web-{8783A1DE-67DB-C25E-D720-28FC8224A05A}" dt="2022-07-21T13:45:21.195" v="139" actId="1076"/>
          <ac:spMkLst>
            <pc:docMk/>
            <pc:sldMk cId="3491443387" sldId="1113"/>
            <ac:spMk id="502" creationId="{6724E005-ABDA-2D4B-8176-871B891BA5F6}"/>
          </ac:spMkLst>
        </pc:spChg>
      </pc:sldChg>
    </pc:docChg>
  </pc:docChgLst>
  <pc:docChgLst>
    <pc:chgData name="Aizhan Kassymova" userId="S::a.kassymova@satbayev.university::116eda05-19b7-4ab1-b111-75ad639c04ed" providerId="AD" clId="Web-{5A0C0DAB-ADAC-5BBC-0290-1783241FBB26}"/>
    <pc:docChg chg="addSld delSld modSld sldOrd">
      <pc:chgData name="Aizhan Kassymova" userId="S::a.kassymova@satbayev.university::116eda05-19b7-4ab1-b111-75ad639c04ed" providerId="AD" clId="Web-{5A0C0DAB-ADAC-5BBC-0290-1783241FBB26}" dt="2022-07-28T09:58:10.553" v="891" actId="20577"/>
      <pc:docMkLst>
        <pc:docMk/>
      </pc:docMkLst>
      <pc:sldChg chg="delSp modNotes">
        <pc:chgData name="Aizhan Kassymova" userId="S::a.kassymova@satbayev.university::116eda05-19b7-4ab1-b111-75ad639c04ed" providerId="AD" clId="Web-{5A0C0DAB-ADAC-5BBC-0290-1783241FBB26}" dt="2022-07-28T09:35:47.836" v="613"/>
        <pc:sldMkLst>
          <pc:docMk/>
          <pc:sldMk cId="692421666" sldId="962"/>
        </pc:sldMkLst>
        <pc:spChg chg="del">
          <ac:chgData name="Aizhan Kassymova" userId="S::a.kassymova@satbayev.university::116eda05-19b7-4ab1-b111-75ad639c04ed" providerId="AD" clId="Web-{5A0C0DAB-ADAC-5BBC-0290-1783241FBB26}" dt="2022-07-28T09:35:47.836" v="613"/>
          <ac:spMkLst>
            <pc:docMk/>
            <pc:sldMk cId="692421666" sldId="962"/>
            <ac:spMk id="2" creationId="{07B38232-FD7C-094B-4F81-C3CD45DC0EBE}"/>
          </ac:spMkLst>
        </pc:spChg>
        <pc:spChg chg="del">
          <ac:chgData name="Aizhan Kassymova" userId="S::a.kassymova@satbayev.university::116eda05-19b7-4ab1-b111-75ad639c04ed" providerId="AD" clId="Web-{5A0C0DAB-ADAC-5BBC-0290-1783241FBB26}" dt="2022-07-28T09:35:46.632" v="612"/>
          <ac:spMkLst>
            <pc:docMk/>
            <pc:sldMk cId="692421666" sldId="962"/>
            <ac:spMk id="3" creationId="{3A5291AE-C2A8-4D48-FD2F-7F4C0BB9ECF6}"/>
          </ac:spMkLst>
        </pc:spChg>
      </pc:sldChg>
      <pc:sldChg chg="del">
        <pc:chgData name="Aizhan Kassymova" userId="S::a.kassymova@satbayev.university::116eda05-19b7-4ab1-b111-75ad639c04ed" providerId="AD" clId="Web-{5A0C0DAB-ADAC-5BBC-0290-1783241FBB26}" dt="2022-07-28T09:46:06.544" v="614"/>
        <pc:sldMkLst>
          <pc:docMk/>
          <pc:sldMk cId="509684337" sldId="1084"/>
        </pc:sldMkLst>
      </pc:sldChg>
      <pc:sldChg chg="del">
        <pc:chgData name="Aizhan Kassymova" userId="S::a.kassymova@satbayev.university::116eda05-19b7-4ab1-b111-75ad639c04ed" providerId="AD" clId="Web-{5A0C0DAB-ADAC-5BBC-0290-1783241FBB26}" dt="2022-07-28T09:28:19.742" v="358"/>
        <pc:sldMkLst>
          <pc:docMk/>
          <pc:sldMk cId="1061255397" sldId="1085"/>
        </pc:sldMkLst>
      </pc:sldChg>
      <pc:sldChg chg="del modNotes">
        <pc:chgData name="Aizhan Kassymova" userId="S::a.kassymova@satbayev.university::116eda05-19b7-4ab1-b111-75ad639c04ed" providerId="AD" clId="Web-{5A0C0DAB-ADAC-5BBC-0290-1783241FBB26}" dt="2022-07-28T09:28:41.993" v="362"/>
        <pc:sldMkLst>
          <pc:docMk/>
          <pc:sldMk cId="230245485" sldId="1086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9:31:25.827" v="383"/>
        <pc:sldMkLst>
          <pc:docMk/>
          <pc:sldMk cId="881108358" sldId="1087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9:29:04.416" v="363"/>
        <pc:sldMkLst>
          <pc:docMk/>
          <pc:sldMk cId="418309044" sldId="1088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9:24:18.031" v="344"/>
        <pc:sldMkLst>
          <pc:docMk/>
          <pc:sldMk cId="372217256" sldId="1089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9:18:55.301" v="317"/>
        <pc:sldMkLst>
          <pc:docMk/>
          <pc:sldMk cId="66877705" sldId="1092"/>
        </pc:sldMkLst>
      </pc:sldChg>
      <pc:sldChg chg="ord modNotes">
        <pc:chgData name="Aizhan Kassymova" userId="S::a.kassymova@satbayev.university::116eda05-19b7-4ab1-b111-75ad639c04ed" providerId="AD" clId="Web-{5A0C0DAB-ADAC-5BBC-0290-1783241FBB26}" dt="2022-07-28T09:16:24.655" v="308"/>
        <pc:sldMkLst>
          <pc:docMk/>
          <pc:sldMk cId="3213475922" sldId="1093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9:19:24.005" v="321"/>
        <pc:sldMkLst>
          <pc:docMk/>
          <pc:sldMk cId="3158040249" sldId="1094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9:17:03.157" v="315"/>
        <pc:sldMkLst>
          <pc:docMk/>
          <pc:sldMk cId="736399728" sldId="1095"/>
        </pc:sldMkLst>
      </pc:sldChg>
      <pc:sldChg chg="del">
        <pc:chgData name="Aizhan Kassymova" userId="S::a.kassymova@satbayev.university::116eda05-19b7-4ab1-b111-75ad639c04ed" providerId="AD" clId="Web-{5A0C0DAB-ADAC-5BBC-0290-1783241FBB26}" dt="2022-07-28T07:40:35.150" v="168"/>
        <pc:sldMkLst>
          <pc:docMk/>
          <pc:sldMk cId="3629514123" sldId="1096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7:37:19.318" v="155"/>
        <pc:sldMkLst>
          <pc:docMk/>
          <pc:sldMk cId="3933713623" sldId="1097"/>
        </pc:sldMkLst>
      </pc:sldChg>
      <pc:sldChg chg="add del">
        <pc:chgData name="Aizhan Kassymova" userId="S::a.kassymova@satbayev.university::116eda05-19b7-4ab1-b111-75ad639c04ed" providerId="AD" clId="Web-{5A0C0DAB-ADAC-5BBC-0290-1783241FBB26}" dt="2022-07-28T07:37:31.756" v="156"/>
        <pc:sldMkLst>
          <pc:docMk/>
          <pc:sldMk cId="3923899196" sldId="1098"/>
        </pc:sldMkLst>
      </pc:sldChg>
      <pc:sldChg chg="del">
        <pc:chgData name="Aizhan Kassymova" userId="S::a.kassymova@satbayev.university::116eda05-19b7-4ab1-b111-75ad639c04ed" providerId="AD" clId="Web-{5A0C0DAB-ADAC-5BBC-0290-1783241FBB26}" dt="2022-07-28T07:36:45.520" v="152"/>
        <pc:sldMkLst>
          <pc:docMk/>
          <pc:sldMk cId="3782171525" sldId="1099"/>
        </pc:sldMkLst>
      </pc:sldChg>
      <pc:sldChg chg="del">
        <pc:chgData name="Aizhan Kassymova" userId="S::a.kassymova@satbayev.university::116eda05-19b7-4ab1-b111-75ad639c04ed" providerId="AD" clId="Web-{5A0C0DAB-ADAC-5BBC-0290-1783241FBB26}" dt="2022-07-28T07:36:45.474" v="151"/>
        <pc:sldMkLst>
          <pc:docMk/>
          <pc:sldMk cId="1338500020" sldId="1100"/>
        </pc:sldMkLst>
      </pc:sldChg>
      <pc:sldChg chg="del">
        <pc:chgData name="Aizhan Kassymova" userId="S::a.kassymova@satbayev.university::116eda05-19b7-4ab1-b111-75ad639c04ed" providerId="AD" clId="Web-{5A0C0DAB-ADAC-5BBC-0290-1783241FBB26}" dt="2022-07-28T07:36:43.395" v="150"/>
        <pc:sldMkLst>
          <pc:docMk/>
          <pc:sldMk cId="3998945197" sldId="1101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7:33:27.985" v="149"/>
        <pc:sldMkLst>
          <pc:docMk/>
          <pc:sldMk cId="277404032" sldId="1102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7:31:35.217" v="129"/>
        <pc:sldMkLst>
          <pc:docMk/>
          <pc:sldMk cId="2173901457" sldId="1103"/>
        </pc:sldMkLst>
      </pc:sldChg>
      <pc:sldChg chg="del modNotes">
        <pc:chgData name="Aizhan Kassymova" userId="S::a.kassymova@satbayev.university::116eda05-19b7-4ab1-b111-75ad639c04ed" providerId="AD" clId="Web-{5A0C0DAB-ADAC-5BBC-0290-1783241FBB26}" dt="2022-07-28T07:31:44.311" v="133"/>
        <pc:sldMkLst>
          <pc:docMk/>
          <pc:sldMk cId="4034064652" sldId="1104"/>
        </pc:sldMkLst>
      </pc:sldChg>
      <pc:sldChg chg="del modNotes">
        <pc:chgData name="Aizhan Kassymova" userId="S::a.kassymova@satbayev.university::116eda05-19b7-4ab1-b111-75ad639c04ed" providerId="AD" clId="Web-{5A0C0DAB-ADAC-5BBC-0290-1783241FBB26}" dt="2022-07-28T07:31:40.014" v="132"/>
        <pc:sldMkLst>
          <pc:docMk/>
          <pc:sldMk cId="1312220127" sldId="1105"/>
        </pc:sldMkLst>
      </pc:sldChg>
      <pc:sldChg chg="del">
        <pc:chgData name="Aizhan Kassymova" userId="S::a.kassymova@satbayev.university::116eda05-19b7-4ab1-b111-75ad639c04ed" providerId="AD" clId="Web-{5A0C0DAB-ADAC-5BBC-0290-1783241FBB26}" dt="2022-07-28T07:31:38.717" v="131"/>
        <pc:sldMkLst>
          <pc:docMk/>
          <pc:sldMk cId="546357948" sldId="1106"/>
        </pc:sldMkLst>
      </pc:sldChg>
      <pc:sldChg chg="del modNotes">
        <pc:chgData name="Aizhan Kassymova" userId="S::a.kassymova@satbayev.university::116eda05-19b7-4ab1-b111-75ad639c04ed" providerId="AD" clId="Web-{5A0C0DAB-ADAC-5BBC-0290-1783241FBB26}" dt="2022-07-28T07:31:37.670" v="130"/>
        <pc:sldMkLst>
          <pc:docMk/>
          <pc:sldMk cId="2875860226" sldId="1107"/>
        </pc:sldMkLst>
      </pc:sldChg>
      <pc:sldChg chg="modNotes">
        <pc:chgData name="Aizhan Kassymova" userId="S::a.kassymova@satbayev.university::116eda05-19b7-4ab1-b111-75ad639c04ed" providerId="AD" clId="Web-{5A0C0DAB-ADAC-5BBC-0290-1783241FBB26}" dt="2022-07-28T07:25:31.428" v="94"/>
        <pc:sldMkLst>
          <pc:docMk/>
          <pc:sldMk cId="1873688477" sldId="1108"/>
        </pc:sldMkLst>
      </pc:sldChg>
      <pc:sldChg chg="del modNotes">
        <pc:chgData name="Aizhan Kassymova" userId="S::a.kassymova@satbayev.university::116eda05-19b7-4ab1-b111-75ad639c04ed" providerId="AD" clId="Web-{5A0C0DAB-ADAC-5BBC-0290-1783241FBB26}" dt="2022-07-28T04:53:25.107" v="73"/>
        <pc:sldMkLst>
          <pc:docMk/>
          <pc:sldMk cId="2909553252" sldId="1109"/>
        </pc:sldMkLst>
      </pc:sldChg>
      <pc:sldChg chg="modSp modNotes">
        <pc:chgData name="Aizhan Kassymova" userId="S::a.kassymova@satbayev.university::116eda05-19b7-4ab1-b111-75ad639c04ed" providerId="AD" clId="Web-{5A0C0DAB-ADAC-5BBC-0290-1783241FBB26}" dt="2022-07-28T09:58:10.553" v="891" actId="20577"/>
        <pc:sldMkLst>
          <pc:docMk/>
          <pc:sldMk cId="1313520129" sldId="1110"/>
        </pc:sldMkLst>
        <pc:spChg chg="mod">
          <ac:chgData name="Aizhan Kassymova" userId="S::a.kassymova@satbayev.university::116eda05-19b7-4ab1-b111-75ad639c04ed" providerId="AD" clId="Web-{5A0C0DAB-ADAC-5BBC-0290-1783241FBB26}" dt="2022-07-28T09:58:10.553" v="891" actId="20577"/>
          <ac:spMkLst>
            <pc:docMk/>
            <pc:sldMk cId="1313520129" sldId="1110"/>
            <ac:spMk id="2" creationId="{3B8CD900-19EC-824C-BF74-AADFBF5A172E}"/>
          </ac:spMkLst>
        </pc:spChg>
      </pc:sldChg>
      <pc:sldChg chg="del modNotes">
        <pc:chgData name="Aizhan Kassymova" userId="S::a.kassymova@satbayev.university::116eda05-19b7-4ab1-b111-75ad639c04ed" providerId="AD" clId="Web-{5A0C0DAB-ADAC-5BBC-0290-1783241FBB26}" dt="2022-07-28T04:51:42.057" v="51"/>
        <pc:sldMkLst>
          <pc:docMk/>
          <pc:sldMk cId="1674058713" sldId="1111"/>
        </pc:sldMkLst>
      </pc:sldChg>
      <pc:sldChg chg="del modNotes">
        <pc:chgData name="Aizhan Kassymova" userId="S::a.kassymova@satbayev.university::116eda05-19b7-4ab1-b111-75ad639c04ed" providerId="AD" clId="Web-{5A0C0DAB-ADAC-5BBC-0290-1783241FBB26}" dt="2022-07-28T04:51:39.448" v="50"/>
        <pc:sldMkLst>
          <pc:docMk/>
          <pc:sldMk cId="3884015337" sldId="1112"/>
        </pc:sldMkLst>
      </pc:sldChg>
      <pc:sldChg chg="addSp delSp modSp modNotes">
        <pc:chgData name="Aizhan Kassymova" userId="S::a.kassymova@satbayev.university::116eda05-19b7-4ab1-b111-75ad639c04ed" providerId="AD" clId="Web-{5A0C0DAB-ADAC-5BBC-0290-1783241FBB26}" dt="2022-07-28T09:57:22.317" v="887"/>
        <pc:sldMkLst>
          <pc:docMk/>
          <pc:sldMk cId="2965195691" sldId="1113"/>
        </pc:sldMkLst>
        <pc:spChg chg="mod">
          <ac:chgData name="Aizhan Kassymova" userId="S::a.kassymova@satbayev.university::116eda05-19b7-4ab1-b111-75ad639c04ed" providerId="AD" clId="Web-{5A0C0DAB-ADAC-5BBC-0290-1783241FBB26}" dt="2022-07-28T09:55:23.313" v="815" actId="20577"/>
          <ac:spMkLst>
            <pc:docMk/>
            <pc:sldMk cId="2965195691" sldId="1113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5A0C0DAB-ADAC-5BBC-0290-1783241FBB26}" dt="2022-07-28T09:57:03.551" v="883" actId="20577"/>
          <ac:spMkLst>
            <pc:docMk/>
            <pc:sldMk cId="2965195691" sldId="1113"/>
            <ac:spMk id="517" creationId="{5055A8EA-25BB-5D41-BECF-4117E4AC2670}"/>
          </ac:spMkLst>
        </pc:spChg>
        <pc:grpChg chg="add del">
          <ac:chgData name="Aizhan Kassymova" userId="S::a.kassymova@satbayev.university::116eda05-19b7-4ab1-b111-75ad639c04ed" providerId="AD" clId="Web-{5A0C0DAB-ADAC-5BBC-0290-1783241FBB26}" dt="2022-07-28T09:57:18.286" v="885"/>
          <ac:grpSpMkLst>
            <pc:docMk/>
            <pc:sldMk cId="2965195691" sldId="1113"/>
            <ac:grpSpMk id="8" creationId="{19F1EBFF-8E40-F968-48D1-68B819D9A617}"/>
          </ac:grpSpMkLst>
        </pc:grpChg>
        <pc:grpChg chg="del">
          <ac:chgData name="Aizhan Kassymova" userId="S::a.kassymova@satbayev.university::116eda05-19b7-4ab1-b111-75ad639c04ed" providerId="AD" clId="Web-{5A0C0DAB-ADAC-5BBC-0290-1783241FBB26}" dt="2022-07-28T09:57:21.379" v="886"/>
          <ac:grpSpMkLst>
            <pc:docMk/>
            <pc:sldMk cId="2965195691" sldId="1113"/>
            <ac:grpSpMk id="9" creationId="{D2B3154C-E2F2-B640-9101-FD641275409F}"/>
          </ac:grpSpMkLst>
        </pc:grpChg>
        <pc:grpChg chg="add">
          <ac:chgData name="Aizhan Kassymova" userId="S::a.kassymova@satbayev.university::116eda05-19b7-4ab1-b111-75ad639c04ed" providerId="AD" clId="Web-{5A0C0DAB-ADAC-5BBC-0290-1783241FBB26}" dt="2022-07-28T09:57:22.317" v="887"/>
          <ac:grpSpMkLst>
            <pc:docMk/>
            <pc:sldMk cId="2965195691" sldId="1113"/>
            <ac:grpSpMk id="21" creationId="{48B75F36-1649-9FA9-4BD8-00EF2242DC38}"/>
          </ac:grpSpMkLst>
        </pc:grpChg>
      </pc:sldChg>
      <pc:sldChg chg="delSp modSp modNotes">
        <pc:chgData name="Aizhan Kassymova" userId="S::a.kassymova@satbayev.university::116eda05-19b7-4ab1-b111-75ad639c04ed" providerId="AD" clId="Web-{5A0C0DAB-ADAC-5BBC-0290-1783241FBB26}" dt="2022-07-28T09:52:28.807" v="810" actId="20577"/>
        <pc:sldMkLst>
          <pc:docMk/>
          <pc:sldMk cId="3648085974" sldId="1114"/>
        </pc:sldMkLst>
        <pc:spChg chg="mod">
          <ac:chgData name="Aizhan Kassymova" userId="S::a.kassymova@satbayev.university::116eda05-19b7-4ab1-b111-75ad639c04ed" providerId="AD" clId="Web-{5A0C0DAB-ADAC-5BBC-0290-1783241FBB26}" dt="2022-07-28T09:48:36.502" v="646" actId="20577"/>
          <ac:spMkLst>
            <pc:docMk/>
            <pc:sldMk cId="3648085974" sldId="1114"/>
            <ac:spMk id="2" creationId="{3B8CD900-19EC-824C-BF74-AADFBF5A172E}"/>
          </ac:spMkLst>
        </pc:spChg>
        <pc:spChg chg="del mod">
          <ac:chgData name="Aizhan Kassymova" userId="S::a.kassymova@satbayev.university::116eda05-19b7-4ab1-b111-75ad639c04ed" providerId="AD" clId="Web-{5A0C0DAB-ADAC-5BBC-0290-1783241FBB26}" dt="2022-07-28T09:50:02.740" v="671"/>
          <ac:spMkLst>
            <pc:docMk/>
            <pc:sldMk cId="3648085974" sldId="1114"/>
            <ac:spMk id="6" creationId="{0C49E7E9-FAA1-6B4E-871E-EA23858B60C6}"/>
          </ac:spMkLst>
        </pc:spChg>
        <pc:spChg chg="mod">
          <ac:chgData name="Aizhan Kassymova" userId="S::a.kassymova@satbayev.university::116eda05-19b7-4ab1-b111-75ad639c04ed" providerId="AD" clId="Web-{5A0C0DAB-ADAC-5BBC-0290-1783241FBB26}" dt="2022-07-28T09:49:13.191" v="662" actId="20577"/>
          <ac:spMkLst>
            <pc:docMk/>
            <pc:sldMk cId="3648085974" sldId="1114"/>
            <ac:spMk id="526" creationId="{8933385F-1349-114E-8950-59CB886F3A0E}"/>
          </ac:spMkLst>
        </pc:spChg>
        <pc:spChg chg="mod">
          <ac:chgData name="Aizhan Kassymova" userId="S::a.kassymova@satbayev.university::116eda05-19b7-4ab1-b111-75ad639c04ed" providerId="AD" clId="Web-{5A0C0DAB-ADAC-5BBC-0290-1783241FBB26}" dt="2022-07-28T09:52:28.807" v="810" actId="20577"/>
          <ac:spMkLst>
            <pc:docMk/>
            <pc:sldMk cId="3648085974" sldId="1114"/>
            <ac:spMk id="527" creationId="{D8394745-F660-7141-9DD3-60B497C3EBAB}"/>
          </ac:spMkLst>
        </pc:spChg>
      </pc:sldChg>
      <pc:sldChg chg="modNotes">
        <pc:chgData name="Aizhan Kassymova" userId="S::a.kassymova@satbayev.university::116eda05-19b7-4ab1-b111-75ad639c04ed" providerId="AD" clId="Web-{5A0C0DAB-ADAC-5BBC-0290-1783241FBB26}" dt="2022-07-28T04:35:12.650" v="9"/>
        <pc:sldMkLst>
          <pc:docMk/>
          <pc:sldMk cId="2835833805" sldId="1115"/>
        </pc:sldMkLst>
      </pc:sldChg>
      <pc:sldChg chg="new del">
        <pc:chgData name="Aizhan Kassymova" userId="S::a.kassymova@satbayev.university::116eda05-19b7-4ab1-b111-75ad639c04ed" providerId="AD" clId="Web-{5A0C0DAB-ADAC-5BBC-0290-1783241FBB26}" dt="2022-07-28T04:52:20.949" v="53"/>
        <pc:sldMkLst>
          <pc:docMk/>
          <pc:sldMk cId="194924896" sldId="1118"/>
        </pc:sldMkLst>
      </pc:sldChg>
      <pc:sldChg chg="delSp modSp new modNotes">
        <pc:chgData name="Aizhan Kassymova" userId="S::a.kassymova@satbayev.university::116eda05-19b7-4ab1-b111-75ad639c04ed" providerId="AD" clId="Web-{5A0C0DAB-ADAC-5BBC-0290-1783241FBB26}" dt="2022-07-28T04:54:06.655" v="79"/>
        <pc:sldMkLst>
          <pc:docMk/>
          <pc:sldMk cId="2184474490" sldId="1118"/>
        </pc:sldMkLst>
        <pc:spChg chg="mod">
          <ac:chgData name="Aizhan Kassymova" userId="S::a.kassymova@satbayev.university::116eda05-19b7-4ab1-b111-75ad639c04ed" providerId="AD" clId="Web-{5A0C0DAB-ADAC-5BBC-0290-1783241FBB26}" dt="2022-07-28T04:53:12.372" v="69" actId="20577"/>
          <ac:spMkLst>
            <pc:docMk/>
            <pc:sldMk cId="2184474490" sldId="1118"/>
            <ac:spMk id="2" creationId="{BBA2A401-1FB2-4CA6-C521-DD916D6A2709}"/>
          </ac:spMkLst>
        </pc:spChg>
        <pc:spChg chg="del">
          <ac:chgData name="Aizhan Kassymova" userId="S::a.kassymova@satbayev.university::116eda05-19b7-4ab1-b111-75ad639c04ed" providerId="AD" clId="Web-{5A0C0DAB-ADAC-5BBC-0290-1783241FBB26}" dt="2022-07-28T04:52:26.730" v="55"/>
          <ac:spMkLst>
            <pc:docMk/>
            <pc:sldMk cId="2184474490" sldId="1118"/>
            <ac:spMk id="3" creationId="{A81D1CDB-FD57-BF7B-6514-72C943BA3883}"/>
          </ac:spMkLst>
        </pc:spChg>
        <pc:spChg chg="del">
          <ac:chgData name="Aizhan Kassymova" userId="S::a.kassymova@satbayev.university::116eda05-19b7-4ab1-b111-75ad639c04ed" providerId="AD" clId="Web-{5A0C0DAB-ADAC-5BBC-0290-1783241FBB26}" dt="2022-07-28T04:52:30.996" v="56"/>
          <ac:spMkLst>
            <pc:docMk/>
            <pc:sldMk cId="2184474490" sldId="1118"/>
            <ac:spMk id="4" creationId="{79E73A3C-0FD3-8B0D-CCC7-E6B8D2748652}"/>
          </ac:spMkLst>
        </pc:spChg>
        <pc:spChg chg="del">
          <ac:chgData name="Aizhan Kassymova" userId="S::a.kassymova@satbayev.university::116eda05-19b7-4ab1-b111-75ad639c04ed" providerId="AD" clId="Web-{5A0C0DAB-ADAC-5BBC-0290-1783241FBB26}" dt="2022-07-28T04:52:49.356" v="63"/>
          <ac:spMkLst>
            <pc:docMk/>
            <pc:sldMk cId="2184474490" sldId="1118"/>
            <ac:spMk id="5" creationId="{C1F1AF18-353C-ECA7-3957-A0EC802F4A77}"/>
          </ac:spMkLst>
        </pc:spChg>
      </pc:sldChg>
      <pc:sldChg chg="delSp modSp new modNotes">
        <pc:chgData name="Aizhan Kassymova" userId="S::a.kassymova@satbayev.university::116eda05-19b7-4ab1-b111-75ad639c04ed" providerId="AD" clId="Web-{5A0C0DAB-ADAC-5BBC-0290-1783241FBB26}" dt="2022-07-28T07:49:35.802" v="185"/>
        <pc:sldMkLst>
          <pc:docMk/>
          <pc:sldMk cId="3536552016" sldId="1119"/>
        </pc:sldMkLst>
        <pc:spChg chg="mod">
          <ac:chgData name="Aizhan Kassymova" userId="S::a.kassymova@satbayev.university::116eda05-19b7-4ab1-b111-75ad639c04ed" providerId="AD" clId="Web-{5A0C0DAB-ADAC-5BBC-0290-1783241FBB26}" dt="2022-07-28T07:40:27.744" v="166" actId="20577"/>
          <ac:spMkLst>
            <pc:docMk/>
            <pc:sldMk cId="3536552016" sldId="1119"/>
            <ac:spMk id="2" creationId="{EA8B0393-E2FD-539F-0A26-6B39A4011780}"/>
          </ac:spMkLst>
        </pc:spChg>
        <pc:spChg chg="del">
          <ac:chgData name="Aizhan Kassymova" userId="S::a.kassymova@satbayev.university::116eda05-19b7-4ab1-b111-75ad639c04ed" providerId="AD" clId="Web-{5A0C0DAB-ADAC-5BBC-0290-1783241FBB26}" dt="2022-07-28T07:40:08.884" v="158"/>
          <ac:spMkLst>
            <pc:docMk/>
            <pc:sldMk cId="3536552016" sldId="1119"/>
            <ac:spMk id="3" creationId="{03BA5F7B-9FBE-86EC-8CA5-656EDA09D4A6}"/>
          </ac:spMkLst>
        </pc:spChg>
        <pc:spChg chg="del">
          <ac:chgData name="Aizhan Kassymova" userId="S::a.kassymova@satbayev.university::116eda05-19b7-4ab1-b111-75ad639c04ed" providerId="AD" clId="Web-{5A0C0DAB-ADAC-5BBC-0290-1783241FBB26}" dt="2022-07-28T07:40:11.165" v="159"/>
          <ac:spMkLst>
            <pc:docMk/>
            <pc:sldMk cId="3536552016" sldId="1119"/>
            <ac:spMk id="4" creationId="{F8D94EE4-56F0-8699-4E79-5EAE06233114}"/>
          </ac:spMkLst>
        </pc:spChg>
        <pc:spChg chg="del">
          <ac:chgData name="Aizhan Kassymova" userId="S::a.kassymova@satbayev.university::116eda05-19b7-4ab1-b111-75ad639c04ed" providerId="AD" clId="Web-{5A0C0DAB-ADAC-5BBC-0290-1783241FBB26}" dt="2022-07-28T07:40:32.947" v="167"/>
          <ac:spMkLst>
            <pc:docMk/>
            <pc:sldMk cId="3536552016" sldId="1119"/>
            <ac:spMk id="5" creationId="{68E85DA5-7202-4FE9-A3E5-41DA3B70CDAC}"/>
          </ac:spMkLst>
        </pc:spChg>
      </pc:sldChg>
    </pc:docChg>
  </pc:docChgLst>
  <pc:docChgLst>
    <pc:chgData name="Aizhan Kassymova" userId="S::a.kassymova@satbayev.university::116eda05-19b7-4ab1-b111-75ad639c04ed" providerId="AD" clId="Web-{718BE7AF-2AD3-AE2D-E8BB-5A8A9B1B5DD4}"/>
    <pc:docChg chg="delSld modSld">
      <pc:chgData name="Aizhan Kassymova" userId="S::a.kassymova@satbayev.university::116eda05-19b7-4ab1-b111-75ad639c04ed" providerId="AD" clId="Web-{718BE7AF-2AD3-AE2D-E8BB-5A8A9B1B5DD4}" dt="2022-07-27T11:12:04.895" v="743"/>
      <pc:docMkLst>
        <pc:docMk/>
      </pc:docMkLst>
      <pc:sldChg chg="modNotes">
        <pc:chgData name="Aizhan Kassymova" userId="S::a.kassymova@satbayev.university::116eda05-19b7-4ab1-b111-75ad639c04ed" providerId="AD" clId="Web-{718BE7AF-2AD3-AE2D-E8BB-5A8A9B1B5DD4}" dt="2022-07-27T11:10:33.784" v="660"/>
        <pc:sldMkLst>
          <pc:docMk/>
          <pc:sldMk cId="692421666" sldId="962"/>
        </pc:sldMkLst>
      </pc:sldChg>
      <pc:sldChg chg="modSp modNotes">
        <pc:chgData name="Aizhan Kassymova" userId="S::a.kassymova@satbayev.university::116eda05-19b7-4ab1-b111-75ad639c04ed" providerId="AD" clId="Web-{718BE7AF-2AD3-AE2D-E8BB-5A8A9B1B5DD4}" dt="2022-07-27T11:12:04.895" v="743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718BE7AF-2AD3-AE2D-E8BB-5A8A9B1B5DD4}" dt="2022-07-27T05:58:51.911" v="20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modSp modNotes">
        <pc:chgData name="Aizhan Kassymova" userId="S::a.kassymova@satbayev.university::116eda05-19b7-4ab1-b111-75ad639c04ed" providerId="AD" clId="Web-{718BE7AF-2AD3-AE2D-E8BB-5A8A9B1B5DD4}" dt="2022-07-27T11:05:03.843" v="565"/>
        <pc:sldMkLst>
          <pc:docMk/>
          <pc:sldMk cId="2715500193" sldId="1089"/>
        </pc:sldMkLst>
        <pc:spChg chg="mod">
          <ac:chgData name="Aizhan Kassymova" userId="S::a.kassymova@satbayev.university::116eda05-19b7-4ab1-b111-75ad639c04ed" providerId="AD" clId="Web-{718BE7AF-2AD3-AE2D-E8BB-5A8A9B1B5DD4}" dt="2022-07-27T10:59:37.417" v="548" actId="20577"/>
          <ac:spMkLst>
            <pc:docMk/>
            <pc:sldMk cId="2715500193" sldId="1089"/>
            <ac:spMk id="7" creationId="{5A84F48D-B139-BA49-B127-5134E112078B}"/>
          </ac:spMkLst>
        </pc:spChg>
      </pc:sldChg>
      <pc:sldChg chg="modSp modNotes">
        <pc:chgData name="Aizhan Kassymova" userId="S::a.kassymova@satbayev.university::116eda05-19b7-4ab1-b111-75ad639c04ed" providerId="AD" clId="Web-{718BE7AF-2AD3-AE2D-E8BB-5A8A9B1B5DD4}" dt="2022-07-27T10:58:13.431" v="538"/>
        <pc:sldMkLst>
          <pc:docMk/>
          <pc:sldMk cId="1578363486" sldId="1090"/>
        </pc:sldMkLst>
        <pc:spChg chg="mod">
          <ac:chgData name="Aizhan Kassymova" userId="S::a.kassymova@satbayev.university::116eda05-19b7-4ab1-b111-75ad639c04ed" providerId="AD" clId="Web-{718BE7AF-2AD3-AE2D-E8BB-5A8A9B1B5DD4}" dt="2022-07-27T10:56:09.930" v="528" actId="20577"/>
          <ac:spMkLst>
            <pc:docMk/>
            <pc:sldMk cId="1578363486" sldId="1090"/>
            <ac:spMk id="56" creationId="{3216383A-5EC1-7E47-A0BE-F48A801236CE}"/>
          </ac:spMkLst>
        </pc:spChg>
      </pc:sldChg>
      <pc:sldChg chg="modNotes">
        <pc:chgData name="Aizhan Kassymova" userId="S::a.kassymova@satbayev.university::116eda05-19b7-4ab1-b111-75ad639c04ed" providerId="AD" clId="Web-{718BE7AF-2AD3-AE2D-E8BB-5A8A9B1B5DD4}" dt="2022-07-27T10:50:16.660" v="456"/>
        <pc:sldMkLst>
          <pc:docMk/>
          <pc:sldMk cId="3079061231" sldId="1091"/>
        </pc:sldMkLst>
      </pc:sldChg>
      <pc:sldChg chg="modNotes">
        <pc:chgData name="Aizhan Kassymova" userId="S::a.kassymova@satbayev.university::116eda05-19b7-4ab1-b111-75ad639c04ed" providerId="AD" clId="Web-{718BE7AF-2AD3-AE2D-E8BB-5A8A9B1B5DD4}" dt="2022-07-27T10:48:55.502" v="447"/>
        <pc:sldMkLst>
          <pc:docMk/>
          <pc:sldMk cId="4203070697" sldId="1092"/>
        </pc:sldMkLst>
      </pc:sldChg>
      <pc:sldChg chg="modSp modNotes">
        <pc:chgData name="Aizhan Kassymova" userId="S::a.kassymova@satbayev.university::116eda05-19b7-4ab1-b111-75ad639c04ed" providerId="AD" clId="Web-{718BE7AF-2AD3-AE2D-E8BB-5A8A9B1B5DD4}" dt="2022-07-27T10:45:11.593" v="435"/>
        <pc:sldMkLst>
          <pc:docMk/>
          <pc:sldMk cId="837600892" sldId="1093"/>
        </pc:sldMkLst>
        <pc:spChg chg="mod">
          <ac:chgData name="Aizhan Kassymova" userId="S::a.kassymova@satbayev.university::116eda05-19b7-4ab1-b111-75ad639c04ed" providerId="AD" clId="Web-{718BE7AF-2AD3-AE2D-E8BB-5A8A9B1B5DD4}" dt="2022-07-27T10:42:06.560" v="430" actId="20577"/>
          <ac:spMkLst>
            <pc:docMk/>
            <pc:sldMk cId="837600892" sldId="1093"/>
            <ac:spMk id="14" creationId="{3AF614AE-5EFE-CD4F-98FF-6CA8EFEA6A47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10:41:54.341" v="428" actId="20577"/>
          <ac:spMkLst>
            <pc:docMk/>
            <pc:sldMk cId="837600892" sldId="1093"/>
            <ac:spMk id="17" creationId="{5FF3C084-C8BC-1946-AC92-BACA78ED2659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10:36:14.055" v="423" actId="20577"/>
          <ac:spMkLst>
            <pc:docMk/>
            <pc:sldMk cId="837600892" sldId="1093"/>
            <ac:spMk id="18" creationId="{133ECBD3-7BA2-AC4D-ADED-9C9DE52EAD44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10:42:01.325" v="429" actId="20577"/>
          <ac:spMkLst>
            <pc:docMk/>
            <pc:sldMk cId="837600892" sldId="1093"/>
            <ac:spMk id="19" creationId="{B62233DC-6662-1844-8E5F-FDE264813A85}"/>
          </ac:spMkLst>
        </pc:spChg>
      </pc:sldChg>
      <pc:sldChg chg="modSp modNotes">
        <pc:chgData name="Aizhan Kassymova" userId="S::a.kassymova@satbayev.university::116eda05-19b7-4ab1-b111-75ad639c04ed" providerId="AD" clId="Web-{718BE7AF-2AD3-AE2D-E8BB-5A8A9B1B5DD4}" dt="2022-07-27T10:24:44.687" v="409"/>
        <pc:sldMkLst>
          <pc:docMk/>
          <pc:sldMk cId="866720516" sldId="1094"/>
        </pc:sldMkLst>
        <pc:spChg chg="mod">
          <ac:chgData name="Aizhan Kassymova" userId="S::a.kassymova@satbayev.university::116eda05-19b7-4ab1-b111-75ad639c04ed" providerId="AD" clId="Web-{718BE7AF-2AD3-AE2D-E8BB-5A8A9B1B5DD4}" dt="2022-07-27T09:34:14.570" v="402" actId="20577"/>
          <ac:spMkLst>
            <pc:docMk/>
            <pc:sldMk cId="866720516" sldId="1094"/>
            <ac:spMk id="167" creationId="{796C1A8B-325B-1A4B-BF89-EF3A65965833}"/>
          </ac:spMkLst>
        </pc:spChg>
      </pc:sldChg>
      <pc:sldChg chg="modNotes">
        <pc:chgData name="Aizhan Kassymova" userId="S::a.kassymova@satbayev.university::116eda05-19b7-4ab1-b111-75ad639c04ed" providerId="AD" clId="Web-{718BE7AF-2AD3-AE2D-E8BB-5A8A9B1B5DD4}" dt="2022-07-27T09:27:01.163" v="331"/>
        <pc:sldMkLst>
          <pc:docMk/>
          <pc:sldMk cId="2230740000" sldId="1095"/>
        </pc:sldMkLst>
      </pc:sldChg>
      <pc:sldChg chg="modSp modNotes">
        <pc:chgData name="Aizhan Kassymova" userId="S::a.kassymova@satbayev.university::116eda05-19b7-4ab1-b111-75ad639c04ed" providerId="AD" clId="Web-{718BE7AF-2AD3-AE2D-E8BB-5A8A9B1B5DD4}" dt="2022-07-27T09:16:10.443" v="278" actId="20577"/>
        <pc:sldMkLst>
          <pc:docMk/>
          <pc:sldMk cId="4289245598" sldId="1096"/>
        </pc:sldMkLst>
        <pc:spChg chg="mod">
          <ac:chgData name="Aizhan Kassymova" userId="S::a.kassymova@satbayev.university::116eda05-19b7-4ab1-b111-75ad639c04ed" providerId="AD" clId="Web-{718BE7AF-2AD3-AE2D-E8BB-5A8A9B1B5DD4}" dt="2022-07-27T09:16:10.443" v="278" actId="20577"/>
          <ac:spMkLst>
            <pc:docMk/>
            <pc:sldMk cId="4289245598" sldId="1096"/>
            <ac:spMk id="189" creationId="{9260634C-BE01-F74D-BF1A-744B534DD2DB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09:14:35.378" v="271" actId="20577"/>
          <ac:spMkLst>
            <pc:docMk/>
            <pc:sldMk cId="4289245598" sldId="1096"/>
            <ac:spMk id="194" creationId="{8797BCED-3D71-5A4B-8881-BCE8144E87C2}"/>
          </ac:spMkLst>
        </pc:spChg>
      </pc:sldChg>
      <pc:sldChg chg="modSp modNotes">
        <pc:chgData name="Aizhan Kassymova" userId="S::a.kassymova@satbayev.university::116eda05-19b7-4ab1-b111-75ad639c04ed" providerId="AD" clId="Web-{718BE7AF-2AD3-AE2D-E8BB-5A8A9B1B5DD4}" dt="2022-07-27T06:59:05.815" v="243"/>
        <pc:sldMkLst>
          <pc:docMk/>
          <pc:sldMk cId="523262241" sldId="1097"/>
        </pc:sldMkLst>
        <pc:spChg chg="mod">
          <ac:chgData name="Aizhan Kassymova" userId="S::a.kassymova@satbayev.university::116eda05-19b7-4ab1-b111-75ad639c04ed" providerId="AD" clId="Web-{718BE7AF-2AD3-AE2D-E8BB-5A8A9B1B5DD4}" dt="2022-07-27T06:57:55.863" v="237" actId="20577"/>
          <ac:spMkLst>
            <pc:docMk/>
            <pc:sldMk cId="523262241" sldId="1097"/>
            <ac:spMk id="5" creationId="{2BB20960-3674-7943-92CD-05431EA8487B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06:53:45.054" v="221" actId="20577"/>
          <ac:spMkLst>
            <pc:docMk/>
            <pc:sldMk cId="523262241" sldId="1097"/>
            <ac:spMk id="9" creationId="{247BCAC2-4B0D-C24F-A1AA-5CFB26132E0B}"/>
          </ac:spMkLst>
        </pc:spChg>
      </pc:sldChg>
      <pc:sldChg chg="modSp modNotes">
        <pc:chgData name="Aizhan Kassymova" userId="S::a.kassymova@satbayev.university::116eda05-19b7-4ab1-b111-75ad639c04ed" providerId="AD" clId="Web-{718BE7AF-2AD3-AE2D-E8BB-5A8A9B1B5DD4}" dt="2022-07-27T06:52:08.961" v="212"/>
        <pc:sldMkLst>
          <pc:docMk/>
          <pc:sldMk cId="1808159661" sldId="1098"/>
        </pc:sldMkLst>
        <pc:spChg chg="mod">
          <ac:chgData name="Aizhan Kassymova" userId="S::a.kassymova@satbayev.university::116eda05-19b7-4ab1-b111-75ad639c04ed" providerId="AD" clId="Web-{718BE7AF-2AD3-AE2D-E8BB-5A8A9B1B5DD4}" dt="2022-07-27T06:34:14.348" v="199" actId="20577"/>
          <ac:spMkLst>
            <pc:docMk/>
            <pc:sldMk cId="1808159661" sldId="1098"/>
            <ac:spMk id="5" creationId="{ED24547E-6033-E341-B415-9EEF0C28B3B1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06:34:00.567" v="197" actId="20577"/>
          <ac:spMkLst>
            <pc:docMk/>
            <pc:sldMk cId="1808159661" sldId="1098"/>
            <ac:spMk id="7" creationId="{500E43FE-C520-D344-A4CF-6105B63E22D6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06:33:35.224" v="195" actId="1076"/>
          <ac:spMkLst>
            <pc:docMk/>
            <pc:sldMk cId="1808159661" sldId="1098"/>
            <ac:spMk id="9" creationId="{247BCAC2-4B0D-C24F-A1AA-5CFB26132E0B}"/>
          </ac:spMkLst>
        </pc:spChg>
      </pc:sldChg>
      <pc:sldChg chg="modNotes">
        <pc:chgData name="Aizhan Kassymova" userId="S::a.kassymova@satbayev.university::116eda05-19b7-4ab1-b111-75ad639c04ed" providerId="AD" clId="Web-{718BE7AF-2AD3-AE2D-E8BB-5A8A9B1B5DD4}" dt="2022-07-27T06:32:45.021" v="189"/>
        <pc:sldMkLst>
          <pc:docMk/>
          <pc:sldMk cId="3976628212" sldId="1099"/>
        </pc:sldMkLst>
      </pc:sldChg>
      <pc:sldChg chg="del modNotes">
        <pc:chgData name="Aizhan Kassymova" userId="S::a.kassymova@satbayev.university::116eda05-19b7-4ab1-b111-75ad639c04ed" providerId="AD" clId="Web-{718BE7AF-2AD3-AE2D-E8BB-5A8A9B1B5DD4}" dt="2022-07-27T06:32:47.708" v="190"/>
        <pc:sldMkLst>
          <pc:docMk/>
          <pc:sldMk cId="913863411" sldId="1100"/>
        </pc:sldMkLst>
      </pc:sldChg>
      <pc:sldChg chg="modSp modNotes">
        <pc:chgData name="Aizhan Kassymova" userId="S::a.kassymova@satbayev.university::116eda05-19b7-4ab1-b111-75ad639c04ed" providerId="AD" clId="Web-{718BE7AF-2AD3-AE2D-E8BB-5A8A9B1B5DD4}" dt="2022-07-27T06:30:01.132" v="166" actId="20577"/>
        <pc:sldMkLst>
          <pc:docMk/>
          <pc:sldMk cId="3284910864" sldId="1101"/>
        </pc:sldMkLst>
        <pc:spChg chg="mod">
          <ac:chgData name="Aizhan Kassymova" userId="S::a.kassymova@satbayev.university::116eda05-19b7-4ab1-b111-75ad639c04ed" providerId="AD" clId="Web-{718BE7AF-2AD3-AE2D-E8BB-5A8A9B1B5DD4}" dt="2022-07-27T06:26:07.165" v="89" actId="20577"/>
          <ac:spMkLst>
            <pc:docMk/>
            <pc:sldMk cId="3284910864" sldId="1101"/>
            <ac:spMk id="2" creationId="{47834A79-77AF-0047-9901-2474CA5CB805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06:25:22.072" v="71" actId="20577"/>
          <ac:spMkLst>
            <pc:docMk/>
            <pc:sldMk cId="3284910864" sldId="1101"/>
            <ac:spMk id="14" creationId="{67230760-6F08-C443-A901-7D6991E095B2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06:30:01.132" v="166" actId="20577"/>
          <ac:spMkLst>
            <pc:docMk/>
            <pc:sldMk cId="3284910864" sldId="1101"/>
            <ac:spMk id="30" creationId="{A444882F-E18F-DD45-9D52-E80EEEA5B2C4}"/>
          </ac:spMkLst>
        </pc:spChg>
        <pc:spChg chg="mod">
          <ac:chgData name="Aizhan Kassymova" userId="S::a.kassymova@satbayev.university::116eda05-19b7-4ab1-b111-75ad639c04ed" providerId="AD" clId="Web-{718BE7AF-2AD3-AE2D-E8BB-5A8A9B1B5DD4}" dt="2022-07-27T06:25:41.385" v="85" actId="1076"/>
          <ac:spMkLst>
            <pc:docMk/>
            <pc:sldMk cId="3284910864" sldId="1101"/>
            <ac:spMk id="32" creationId="{A0556E67-E222-8D43-B71A-156691CCA0D4}"/>
          </ac:spMkLst>
        </pc:spChg>
      </pc:sldChg>
      <pc:sldChg chg="del">
        <pc:chgData name="Aizhan Kassymova" userId="S::a.kassymova@satbayev.university::116eda05-19b7-4ab1-b111-75ad639c04ed" providerId="AD" clId="Web-{718BE7AF-2AD3-AE2D-E8BB-5A8A9B1B5DD4}" dt="2022-07-27T06:24:38.307" v="66"/>
        <pc:sldMkLst>
          <pc:docMk/>
          <pc:sldMk cId="1349607504" sldId="1102"/>
        </pc:sldMkLst>
      </pc:sldChg>
      <pc:sldChg chg="modSp modNotes">
        <pc:chgData name="Aizhan Kassymova" userId="S::a.kassymova@satbayev.university::116eda05-19b7-4ab1-b111-75ad639c04ed" providerId="AD" clId="Web-{718BE7AF-2AD3-AE2D-E8BB-5A8A9B1B5DD4}" dt="2022-07-27T06:23:53.086" v="65" actId="20577"/>
        <pc:sldMkLst>
          <pc:docMk/>
          <pc:sldMk cId="772980835" sldId="1103"/>
        </pc:sldMkLst>
        <pc:spChg chg="mod">
          <ac:chgData name="Aizhan Kassymova" userId="S::a.kassymova@satbayev.university::116eda05-19b7-4ab1-b111-75ad639c04ed" providerId="AD" clId="Web-{718BE7AF-2AD3-AE2D-E8BB-5A8A9B1B5DD4}" dt="2022-07-27T06:23:53.086" v="65" actId="20577"/>
          <ac:spMkLst>
            <pc:docMk/>
            <pc:sldMk cId="772980835" sldId="1103"/>
            <ac:spMk id="8" creationId="{53ABE19B-9E03-F747-BF91-159D30C79AFD}"/>
          </ac:spMkLst>
        </pc:spChg>
      </pc:sldChg>
      <pc:sldChg chg="modNotes">
        <pc:chgData name="Aizhan Kassymova" userId="S::a.kassymova@satbayev.university::116eda05-19b7-4ab1-b111-75ad639c04ed" providerId="AD" clId="Web-{718BE7AF-2AD3-AE2D-E8BB-5A8A9B1B5DD4}" dt="2022-07-27T06:10:59.016" v="28"/>
        <pc:sldMkLst>
          <pc:docMk/>
          <pc:sldMk cId="3778346125" sldId="1104"/>
        </pc:sldMkLst>
      </pc:sldChg>
    </pc:docChg>
  </pc:docChgLst>
  <pc:docChgLst>
    <pc:chgData name="Aizhan Kassymova" userId="S::a.kassymova@satbayev.university::116eda05-19b7-4ab1-b111-75ad639c04ed" providerId="AD" clId="Web-{55FFCDE0-EFE9-EC19-E06A-02BF8397377E}"/>
    <pc:docChg chg="delSld modSld">
      <pc:chgData name="Aizhan Kassymova" userId="S::a.kassymova@satbayev.university::116eda05-19b7-4ab1-b111-75ad639c04ed" providerId="AD" clId="Web-{55FFCDE0-EFE9-EC19-E06A-02BF8397377E}" dt="2022-07-20T07:51:31.636" v="973"/>
      <pc:docMkLst>
        <pc:docMk/>
      </pc:docMkLst>
      <pc:sldChg chg="modSp modNotes">
        <pc:chgData name="Aizhan Kassymova" userId="S::a.kassymova@satbayev.university::116eda05-19b7-4ab1-b111-75ad639c04ed" providerId="AD" clId="Web-{55FFCDE0-EFE9-EC19-E06A-02BF8397377E}" dt="2022-07-20T07:51:31.636" v="973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55FFCDE0-EFE9-EC19-E06A-02BF8397377E}" dt="2022-07-20T07:50:14.308" v="970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addSp delSp modSp delAnim modNotes">
        <pc:chgData name="Aizhan Kassymova" userId="S::a.kassymova@satbayev.university::116eda05-19b7-4ab1-b111-75ad639c04ed" providerId="AD" clId="Web-{55FFCDE0-EFE9-EC19-E06A-02BF8397377E}" dt="2022-07-20T07:12:26.384" v="135"/>
        <pc:sldMkLst>
          <pc:docMk/>
          <pc:sldMk cId="2645911935" sldId="1083"/>
        </pc:sldMkLst>
        <pc:spChg chg="mod">
          <ac:chgData name="Aizhan Kassymova" userId="S::a.kassymova@satbayev.university::116eda05-19b7-4ab1-b111-75ad639c04ed" providerId="AD" clId="Web-{55FFCDE0-EFE9-EC19-E06A-02BF8397377E}" dt="2022-07-20T07:09:07.228" v="109" actId="20577"/>
          <ac:spMkLst>
            <pc:docMk/>
            <pc:sldMk cId="2645911935" sldId="1083"/>
            <ac:spMk id="2" creationId="{F81F961A-6387-0345-9591-6D8E9EDB9801}"/>
          </ac:spMkLst>
        </pc:spChg>
        <pc:spChg chg="add">
          <ac:chgData name="Aizhan Kassymova" userId="S::a.kassymova@satbayev.university::116eda05-19b7-4ab1-b111-75ad639c04ed" providerId="AD" clId="Web-{55FFCDE0-EFE9-EC19-E06A-02BF8397377E}" dt="2022-07-20T07:12:26.384" v="135"/>
          <ac:spMkLst>
            <pc:docMk/>
            <pc:sldMk cId="2645911935" sldId="1083"/>
            <ac:spMk id="4" creationId="{B7676F85-BC7E-BCEE-F34E-9032EDE9D82D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08:11.853" v="70" actId="20577"/>
          <ac:spMkLst>
            <pc:docMk/>
            <pc:sldMk cId="2645911935" sldId="1083"/>
            <ac:spMk id="12" creationId="{3635EFC9-A521-0240-B257-CD458B330808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12:25.743" v="134"/>
          <ac:spMkLst>
            <pc:docMk/>
            <pc:sldMk cId="2645911935" sldId="1083"/>
            <ac:spMk id="90" creationId="{FF729FF4-43F7-A040-B78F-BE4EC8E9855E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12:19.227" v="133"/>
          <ac:spMkLst>
            <pc:docMk/>
            <pc:sldMk cId="2645911935" sldId="1083"/>
            <ac:spMk id="119" creationId="{80C0AC55-7635-2346-85C0-10B75BF4C445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16:45.774" v="206"/>
        <pc:sldMkLst>
          <pc:docMk/>
          <pc:sldMk cId="147584997" sldId="1084"/>
        </pc:sldMkLst>
        <pc:spChg chg="add">
          <ac:chgData name="Aizhan Kassymova" userId="S::a.kassymova@satbayev.university::116eda05-19b7-4ab1-b111-75ad639c04ed" providerId="AD" clId="Web-{55FFCDE0-EFE9-EC19-E06A-02BF8397377E}" dt="2022-07-20T07:12:30.477" v="137"/>
          <ac:spMkLst>
            <pc:docMk/>
            <pc:sldMk cId="147584997" sldId="1084"/>
            <ac:spMk id="3" creationId="{E681FBA2-19EB-5659-F43D-72EC34D933A1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12:29.571" v="136"/>
          <ac:spMkLst>
            <pc:docMk/>
            <pc:sldMk cId="147584997" sldId="1084"/>
            <ac:spMk id="5" creationId="{A52BCA24-99F8-C342-B95E-EB6833D8CAE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5:00.790" v="173" actId="1076"/>
          <ac:spMkLst>
            <pc:docMk/>
            <pc:sldMk cId="147584997" sldId="1084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5:03.665" v="174" actId="1076"/>
          <ac:spMkLst>
            <pc:docMk/>
            <pc:sldMk cId="147584997" sldId="1084"/>
            <ac:spMk id="93" creationId="{044314F4-5E29-A342-9469-ED1D194C2BEE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6:35.758" v="203" actId="20577"/>
          <ac:spMkLst>
            <pc:docMk/>
            <pc:sldMk cId="147584997" sldId="1084"/>
            <ac:spMk id="94" creationId="{26408C84-4366-9C43-B55D-97AC8C9FA33A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25:31.617" v="467" actId="20577"/>
        <pc:sldMkLst>
          <pc:docMk/>
          <pc:sldMk cId="2680331947" sldId="1085"/>
        </pc:sldMkLst>
        <pc:spChg chg="add">
          <ac:chgData name="Aizhan Kassymova" userId="S::a.kassymova@satbayev.university::116eda05-19b7-4ab1-b111-75ad639c04ed" providerId="AD" clId="Web-{55FFCDE0-EFE9-EC19-E06A-02BF8397377E}" dt="2022-07-20T07:12:35.056" v="139"/>
          <ac:spMkLst>
            <pc:docMk/>
            <pc:sldMk cId="2680331947" sldId="1085"/>
            <ac:spMk id="3" creationId="{FBC2D64E-EDEE-6514-CBFE-C7F6AAB7B2B1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2:54.384" v="145" actId="20577"/>
          <ac:spMkLst>
            <pc:docMk/>
            <pc:sldMk cId="2680331947" sldId="1085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2:57.727" v="393" actId="1076"/>
          <ac:spMkLst>
            <pc:docMk/>
            <pc:sldMk cId="2680331947" sldId="1085"/>
            <ac:spMk id="88" creationId="{9030FA43-2615-A74C-949D-871EDD5258E9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28.211" v="459" actId="20577"/>
          <ac:spMkLst>
            <pc:docMk/>
            <pc:sldMk cId="2680331947" sldId="1085"/>
            <ac:spMk id="89" creationId="{7717F97B-37DE-2442-8F9E-81FB9F33AB23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31.617" v="467" actId="20577"/>
          <ac:spMkLst>
            <pc:docMk/>
            <pc:sldMk cId="2680331947" sldId="1085"/>
            <ac:spMk id="91" creationId="{716E4165-7532-204E-993F-D649CD87137C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12:34.524" v="138"/>
          <ac:spMkLst>
            <pc:docMk/>
            <pc:sldMk cId="2680331947" sldId="1085"/>
            <ac:spMk id="92" creationId="{5F971824-E93B-A24D-9AB3-D5859F34EEA6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9:21.993" v="224" actId="1076"/>
          <ac:spMkLst>
            <pc:docMk/>
            <pc:sldMk cId="2680331947" sldId="1085"/>
            <ac:spMk id="96" creationId="{BDD58876-57D5-6242-A5A0-1F4F57BBD486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9:30.868" v="227" actId="1076"/>
          <ac:spMkLst>
            <pc:docMk/>
            <pc:sldMk cId="2680331947" sldId="1085"/>
            <ac:spMk id="97" creationId="{2C7DB634-32FD-8242-867E-9B9E0867E967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4:58.852" v="448" actId="20577"/>
          <ac:spMkLst>
            <pc:docMk/>
            <pc:sldMk cId="2680331947" sldId="1085"/>
            <ac:spMk id="102" creationId="{1E8E6531-8FF1-1C40-8C70-630F4E1475AD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24.633" v="455" actId="20577"/>
          <ac:spMkLst>
            <pc:docMk/>
            <pc:sldMk cId="2680331947" sldId="1085"/>
            <ac:spMk id="107" creationId="{474B7C25-022E-B449-BFB7-79520686A1C4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19:52.368" v="232" actId="20577"/>
          <ac:spMkLst>
            <pc:docMk/>
            <pc:sldMk cId="2680331947" sldId="1085"/>
            <ac:spMk id="108" creationId="{8FCE1392-BEBB-7649-A72C-5DBA317615AC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3:03.024" v="394" actId="1076"/>
          <ac:spMkLst>
            <pc:docMk/>
            <pc:sldMk cId="2680331947" sldId="1085"/>
            <ac:spMk id="109" creationId="{0A6A1E02-F6BE-5D46-AD20-D1F7027FB454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4:34.696" v="446" actId="20577"/>
          <ac:spMkLst>
            <pc:docMk/>
            <pc:sldMk cId="2680331947" sldId="1085"/>
            <ac:spMk id="112" creationId="{B4EE3ACA-27BC-0046-99A0-E10CEAF86486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2:31.961" v="369" actId="20577"/>
          <ac:spMkLst>
            <pc:docMk/>
            <pc:sldMk cId="2680331947" sldId="1085"/>
            <ac:spMk id="113" creationId="{E0C8E058-016B-9643-8EC4-38404A2A2EE1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1:13.211" v="317" actId="20577"/>
          <ac:spMkLst>
            <pc:docMk/>
            <pc:sldMk cId="2680331947" sldId="1085"/>
            <ac:spMk id="117" creationId="{361D7D30-A4D4-5C44-878A-9FE3CEA44145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3:24.008" v="410" actId="20577"/>
          <ac:spMkLst>
            <pc:docMk/>
            <pc:sldMk cId="2680331947" sldId="1085"/>
            <ac:spMk id="123" creationId="{437463ED-2B74-A04D-85BF-36A6CD1ADBE8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0:50.196" v="297" actId="20577"/>
          <ac:spMkLst>
            <pc:docMk/>
            <pc:sldMk cId="2680331947" sldId="1085"/>
            <ac:spMk id="124" creationId="{8689192D-F56C-1640-861C-3C443D419F8C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1:09.758" v="315" actId="20577"/>
          <ac:spMkLst>
            <pc:docMk/>
            <pc:sldMk cId="2680331947" sldId="1085"/>
            <ac:spMk id="128" creationId="{F17F9C36-958E-4C47-BE78-4A1A5F072669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4:08.992" v="440" actId="20577"/>
          <ac:spMkLst>
            <pc:docMk/>
            <pc:sldMk cId="2680331947" sldId="1085"/>
            <ac:spMk id="131" creationId="{C2A582BF-35AD-EC42-8C5E-BCF7C4420C15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13.430" v="454" actId="20577"/>
          <ac:spMkLst>
            <pc:docMk/>
            <pc:sldMk cId="2680331947" sldId="1085"/>
            <ac:spMk id="137" creationId="{C0FE6E20-0831-D147-9963-B3CABC0FF1A0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2:46.524" v="372" actId="20577"/>
          <ac:spMkLst>
            <pc:docMk/>
            <pc:sldMk cId="2680331947" sldId="1085"/>
            <ac:spMk id="138" creationId="{8241B379-77A9-114B-8D91-05EAB5E6DC9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1:23.102" v="320" actId="20577"/>
          <ac:spMkLst>
            <pc:docMk/>
            <pc:sldMk cId="2680331947" sldId="1085"/>
            <ac:spMk id="140" creationId="{CCBDD99D-1C5A-2749-9C7B-9D0A6E0A3C9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1:45.774" v="330" actId="20577"/>
          <ac:spMkLst>
            <pc:docMk/>
            <pc:sldMk cId="2680331947" sldId="1085"/>
            <ac:spMk id="144" creationId="{EC583638-A99A-9144-B11A-E459DCDD4BA4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34:23.304" v="649"/>
        <pc:sldMkLst>
          <pc:docMk/>
          <pc:sldMk cId="2696498074" sldId="1086"/>
        </pc:sldMkLst>
        <pc:spChg chg="add">
          <ac:chgData name="Aizhan Kassymova" userId="S::a.kassymova@satbayev.university::116eda05-19b7-4ab1-b111-75ad639c04ed" providerId="AD" clId="Web-{55FFCDE0-EFE9-EC19-E06A-02BF8397377E}" dt="2022-07-20T07:26:08.336" v="481"/>
          <ac:spMkLst>
            <pc:docMk/>
            <pc:sldMk cId="2696498074" sldId="1086"/>
            <ac:spMk id="3" creationId="{842A1157-BBD1-A590-282F-21AEF883BDF4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26:07.508" v="480"/>
          <ac:spMkLst>
            <pc:docMk/>
            <pc:sldMk cId="2696498074" sldId="1086"/>
            <ac:spMk id="7" creationId="{4CE1477A-D004-E440-8562-59DA6EAD8E69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5:59.695" v="479" actId="20577"/>
          <ac:spMkLst>
            <pc:docMk/>
            <pc:sldMk cId="2696498074" sldId="1086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7:36.242" v="517" actId="20577"/>
          <ac:spMkLst>
            <pc:docMk/>
            <pc:sldMk cId="2696498074" sldId="1086"/>
            <ac:spMk id="88" creationId="{7CD5F1C3-47BC-1645-A288-078B99127C2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2:23.101" v="639" actId="14100"/>
          <ac:spMkLst>
            <pc:docMk/>
            <pc:sldMk cId="2696498074" sldId="1086"/>
            <ac:spMk id="89" creationId="{BC2253F6-EA38-7C47-9CAD-4C2EC6BB22F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0:34.133" v="620" actId="1076"/>
          <ac:spMkLst>
            <pc:docMk/>
            <pc:sldMk cId="2696498074" sldId="1086"/>
            <ac:spMk id="90" creationId="{D023EC46-D7D8-D04C-9048-D7EFE18FF31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29:46.554" v="593" actId="1076"/>
          <ac:spMkLst>
            <pc:docMk/>
            <pc:sldMk cId="2696498074" sldId="1086"/>
            <ac:spMk id="91" creationId="{2C2FE22D-B17F-7C44-AE2F-82497658660C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47:35.277" v="952"/>
        <pc:sldMkLst>
          <pc:docMk/>
          <pc:sldMk cId="2564792084" sldId="1087"/>
        </pc:sldMkLst>
        <pc:spChg chg="add">
          <ac:chgData name="Aizhan Kassymova" userId="S::a.kassymova@satbayev.university::116eda05-19b7-4ab1-b111-75ad639c04ed" providerId="AD" clId="Web-{55FFCDE0-EFE9-EC19-E06A-02BF8397377E}" dt="2022-07-20T07:40:55.335" v="868"/>
          <ac:spMkLst>
            <pc:docMk/>
            <pc:sldMk cId="2564792084" sldId="1087"/>
            <ac:spMk id="4" creationId="{036814A9-CD10-7360-9282-C825FA7F9C90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1:46.694" v="876" actId="20577"/>
          <ac:spMkLst>
            <pc:docMk/>
            <pc:sldMk cId="2564792084" sldId="1087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8:02.663" v="719" actId="20577"/>
          <ac:spMkLst>
            <pc:docMk/>
            <pc:sldMk cId="2564792084" sldId="1087"/>
            <ac:spMk id="81" creationId="{0E93D937-D6CD-8B48-B770-F30B1D0D993E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5:06.288" v="662" actId="20577"/>
          <ac:spMkLst>
            <pc:docMk/>
            <pc:sldMk cId="2564792084" sldId="1087"/>
            <ac:spMk id="82" creationId="{333F1EEA-A155-1C41-80CD-10E94B83082A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18.054" v="807" actId="20577"/>
          <ac:spMkLst>
            <pc:docMk/>
            <pc:sldMk cId="2564792084" sldId="1087"/>
            <ac:spMk id="83" creationId="{70E92C74-86C4-E048-AD53-D4201EAFCFA7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33.054" v="843" actId="20577"/>
          <ac:spMkLst>
            <pc:docMk/>
            <pc:sldMk cId="2564792084" sldId="1087"/>
            <ac:spMk id="84" creationId="{5DE1E660-E2FD-8848-B0BB-84A037DCCC22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21.460" v="817" actId="20577"/>
          <ac:spMkLst>
            <pc:docMk/>
            <pc:sldMk cId="2564792084" sldId="1087"/>
            <ac:spMk id="85" creationId="{E15405A8-0743-624D-A374-AA89B476DBE9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13.257" v="797" actId="20577"/>
          <ac:spMkLst>
            <pc:docMk/>
            <pc:sldMk cId="2564792084" sldId="1087"/>
            <ac:spMk id="92" creationId="{BDF0B946-2F1F-B54D-8334-894004430BEA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00.757" v="791" actId="20577"/>
          <ac:spMkLst>
            <pc:docMk/>
            <pc:sldMk cId="2564792084" sldId="1087"/>
            <ac:spMk id="95" creationId="{497C49B3-B78E-EF40-9F30-9D168B831D7B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9:29.819" v="727" actId="20577"/>
          <ac:spMkLst>
            <pc:docMk/>
            <pc:sldMk cId="2564792084" sldId="1087"/>
            <ac:spMk id="98" creationId="{5DC9736F-EB13-904A-A584-847C86859C20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9:43.194" v="767" actId="20577"/>
          <ac:spMkLst>
            <pc:docMk/>
            <pc:sldMk cId="2564792084" sldId="1087"/>
            <ac:spMk id="99" creationId="{5F201396-3496-B54A-87C0-83E69A7B8703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40:54.882" v="867"/>
          <ac:spMkLst>
            <pc:docMk/>
            <pc:sldMk cId="2564792084" sldId="1087"/>
            <ac:spMk id="100" creationId="{AAEEF6BD-F1CB-4A4C-82D3-5C6EE9E6D0EF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0:45.350" v="866" actId="20577"/>
          <ac:spMkLst>
            <pc:docMk/>
            <pc:sldMk cId="2564792084" sldId="1087"/>
            <ac:spMk id="101" creationId="{53C0E2C7-E328-094F-86C2-7FF28BDF952E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9:36.022" v="745" actId="20577"/>
          <ac:spMkLst>
            <pc:docMk/>
            <pc:sldMk cId="2564792084" sldId="1087"/>
            <ac:spMk id="106" creationId="{3A73F75B-5403-E34F-8197-7456A76E7D33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39:50.179" v="781" actId="20577"/>
          <ac:spMkLst>
            <pc:docMk/>
            <pc:sldMk cId="2564792084" sldId="1087"/>
            <ac:spMk id="107" creationId="{84D34D31-F002-7644-A66C-387CC45D7E5C}"/>
          </ac:spMkLst>
        </pc:spChg>
      </pc:sldChg>
      <pc:sldChg chg="addSp delSp modSp modNotes">
        <pc:chgData name="Aizhan Kassymova" userId="S::a.kassymova@satbayev.university::116eda05-19b7-4ab1-b111-75ad639c04ed" providerId="AD" clId="Web-{55FFCDE0-EFE9-EC19-E06A-02BF8397377E}" dt="2022-07-20T07:48:45.699" v="956"/>
        <pc:sldMkLst>
          <pc:docMk/>
          <pc:sldMk cId="3111243331" sldId="1088"/>
        </pc:sldMkLst>
        <pc:spChg chg="add">
          <ac:chgData name="Aizhan Kassymova" userId="S::a.kassymova@satbayev.university::116eda05-19b7-4ab1-b111-75ad639c04ed" providerId="AD" clId="Web-{55FFCDE0-EFE9-EC19-E06A-02BF8397377E}" dt="2022-07-20T07:45:02.886" v="939"/>
          <ac:spMkLst>
            <pc:docMk/>
            <pc:sldMk cId="3111243331" sldId="1088"/>
            <ac:spMk id="6" creationId="{1AE0F268-3E8C-A71E-5530-7CBF77C49E0C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2:48.413" v="885" actId="1076"/>
          <ac:spMkLst>
            <pc:docMk/>
            <pc:sldMk cId="3111243331" sldId="1088"/>
            <ac:spMk id="8" creationId="{9E701FCD-5285-BE4B-BD4D-92A5F9D53E04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1:51.288" v="877" actId="20577"/>
          <ac:spMkLst>
            <pc:docMk/>
            <pc:sldMk cId="3111243331" sldId="1088"/>
            <ac:spMk id="9" creationId="{247BCAC2-4B0D-C24F-A1AA-5CFB26132E0B}"/>
          </ac:spMkLst>
        </pc:spChg>
        <pc:spChg chg="del">
          <ac:chgData name="Aizhan Kassymova" userId="S::a.kassymova@satbayev.university::116eda05-19b7-4ab1-b111-75ad639c04ed" providerId="AD" clId="Web-{55FFCDE0-EFE9-EC19-E06A-02BF8397377E}" dt="2022-07-20T07:45:02.402" v="938"/>
          <ac:spMkLst>
            <pc:docMk/>
            <pc:sldMk cId="3111243331" sldId="1088"/>
            <ac:spMk id="10" creationId="{293899FF-7A74-EF40-AE83-53C00627833D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2:17.475" v="882" actId="20577"/>
          <ac:spMkLst>
            <pc:docMk/>
            <pc:sldMk cId="3111243331" sldId="1088"/>
            <ac:spMk id="144" creationId="{7B8521C1-7DCD-9344-8BCE-E617E0E93A48}"/>
          </ac:spMkLst>
        </pc:spChg>
        <pc:spChg chg="mod">
          <ac:chgData name="Aizhan Kassymova" userId="S::a.kassymova@satbayev.university::116eda05-19b7-4ab1-b111-75ad639c04ed" providerId="AD" clId="Web-{55FFCDE0-EFE9-EC19-E06A-02BF8397377E}" dt="2022-07-20T07:44:53.543" v="937" actId="1076"/>
          <ac:spMkLst>
            <pc:docMk/>
            <pc:sldMk cId="3111243331" sldId="1088"/>
            <ac:spMk id="145" creationId="{F6AE5A0B-A69D-B948-BD0F-B69E446252C4}"/>
          </ac:spMkLst>
        </pc:spChg>
      </pc:sldChg>
      <pc:sldChg chg="del">
        <pc:chgData name="Aizhan Kassymova" userId="S::a.kassymova@satbayev.university::116eda05-19b7-4ab1-b111-75ad639c04ed" providerId="AD" clId="Web-{55FFCDE0-EFE9-EC19-E06A-02BF8397377E}" dt="2022-07-20T07:48:48.074" v="957"/>
        <pc:sldMkLst>
          <pc:docMk/>
          <pc:sldMk cId="3161562777" sldId="1089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8:53.496" v="959"/>
        <pc:sldMkLst>
          <pc:docMk/>
          <pc:sldMk cId="180718295" sldId="1093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8:50.902" v="958"/>
        <pc:sldMkLst>
          <pc:docMk/>
          <pc:sldMk cId="3849931567" sldId="1095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8:54.527" v="961"/>
        <pc:sldMkLst>
          <pc:docMk/>
          <pc:sldMk cId="1322648603" sldId="1096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07.214" v="962"/>
        <pc:sldMkLst>
          <pc:docMk/>
          <pc:sldMk cId="3261216072" sldId="1097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09.871" v="964"/>
        <pc:sldMkLst>
          <pc:docMk/>
          <pc:sldMk cId="3751481068" sldId="1098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11.746" v="965"/>
        <pc:sldMkLst>
          <pc:docMk/>
          <pc:sldMk cId="4128955766" sldId="1099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08.542" v="963"/>
        <pc:sldMkLst>
          <pc:docMk/>
          <pc:sldMk cId="153470251" sldId="1100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9:12.496" v="966"/>
        <pc:sldMkLst>
          <pc:docMk/>
          <pc:sldMk cId="365879432" sldId="1160"/>
        </pc:sldMkLst>
      </pc:sldChg>
      <pc:sldChg chg="del">
        <pc:chgData name="Aizhan Kassymova" userId="S::a.kassymova@satbayev.university::116eda05-19b7-4ab1-b111-75ad639c04ed" providerId="AD" clId="Web-{55FFCDE0-EFE9-EC19-E06A-02BF8397377E}" dt="2022-07-20T07:48:53.589" v="960"/>
        <pc:sldMkLst>
          <pc:docMk/>
          <pc:sldMk cId="864577876" sldId="1208"/>
        </pc:sldMkLst>
      </pc:sldChg>
    </pc:docChg>
  </pc:docChgLst>
  <pc:docChgLst>
    <pc:chgData name="Aizhan Kassymova" userId="S::a.kassymova@satbayev.university::116eda05-19b7-4ab1-b111-75ad639c04ed" providerId="AD" clId="Web-{19DF76C1-125B-8112-37A0-985232496FF0}"/>
    <pc:docChg chg="modSld">
      <pc:chgData name="Aizhan Kassymova" userId="S::a.kassymova@satbayev.university::116eda05-19b7-4ab1-b111-75ad639c04ed" providerId="AD" clId="Web-{19DF76C1-125B-8112-37A0-985232496FF0}" dt="2022-07-13T17:54:10.509" v="118" actId="20577"/>
      <pc:docMkLst>
        <pc:docMk/>
      </pc:docMkLst>
      <pc:sldChg chg="modSp">
        <pc:chgData name="Aizhan Kassymova" userId="S::a.kassymova@satbayev.university::116eda05-19b7-4ab1-b111-75ad639c04ed" providerId="AD" clId="Web-{19DF76C1-125B-8112-37A0-985232496FF0}" dt="2022-07-13T17:54:10.509" v="118" actId="20577"/>
        <pc:sldMkLst>
          <pc:docMk/>
          <pc:sldMk cId="701523990" sldId="977"/>
        </pc:sldMkLst>
        <pc:spChg chg="mod">
          <ac:chgData name="Aizhan Kassymova" userId="S::a.kassymova@satbayev.university::116eda05-19b7-4ab1-b111-75ad639c04ed" providerId="AD" clId="Web-{19DF76C1-125B-8112-37A0-985232496FF0}" dt="2022-07-13T17:52:56.913" v="47" actId="1076"/>
          <ac:spMkLst>
            <pc:docMk/>
            <pc:sldMk cId="701523990" sldId="977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19DF76C1-125B-8112-37A0-985232496FF0}" dt="2022-07-13T17:53:09.788" v="60" actId="20577"/>
          <ac:spMkLst>
            <pc:docMk/>
            <pc:sldMk cId="701523990" sldId="977"/>
            <ac:spMk id="304" creationId="{7F01473B-D3BF-EB40-A40F-58D06873F71E}"/>
          </ac:spMkLst>
        </pc:spChg>
        <pc:spChg chg="mod">
          <ac:chgData name="Aizhan Kassymova" userId="S::a.kassymova@satbayev.university::116eda05-19b7-4ab1-b111-75ad639c04ed" providerId="AD" clId="Web-{19DF76C1-125B-8112-37A0-985232496FF0}" dt="2022-07-13T17:53:17.913" v="68" actId="20577"/>
          <ac:spMkLst>
            <pc:docMk/>
            <pc:sldMk cId="701523990" sldId="977"/>
            <ac:spMk id="305" creationId="{15B8B92D-43FD-C448-829C-72D56B8EC46E}"/>
          </ac:spMkLst>
        </pc:spChg>
        <pc:spChg chg="mod">
          <ac:chgData name="Aizhan Kassymova" userId="S::a.kassymova@satbayev.university::116eda05-19b7-4ab1-b111-75ad639c04ed" providerId="AD" clId="Web-{19DF76C1-125B-8112-37A0-985232496FF0}" dt="2022-07-13T17:54:10.509" v="118" actId="20577"/>
          <ac:spMkLst>
            <pc:docMk/>
            <pc:sldMk cId="701523990" sldId="977"/>
            <ac:spMk id="311" creationId="{556DA9AA-BD66-E340-BB5A-0B5515A57706}"/>
          </ac:spMkLst>
        </pc:spChg>
      </pc:sldChg>
    </pc:docChg>
  </pc:docChgLst>
  <pc:docChgLst>
    <pc:chgData name="Aizhan Kassymova" userId="116eda05-19b7-4ab1-b111-75ad639c04ed" providerId="ADAL" clId="{BB9C37DA-3D22-0143-9B31-D43ADA6E5F43}"/>
    <pc:docChg chg="undo custSel addSld delSld modSld delMainMaster">
      <pc:chgData name="Aizhan Kassymova" userId="116eda05-19b7-4ab1-b111-75ad639c04ed" providerId="ADAL" clId="{BB9C37DA-3D22-0143-9B31-D43ADA6E5F43}" dt="2022-10-15T18:07:55.033" v="7887"/>
      <pc:docMkLst>
        <pc:docMk/>
      </pc:docMkLst>
      <pc:sldChg chg="modSp mod modNotesTx">
        <pc:chgData name="Aizhan Kassymova" userId="116eda05-19b7-4ab1-b111-75ad639c04ed" providerId="ADAL" clId="{BB9C37DA-3D22-0143-9B31-D43ADA6E5F43}" dt="2022-10-11T07:42:45.122" v="1186" actId="20577"/>
        <pc:sldMkLst>
          <pc:docMk/>
          <pc:sldMk cId="618695574" sldId="256"/>
        </pc:sldMkLst>
        <pc:spChg chg="mod">
          <ac:chgData name="Aizhan Kassymova" userId="116eda05-19b7-4ab1-b111-75ad639c04ed" providerId="ADAL" clId="{BB9C37DA-3D22-0143-9B31-D43ADA6E5F43}" dt="2022-10-11T07:02:14.785" v="10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add del">
        <pc:chgData name="Aizhan Kassymova" userId="116eda05-19b7-4ab1-b111-75ad639c04ed" providerId="ADAL" clId="{BB9C37DA-3D22-0143-9B31-D43ADA6E5F43}" dt="2022-10-11T07:06:33.083" v="40" actId="2696"/>
        <pc:sldMkLst>
          <pc:docMk/>
          <pc:sldMk cId="692421666" sldId="962"/>
        </pc:sldMkLst>
      </pc:sldChg>
      <pc:sldChg chg="modSp add del mod">
        <pc:chgData name="Aizhan Kassymova" userId="116eda05-19b7-4ab1-b111-75ad639c04ed" providerId="ADAL" clId="{BB9C37DA-3D22-0143-9B31-D43ADA6E5F43}" dt="2022-10-11T07:20:26.267" v="453" actId="2696"/>
        <pc:sldMkLst>
          <pc:docMk/>
          <pc:sldMk cId="3851074699" sldId="964"/>
        </pc:sldMkLst>
        <pc:spChg chg="mod">
          <ac:chgData name="Aizhan Kassymova" userId="116eda05-19b7-4ab1-b111-75ad639c04ed" providerId="ADAL" clId="{BB9C37DA-3D22-0143-9B31-D43ADA6E5F43}" dt="2022-10-11T07:14:47.412" v="43" actId="14100"/>
          <ac:spMkLst>
            <pc:docMk/>
            <pc:sldMk cId="3851074699" sldId="964"/>
            <ac:spMk id="8" creationId="{F4D04E88-D653-0249-9F2C-45CB993BCE4C}"/>
          </ac:spMkLst>
        </pc:spChg>
      </pc:sldChg>
      <pc:sldChg chg="modSp mod modNotesTx">
        <pc:chgData name="Aizhan Kassymova" userId="116eda05-19b7-4ab1-b111-75ad639c04ed" providerId="ADAL" clId="{BB9C37DA-3D22-0143-9B31-D43ADA6E5F43}" dt="2022-10-15T16:41:27.989" v="5510" actId="27636"/>
        <pc:sldMkLst>
          <pc:docMk/>
          <pc:sldMk cId="3896205319" sldId="973"/>
        </pc:sldMkLst>
        <pc:spChg chg="mod">
          <ac:chgData name="Aizhan Kassymova" userId="116eda05-19b7-4ab1-b111-75ad639c04ed" providerId="ADAL" clId="{BB9C37DA-3D22-0143-9B31-D43ADA6E5F43}" dt="2022-10-15T16:41:27.989" v="5510" actId="27636"/>
          <ac:spMkLst>
            <pc:docMk/>
            <pc:sldMk cId="3896205319" sldId="973"/>
            <ac:spMk id="3" creationId="{3442F0EB-D236-E592-A42B-8E35B6662FAD}"/>
          </ac:spMkLst>
        </pc:spChg>
      </pc:sldChg>
      <pc:sldChg chg="modSp add mod modAnim modNotesTx">
        <pc:chgData name="Aizhan Kassymova" userId="116eda05-19b7-4ab1-b111-75ad639c04ed" providerId="ADAL" clId="{BB9C37DA-3D22-0143-9B31-D43ADA6E5F43}" dt="2022-10-11T07:50:13.632" v="1306" actId="20577"/>
        <pc:sldMkLst>
          <pc:docMk/>
          <pc:sldMk cId="2772869198" sldId="1047"/>
        </pc:sldMkLst>
        <pc:spChg chg="mod">
          <ac:chgData name="Aizhan Kassymova" userId="116eda05-19b7-4ab1-b111-75ad639c04ed" providerId="ADAL" clId="{BB9C37DA-3D22-0143-9B31-D43ADA6E5F43}" dt="2022-10-11T07:20:48.590" v="468" actId="20577"/>
          <ac:spMkLst>
            <pc:docMk/>
            <pc:sldMk cId="2772869198" sldId="1047"/>
            <ac:spMk id="2" creationId="{3B8CD900-19EC-824C-BF74-AADFBF5A172E}"/>
          </ac:spMkLst>
        </pc:spChg>
        <pc:spChg chg="mod">
          <ac:chgData name="Aizhan Kassymova" userId="116eda05-19b7-4ab1-b111-75ad639c04ed" providerId="ADAL" clId="{BB9C37DA-3D22-0143-9B31-D43ADA6E5F43}" dt="2022-10-11T07:24:44.536" v="679" actId="27636"/>
          <ac:spMkLst>
            <pc:docMk/>
            <pc:sldMk cId="2772869198" sldId="1047"/>
            <ac:spMk id="6" creationId="{B81DCC24-3FE7-E745-BC17-3886FB241095}"/>
          </ac:spMkLst>
        </pc:spChg>
        <pc:spChg chg="mod">
          <ac:chgData name="Aizhan Kassymova" userId="116eda05-19b7-4ab1-b111-75ad639c04ed" providerId="ADAL" clId="{BB9C37DA-3D22-0143-9B31-D43ADA6E5F43}" dt="2022-10-11T07:25:26.280" v="682" actId="14100"/>
          <ac:spMkLst>
            <pc:docMk/>
            <pc:sldMk cId="2772869198" sldId="1047"/>
            <ac:spMk id="544" creationId="{78A6B799-8B01-D64E-9924-2C0FA4115D58}"/>
          </ac:spMkLst>
        </pc:spChg>
      </pc:sldChg>
      <pc:sldChg chg="addSp delSp modSp add mod modAnim modNotesTx">
        <pc:chgData name="Aizhan Kassymova" userId="116eda05-19b7-4ab1-b111-75ad639c04ed" providerId="ADAL" clId="{BB9C37DA-3D22-0143-9B31-D43ADA6E5F43}" dt="2022-10-11T07:56:21.475" v="1438" actId="20577"/>
        <pc:sldMkLst>
          <pc:docMk/>
          <pc:sldMk cId="912255964" sldId="1048"/>
        </pc:sldMkLst>
        <pc:spChg chg="mod">
          <ac:chgData name="Aizhan Kassymova" userId="116eda05-19b7-4ab1-b111-75ad639c04ed" providerId="ADAL" clId="{BB9C37DA-3D22-0143-9B31-D43ADA6E5F43}" dt="2022-10-11T07:25:55.998" v="717" actId="20577"/>
          <ac:spMkLst>
            <pc:docMk/>
            <pc:sldMk cId="912255964" sldId="1048"/>
            <ac:spMk id="2" creationId="{0C1B8519-F020-5F41-9762-E63B0FD7EA80}"/>
          </ac:spMkLst>
        </pc:spChg>
        <pc:spChg chg="mod">
          <ac:chgData name="Aizhan Kassymova" userId="116eda05-19b7-4ab1-b111-75ad639c04ed" providerId="ADAL" clId="{BB9C37DA-3D22-0143-9B31-D43ADA6E5F43}" dt="2022-10-11T07:54:38.582" v="1382"/>
          <ac:spMkLst>
            <pc:docMk/>
            <pc:sldMk cId="912255964" sldId="1048"/>
            <ac:spMk id="3" creationId="{55464CE4-E4F1-4F4A-A1DB-26BB66DC4403}"/>
          </ac:spMkLst>
        </pc:spChg>
        <pc:spChg chg="mod">
          <ac:chgData name="Aizhan Kassymova" userId="116eda05-19b7-4ab1-b111-75ad639c04ed" providerId="ADAL" clId="{BB9C37DA-3D22-0143-9B31-D43ADA6E5F43}" dt="2022-10-11T07:54:36.094" v="1380" actId="27636"/>
          <ac:spMkLst>
            <pc:docMk/>
            <pc:sldMk cId="912255964" sldId="1048"/>
            <ac:spMk id="4" creationId="{98DB0211-6ED0-7F44-B672-CF345E4B3295}"/>
          </ac:spMkLst>
        </pc:spChg>
        <pc:spChg chg="add mod">
          <ac:chgData name="Aizhan Kassymova" userId="116eda05-19b7-4ab1-b111-75ad639c04ed" providerId="ADAL" clId="{BB9C37DA-3D22-0143-9B31-D43ADA6E5F43}" dt="2022-10-11T07:29:39.514" v="870"/>
          <ac:spMkLst>
            <pc:docMk/>
            <pc:sldMk cId="912255964" sldId="1048"/>
            <ac:spMk id="5" creationId="{64783736-D5BC-0CF3-647F-05EF9FCE5639}"/>
          </ac:spMkLst>
        </pc:spChg>
        <pc:spChg chg="mod">
          <ac:chgData name="Aizhan Kassymova" userId="116eda05-19b7-4ab1-b111-75ad639c04ed" providerId="ADAL" clId="{BB9C37DA-3D22-0143-9B31-D43ADA6E5F43}" dt="2022-10-11T07:54:47.808" v="1398" actId="1076"/>
          <ac:spMkLst>
            <pc:docMk/>
            <pc:sldMk cId="912255964" sldId="1048"/>
            <ac:spMk id="6" creationId="{D296BA12-D229-844C-A5E1-61D8CC428F53}"/>
          </ac:spMkLst>
        </pc:spChg>
        <pc:spChg chg="mod">
          <ac:chgData name="Aizhan Kassymova" userId="116eda05-19b7-4ab1-b111-75ad639c04ed" providerId="ADAL" clId="{BB9C37DA-3D22-0143-9B31-D43ADA6E5F43}" dt="2022-10-11T07:29:20.072" v="868" actId="20577"/>
          <ac:spMkLst>
            <pc:docMk/>
            <pc:sldMk cId="912255964" sldId="1048"/>
            <ac:spMk id="10" creationId="{781A4B5F-43BE-FB43-AF10-E92F839A199B}"/>
          </ac:spMkLst>
        </pc:spChg>
        <pc:spChg chg="mod">
          <ac:chgData name="Aizhan Kassymova" userId="116eda05-19b7-4ab1-b111-75ad639c04ed" providerId="ADAL" clId="{BB9C37DA-3D22-0143-9B31-D43ADA6E5F43}" dt="2022-10-11T07:54:52.627" v="1414" actId="27636"/>
          <ac:spMkLst>
            <pc:docMk/>
            <pc:sldMk cId="912255964" sldId="1048"/>
            <ac:spMk id="11" creationId="{D007BA21-27F4-4642-B902-0EF872DFA1E0}"/>
          </ac:spMkLst>
        </pc:spChg>
        <pc:spChg chg="mod">
          <ac:chgData name="Aizhan Kassymova" userId="116eda05-19b7-4ab1-b111-75ad639c04ed" providerId="ADAL" clId="{BB9C37DA-3D22-0143-9B31-D43ADA6E5F43}" dt="2022-10-11T07:27:22.335" v="786" actId="255"/>
          <ac:spMkLst>
            <pc:docMk/>
            <pc:sldMk cId="912255964" sldId="1048"/>
            <ac:spMk id="14" creationId="{E9D472C9-435D-D347-A485-D65E6F2FE2CE}"/>
          </ac:spMkLst>
        </pc:spChg>
        <pc:spChg chg="del mod">
          <ac:chgData name="Aizhan Kassymova" userId="116eda05-19b7-4ab1-b111-75ad639c04ed" providerId="ADAL" clId="{BB9C37DA-3D22-0143-9B31-D43ADA6E5F43}" dt="2022-10-11T07:29:39.111" v="869" actId="478"/>
          <ac:spMkLst>
            <pc:docMk/>
            <pc:sldMk cId="912255964" sldId="1048"/>
            <ac:spMk id="15" creationId="{5320A79B-30CD-5748-9442-313B2CD2B8BF}"/>
          </ac:spMkLst>
        </pc:spChg>
      </pc:sldChg>
      <pc:sldChg chg="modSp add del">
        <pc:chgData name="Aizhan Kassymova" userId="116eda05-19b7-4ab1-b111-75ad639c04ed" providerId="ADAL" clId="{BB9C37DA-3D22-0143-9B31-D43ADA6E5F43}" dt="2022-10-11T08:06:38.926" v="1550" actId="2696"/>
        <pc:sldMkLst>
          <pc:docMk/>
          <pc:sldMk cId="804502032" sldId="1049"/>
        </pc:sldMkLst>
        <pc:spChg chg="mod">
          <ac:chgData name="Aizhan Kassymova" userId="116eda05-19b7-4ab1-b111-75ad639c04ed" providerId="ADAL" clId="{BB9C37DA-3D22-0143-9B31-D43ADA6E5F43}" dt="2022-10-11T07:04:58.640" v="11"/>
          <ac:spMkLst>
            <pc:docMk/>
            <pc:sldMk cId="804502032" sldId="1049"/>
            <ac:spMk id="63" creationId="{E1DA7C3D-A185-DD42-9D1C-17140F6215E8}"/>
          </ac:spMkLst>
        </pc:spChg>
      </pc:sldChg>
      <pc:sldChg chg="modSp add del">
        <pc:chgData name="Aizhan Kassymova" userId="116eda05-19b7-4ab1-b111-75ad639c04ed" providerId="ADAL" clId="{BB9C37DA-3D22-0143-9B31-D43ADA6E5F43}" dt="2022-10-11T08:06:40.379" v="1552" actId="2696"/>
        <pc:sldMkLst>
          <pc:docMk/>
          <pc:sldMk cId="162510094" sldId="1050"/>
        </pc:sldMkLst>
        <pc:spChg chg="mod">
          <ac:chgData name="Aizhan Kassymova" userId="116eda05-19b7-4ab1-b111-75ad639c04ed" providerId="ADAL" clId="{BB9C37DA-3D22-0143-9B31-D43ADA6E5F43}" dt="2022-10-11T07:04:58.640" v="11"/>
          <ac:spMkLst>
            <pc:docMk/>
            <pc:sldMk cId="162510094" sldId="1050"/>
            <ac:spMk id="354" creationId="{EB6E2EBA-F897-A249-9C0A-5C6AC0D91124}"/>
          </ac:spMkLst>
        </pc:spChg>
      </pc:sldChg>
      <pc:sldChg chg="modSp add del">
        <pc:chgData name="Aizhan Kassymova" userId="116eda05-19b7-4ab1-b111-75ad639c04ed" providerId="ADAL" clId="{BB9C37DA-3D22-0143-9B31-D43ADA6E5F43}" dt="2022-10-11T08:06:39.660" v="1551" actId="2696"/>
        <pc:sldMkLst>
          <pc:docMk/>
          <pc:sldMk cId="904953499" sldId="1051"/>
        </pc:sldMkLst>
        <pc:spChg chg="mod">
          <ac:chgData name="Aizhan Kassymova" userId="116eda05-19b7-4ab1-b111-75ad639c04ed" providerId="ADAL" clId="{BB9C37DA-3D22-0143-9B31-D43ADA6E5F43}" dt="2022-10-11T07:04:58.640" v="11"/>
          <ac:spMkLst>
            <pc:docMk/>
            <pc:sldMk cId="904953499" sldId="1051"/>
            <ac:spMk id="236" creationId="{ED6517D9-F18B-5447-8ABE-90D9847B304D}"/>
          </ac:spMkLst>
        </pc:spChg>
      </pc:sldChg>
      <pc:sldChg chg="addSp delSp modSp add mod modAnim modNotesTx">
        <pc:chgData name="Aizhan Kassymova" userId="116eda05-19b7-4ab1-b111-75ad639c04ed" providerId="ADAL" clId="{BB9C37DA-3D22-0143-9B31-D43ADA6E5F43}" dt="2022-10-11T08:16:22.410" v="1718" actId="20577"/>
        <pc:sldMkLst>
          <pc:docMk/>
          <pc:sldMk cId="357709206" sldId="1052"/>
        </pc:sldMkLst>
        <pc:spChg chg="mod">
          <ac:chgData name="Aizhan Kassymova" userId="116eda05-19b7-4ab1-b111-75ad639c04ed" providerId="ADAL" clId="{BB9C37DA-3D22-0143-9B31-D43ADA6E5F43}" dt="2022-10-11T07:37:01.348" v="1064" actId="20577"/>
          <ac:spMkLst>
            <pc:docMk/>
            <pc:sldMk cId="357709206" sldId="1052"/>
            <ac:spMk id="2" creationId="{0C1B8519-F020-5F41-9762-E63B0FD7EA80}"/>
          </ac:spMkLst>
        </pc:spChg>
        <pc:spChg chg="mod">
          <ac:chgData name="Aizhan Kassymova" userId="116eda05-19b7-4ab1-b111-75ad639c04ed" providerId="ADAL" clId="{BB9C37DA-3D22-0143-9B31-D43ADA6E5F43}" dt="2022-10-11T08:15:45.007" v="1693" actId="27636"/>
          <ac:spMkLst>
            <pc:docMk/>
            <pc:sldMk cId="357709206" sldId="1052"/>
            <ac:spMk id="3" creationId="{55464CE4-E4F1-4F4A-A1DB-26BB66DC4403}"/>
          </ac:spMkLst>
        </pc:spChg>
        <pc:spChg chg="mod">
          <ac:chgData name="Aizhan Kassymova" userId="116eda05-19b7-4ab1-b111-75ad639c04ed" providerId="ADAL" clId="{BB9C37DA-3D22-0143-9B31-D43ADA6E5F43}" dt="2022-10-11T08:15:50.852" v="1715" actId="20577"/>
          <ac:spMkLst>
            <pc:docMk/>
            <pc:sldMk cId="357709206" sldId="1052"/>
            <ac:spMk id="4" creationId="{98DB0211-6ED0-7F44-B672-CF345E4B3295}"/>
          </ac:spMkLst>
        </pc:spChg>
        <pc:spChg chg="add mod">
          <ac:chgData name="Aizhan Kassymova" userId="116eda05-19b7-4ab1-b111-75ad639c04ed" providerId="ADAL" clId="{BB9C37DA-3D22-0143-9B31-D43ADA6E5F43}" dt="2022-10-11T07:36:04.622" v="1047"/>
          <ac:spMkLst>
            <pc:docMk/>
            <pc:sldMk cId="357709206" sldId="1052"/>
            <ac:spMk id="5" creationId="{B0CAD572-E933-6A07-057E-550B2BD81ACB}"/>
          </ac:spMkLst>
        </pc:spChg>
        <pc:spChg chg="del mod">
          <ac:chgData name="Aizhan Kassymova" userId="116eda05-19b7-4ab1-b111-75ad639c04ed" providerId="ADAL" clId="{BB9C37DA-3D22-0143-9B31-D43ADA6E5F43}" dt="2022-10-11T07:36:03.775" v="1046" actId="478"/>
          <ac:spMkLst>
            <pc:docMk/>
            <pc:sldMk cId="357709206" sldId="1052"/>
            <ac:spMk id="6" creationId="{BCE52C15-0B00-9649-90D9-D506878A4BCC}"/>
          </ac:spMkLst>
        </pc:spChg>
        <pc:spChg chg="mod">
          <ac:chgData name="Aizhan Kassymova" userId="116eda05-19b7-4ab1-b111-75ad639c04ed" providerId="ADAL" clId="{BB9C37DA-3D22-0143-9B31-D43ADA6E5F43}" dt="2022-10-11T07:34:04.377" v="924" actId="255"/>
          <ac:spMkLst>
            <pc:docMk/>
            <pc:sldMk cId="357709206" sldId="1052"/>
            <ac:spMk id="62" creationId="{1FBC4707-F7A4-A94F-8160-5F9B1176127F}"/>
          </ac:spMkLst>
        </pc:spChg>
      </pc:sldChg>
      <pc:sldChg chg="modSp add del">
        <pc:chgData name="Aizhan Kassymova" userId="116eda05-19b7-4ab1-b111-75ad639c04ed" providerId="ADAL" clId="{BB9C37DA-3D22-0143-9B31-D43ADA6E5F43}" dt="2022-10-15T16:42:08.650" v="5519" actId="2696"/>
        <pc:sldMkLst>
          <pc:docMk/>
          <pc:sldMk cId="494825207" sldId="1076"/>
        </pc:sldMkLst>
        <pc:spChg chg="mod">
          <ac:chgData name="Aizhan Kassymova" userId="116eda05-19b7-4ab1-b111-75ad639c04ed" providerId="ADAL" clId="{BB9C37DA-3D22-0143-9B31-D43ADA6E5F43}" dt="2022-10-11T07:06:09.972" v="12"/>
          <ac:spMkLst>
            <pc:docMk/>
            <pc:sldMk cId="494825207" sldId="1076"/>
            <ac:spMk id="8" creationId="{F4D04E88-D653-0249-9F2C-45CB993BCE4C}"/>
          </ac:spMkLst>
        </pc:spChg>
      </pc:sldChg>
      <pc:sldChg chg="addSp delSp modSp add mod modNotesTx">
        <pc:chgData name="Aizhan Kassymova" userId="116eda05-19b7-4ab1-b111-75ad639c04ed" providerId="ADAL" clId="{BB9C37DA-3D22-0143-9B31-D43ADA6E5F43}" dt="2022-10-15T17:36:22.827" v="7740" actId="20577"/>
        <pc:sldMkLst>
          <pc:docMk/>
          <pc:sldMk cId="3779150752" sldId="1077"/>
        </pc:sldMkLst>
        <pc:spChg chg="mod">
          <ac:chgData name="Aizhan Kassymova" userId="116eda05-19b7-4ab1-b111-75ad639c04ed" providerId="ADAL" clId="{BB9C37DA-3D22-0143-9B31-D43ADA6E5F43}" dt="2022-10-11T13:16:56.544" v="1805" actId="27636"/>
          <ac:spMkLst>
            <pc:docMk/>
            <pc:sldMk cId="3779150752" sldId="1077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1T13:23:01.147" v="2148"/>
          <ac:spMkLst>
            <pc:docMk/>
            <pc:sldMk cId="3779150752" sldId="1077"/>
            <ac:spMk id="4" creationId="{566C9517-BE6C-A2D6-DE48-BF32C9435B8F}"/>
          </ac:spMkLst>
        </pc:spChg>
        <pc:spChg chg="del mod">
          <ac:chgData name="Aizhan Kassymova" userId="116eda05-19b7-4ab1-b111-75ad639c04ed" providerId="ADAL" clId="{BB9C37DA-3D22-0143-9B31-D43ADA6E5F43}" dt="2022-10-11T13:23:00.626" v="2147" actId="478"/>
          <ac:spMkLst>
            <pc:docMk/>
            <pc:sldMk cId="3779150752" sldId="1077"/>
            <ac:spMk id="32" creationId="{2ED44C56-FED1-2249-B378-3FF1836635D7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45" creationId="{BA7260F4-B2A7-AF47-BF92-9B85CFE6FC13}"/>
          </ac:spMkLst>
        </pc:spChg>
        <pc:spChg chg="mod">
          <ac:chgData name="Aizhan Kassymova" userId="116eda05-19b7-4ab1-b111-75ad639c04ed" providerId="ADAL" clId="{BB9C37DA-3D22-0143-9B31-D43ADA6E5F43}" dt="2022-10-11T13:20:14.098" v="1932" actId="20577"/>
          <ac:spMkLst>
            <pc:docMk/>
            <pc:sldMk cId="3779150752" sldId="1077"/>
            <ac:spMk id="46" creationId="{C24F447E-295B-5343-A770-64A4288623FA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47" creationId="{A1A6378B-7AD4-9543-A13E-9D075DF319CB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48" creationId="{AFF84EEF-BF82-EE46-A8CD-990D38D7B888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49" creationId="{F9BAE992-9BF7-104C-8ECA-81D34B658B5E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50" creationId="{3429694D-F679-004A-9DBC-A3A9033DE14F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51" creationId="{76EE42B6-BAC1-4944-9196-448650DA216C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52" creationId="{F59AD1B5-E124-0149-BDFB-A6D75F8BE6E8}"/>
          </ac:spMkLst>
        </pc:spChg>
        <pc:spChg chg="mod">
          <ac:chgData name="Aizhan Kassymova" userId="116eda05-19b7-4ab1-b111-75ad639c04ed" providerId="ADAL" clId="{BB9C37DA-3D22-0143-9B31-D43ADA6E5F43}" dt="2022-10-11T13:17:20.829" v="1809" actId="14100"/>
          <ac:spMkLst>
            <pc:docMk/>
            <pc:sldMk cId="3779150752" sldId="1077"/>
            <ac:spMk id="53" creationId="{B180F0D6-1F8C-804C-9B7D-8CC6486CAF5D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57" creationId="{D79EAD81-D7BF-7740-89CA-28286122F096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58" creationId="{468D56E5-617A-EB4B-A291-7109B25CF16E}"/>
          </ac:spMkLst>
        </pc:spChg>
        <pc:spChg chg="mod">
          <ac:chgData name="Aizhan Kassymova" userId="116eda05-19b7-4ab1-b111-75ad639c04ed" providerId="ADAL" clId="{BB9C37DA-3D22-0143-9B31-D43ADA6E5F43}" dt="2022-10-11T13:22:10.566" v="2080" actId="1076"/>
          <ac:spMkLst>
            <pc:docMk/>
            <pc:sldMk cId="3779150752" sldId="1077"/>
            <ac:spMk id="62" creationId="{2EDD264A-A709-3A4C-A00D-67F984963850}"/>
          </ac:spMkLst>
        </pc:spChg>
        <pc:spChg chg="mod">
          <ac:chgData name="Aizhan Kassymova" userId="116eda05-19b7-4ab1-b111-75ad639c04ed" providerId="ADAL" clId="{BB9C37DA-3D22-0143-9B31-D43ADA6E5F43}" dt="2022-10-11T13:22:10.566" v="2080" actId="1076"/>
          <ac:spMkLst>
            <pc:docMk/>
            <pc:sldMk cId="3779150752" sldId="1077"/>
            <ac:spMk id="63" creationId="{0296BAAF-C3F3-6D4C-8BEA-A71228A41980}"/>
          </ac:spMkLst>
        </pc:spChg>
        <pc:spChg chg="mod">
          <ac:chgData name="Aizhan Kassymova" userId="116eda05-19b7-4ab1-b111-75ad639c04ed" providerId="ADAL" clId="{BB9C37DA-3D22-0143-9B31-D43ADA6E5F43}" dt="2022-10-11T13:21:58.780" v="2078" actId="255"/>
          <ac:spMkLst>
            <pc:docMk/>
            <pc:sldMk cId="3779150752" sldId="1077"/>
            <ac:spMk id="66" creationId="{CA5FE275-A1EE-6149-A25B-AB47FE13C914}"/>
          </ac:spMkLst>
        </pc:spChg>
        <pc:spChg chg="mod">
          <ac:chgData name="Aizhan Kassymova" userId="116eda05-19b7-4ab1-b111-75ad639c04ed" providerId="ADAL" clId="{BB9C37DA-3D22-0143-9B31-D43ADA6E5F43}" dt="2022-10-11T13:17:31.961" v="1841" actId="20577"/>
          <ac:spMkLst>
            <pc:docMk/>
            <pc:sldMk cId="3779150752" sldId="1077"/>
            <ac:spMk id="68" creationId="{0FCECF46-65B8-9744-948E-304AC0DAC27D}"/>
          </ac:spMkLst>
        </pc:spChg>
        <pc:spChg chg="mod">
          <ac:chgData name="Aizhan Kassymova" userId="116eda05-19b7-4ab1-b111-75ad639c04ed" providerId="ADAL" clId="{BB9C37DA-3D22-0143-9B31-D43ADA6E5F43}" dt="2022-10-11T13:22:33.363" v="2115" actId="1038"/>
          <ac:spMkLst>
            <pc:docMk/>
            <pc:sldMk cId="3779150752" sldId="1077"/>
            <ac:spMk id="69" creationId="{F0EDF1E8-9470-B34D-B8BA-67D4C38586E9}"/>
          </ac:spMkLst>
        </pc:spChg>
        <pc:spChg chg="mod">
          <ac:chgData name="Aizhan Kassymova" userId="116eda05-19b7-4ab1-b111-75ad639c04ed" providerId="ADAL" clId="{BB9C37DA-3D22-0143-9B31-D43ADA6E5F43}" dt="2022-10-11T13:22:44.409" v="2146" actId="1037"/>
          <ac:spMkLst>
            <pc:docMk/>
            <pc:sldMk cId="3779150752" sldId="1077"/>
            <ac:spMk id="70" creationId="{DC66EFC2-D14F-D54B-94E4-C02AED9BE40C}"/>
          </ac:spMkLst>
        </pc:spChg>
        <pc:spChg chg="mod">
          <ac:chgData name="Aizhan Kassymova" userId="116eda05-19b7-4ab1-b111-75ad639c04ed" providerId="ADAL" clId="{BB9C37DA-3D22-0143-9B31-D43ADA6E5F43}" dt="2022-10-11T13:17:40.002" v="1855" actId="20577"/>
          <ac:spMkLst>
            <pc:docMk/>
            <pc:sldMk cId="3779150752" sldId="1077"/>
            <ac:spMk id="71" creationId="{443CA5C2-E267-9843-988A-10AA069D7A88}"/>
          </ac:spMkLst>
        </pc:spChg>
        <pc:spChg chg="mod">
          <ac:chgData name="Aizhan Kassymova" userId="116eda05-19b7-4ab1-b111-75ad639c04ed" providerId="ADAL" clId="{BB9C37DA-3D22-0143-9B31-D43ADA6E5F43}" dt="2022-10-11T13:20:04.080" v="1930" actId="1076"/>
          <ac:spMkLst>
            <pc:docMk/>
            <pc:sldMk cId="3779150752" sldId="1077"/>
            <ac:spMk id="74" creationId="{0C3DF2E4-3C65-BB46-9EC4-94CCFD39934B}"/>
          </ac:spMkLst>
        </pc:spChg>
        <pc:grpChg chg="mod">
          <ac:chgData name="Aizhan Kassymova" userId="116eda05-19b7-4ab1-b111-75ad639c04ed" providerId="ADAL" clId="{BB9C37DA-3D22-0143-9B31-D43ADA6E5F43}" dt="2022-10-11T13:20:04.080" v="1930" actId="1076"/>
          <ac:grpSpMkLst>
            <pc:docMk/>
            <pc:sldMk cId="3779150752" sldId="1077"/>
            <ac:grpSpMk id="2" creationId="{C8E5DB8E-5758-7A40-B6B5-7D4AF5690956}"/>
          </ac:grpSpMkLst>
        </pc:grpChg>
        <pc:grpChg chg="mod">
          <ac:chgData name="Aizhan Kassymova" userId="116eda05-19b7-4ab1-b111-75ad639c04ed" providerId="ADAL" clId="{BB9C37DA-3D22-0143-9B31-D43ADA6E5F43}" dt="2022-10-11T13:20:04.080" v="1930" actId="1076"/>
          <ac:grpSpMkLst>
            <pc:docMk/>
            <pc:sldMk cId="3779150752" sldId="1077"/>
            <ac:grpSpMk id="43" creationId="{871F3AA1-3276-FB48-99A0-4DB2EA4E1228}"/>
          </ac:grpSpMkLst>
        </pc:grpChg>
        <pc:grpChg chg="mod">
          <ac:chgData name="Aizhan Kassymova" userId="116eda05-19b7-4ab1-b111-75ad639c04ed" providerId="ADAL" clId="{BB9C37DA-3D22-0143-9B31-D43ADA6E5F43}" dt="2022-10-11T13:22:10.566" v="2080" actId="1076"/>
          <ac:grpSpMkLst>
            <pc:docMk/>
            <pc:sldMk cId="3779150752" sldId="1077"/>
            <ac:grpSpMk id="60" creationId="{5EB605D2-4BE6-F84E-ADE0-AB4D2A7BF140}"/>
          </ac:grpSpMkLst>
        </pc:grpChg>
      </pc:sldChg>
      <pc:sldChg chg="addSp delSp modSp add del mod">
        <pc:chgData name="Aizhan Kassymova" userId="116eda05-19b7-4ab1-b111-75ad639c04ed" providerId="ADAL" clId="{BB9C37DA-3D22-0143-9B31-D43ADA6E5F43}" dt="2022-10-11T13:24:58.819" v="2181" actId="2696"/>
        <pc:sldMkLst>
          <pc:docMk/>
          <pc:sldMk cId="3996106778" sldId="1078"/>
        </pc:sldMkLst>
        <pc:spChg chg="mod">
          <ac:chgData name="Aizhan Kassymova" userId="116eda05-19b7-4ab1-b111-75ad639c04ed" providerId="ADAL" clId="{BB9C37DA-3D22-0143-9B31-D43ADA6E5F43}" dt="2022-10-11T13:23:27" v="2169" actId="20577"/>
          <ac:spMkLst>
            <pc:docMk/>
            <pc:sldMk cId="3996106778" sldId="1078"/>
            <ac:spMk id="3" creationId="{E6236E45-D353-3946-A538-2B64275829F3}"/>
          </ac:spMkLst>
        </pc:spChg>
        <pc:spChg chg="mod">
          <ac:chgData name="Aizhan Kassymova" userId="116eda05-19b7-4ab1-b111-75ad639c04ed" providerId="ADAL" clId="{BB9C37DA-3D22-0143-9B31-D43ADA6E5F43}" dt="2022-10-11T13:24:26.661" v="2172" actId="962"/>
          <ac:spMkLst>
            <pc:docMk/>
            <pc:sldMk cId="3996106778" sldId="1078"/>
            <ac:spMk id="67" creationId="{3CBC8EE1-4E86-AC49-A4AC-FB712E2BE141}"/>
          </ac:spMkLst>
        </pc:spChg>
        <pc:spChg chg="del mod">
          <ac:chgData name="Aizhan Kassymova" userId="116eda05-19b7-4ab1-b111-75ad639c04ed" providerId="ADAL" clId="{BB9C37DA-3D22-0143-9B31-D43ADA6E5F43}" dt="2022-10-11T13:23:06.676" v="2149" actId="478"/>
          <ac:spMkLst>
            <pc:docMk/>
            <pc:sldMk cId="3996106778" sldId="1078"/>
            <ac:spMk id="79" creationId="{4475E451-EA6C-E04C-BC05-BA34B2ECE749}"/>
          </ac:spMkLst>
        </pc:spChg>
        <pc:picChg chg="add del mod">
          <ac:chgData name="Aizhan Kassymova" userId="116eda05-19b7-4ab1-b111-75ad639c04ed" providerId="ADAL" clId="{BB9C37DA-3D22-0143-9B31-D43ADA6E5F43}" dt="2022-10-11T13:24:33.501" v="2174" actId="21"/>
          <ac:picMkLst>
            <pc:docMk/>
            <pc:sldMk cId="3996106778" sldId="1078"/>
            <ac:picMk id="10" creationId="{B3CE2451-9BC0-C96B-26B9-2FCBC3B76D5C}"/>
          </ac:picMkLst>
        </pc:picChg>
      </pc:sldChg>
      <pc:sldChg chg="addSp delSp modSp add mod modAnim modNotesTx">
        <pc:chgData name="Aizhan Kassymova" userId="116eda05-19b7-4ab1-b111-75ad639c04ed" providerId="ADAL" clId="{BB9C37DA-3D22-0143-9B31-D43ADA6E5F43}" dt="2022-10-15T18:03:59.065" v="7867"/>
        <pc:sldMkLst>
          <pc:docMk/>
          <pc:sldMk cId="3910256167" sldId="1081"/>
        </pc:sldMkLst>
        <pc:spChg chg="mod">
          <ac:chgData name="Aizhan Kassymova" userId="116eda05-19b7-4ab1-b111-75ad639c04ed" providerId="ADAL" clId="{BB9C37DA-3D22-0143-9B31-D43ADA6E5F43}" dt="2022-10-11T13:30:59.565" v="2388" actId="20577"/>
          <ac:spMkLst>
            <pc:docMk/>
            <pc:sldMk cId="3910256167" sldId="1081"/>
            <ac:spMk id="2" creationId="{19673C0F-EEA6-3549-BFCE-D83173D8EA3B}"/>
          </ac:spMkLst>
        </pc:spChg>
        <pc:spChg chg="mod">
          <ac:chgData name="Aizhan Kassymova" userId="116eda05-19b7-4ab1-b111-75ad639c04ed" providerId="ADAL" clId="{BB9C37DA-3D22-0143-9B31-D43ADA6E5F43}" dt="2022-10-11T13:27:45.315" v="2225" actId="20577"/>
          <ac:spMkLst>
            <pc:docMk/>
            <pc:sldMk cId="3910256167" sldId="1081"/>
            <ac:spMk id="3" creationId="{E6236E45-D353-3946-A538-2B64275829F3}"/>
          </ac:spMkLst>
        </pc:spChg>
        <pc:spChg chg="mod">
          <ac:chgData name="Aizhan Kassymova" userId="116eda05-19b7-4ab1-b111-75ad639c04ed" providerId="ADAL" clId="{BB9C37DA-3D22-0143-9B31-D43ADA6E5F43}" dt="2022-10-11T13:31:34.591" v="2393" actId="1076"/>
          <ac:spMkLst>
            <pc:docMk/>
            <pc:sldMk cId="3910256167" sldId="1081"/>
            <ac:spMk id="4" creationId="{555EAAA2-638C-004F-963C-8953FB51B748}"/>
          </ac:spMkLst>
        </pc:spChg>
        <pc:spChg chg="add mod">
          <ac:chgData name="Aizhan Kassymova" userId="116eda05-19b7-4ab1-b111-75ad639c04ed" providerId="ADAL" clId="{BB9C37DA-3D22-0143-9B31-D43ADA6E5F43}" dt="2022-10-11T13:36:01.466" v="2532"/>
          <ac:spMkLst>
            <pc:docMk/>
            <pc:sldMk cId="3910256167" sldId="1081"/>
            <ac:spMk id="6" creationId="{DE5C3917-465B-EBAC-0DA5-915F27CA8A49}"/>
          </ac:spMkLst>
        </pc:spChg>
        <pc:spChg chg="del mod">
          <ac:chgData name="Aizhan Kassymova" userId="116eda05-19b7-4ab1-b111-75ad639c04ed" providerId="ADAL" clId="{BB9C37DA-3D22-0143-9B31-D43ADA6E5F43}" dt="2022-10-11T13:31:38.262" v="2394" actId="478"/>
          <ac:spMkLst>
            <pc:docMk/>
            <pc:sldMk cId="3910256167" sldId="1081"/>
            <ac:spMk id="71" creationId="{94F87F8F-A53C-824C-9A6F-AF7997886B68}"/>
          </ac:spMkLst>
        </pc:spChg>
      </pc:sldChg>
      <pc:sldChg chg="addSp delSp modSp add mod addAnim delAnim modAnim modNotesTx">
        <pc:chgData name="Aizhan Kassymova" userId="116eda05-19b7-4ab1-b111-75ad639c04ed" providerId="ADAL" clId="{BB9C37DA-3D22-0143-9B31-D43ADA6E5F43}" dt="2022-10-15T18:04:44.374" v="7871"/>
        <pc:sldMkLst>
          <pc:docMk/>
          <pc:sldMk cId="3649376434" sldId="1082"/>
        </pc:sldMkLst>
        <pc:spChg chg="add mod">
          <ac:chgData name="Aizhan Kassymova" userId="116eda05-19b7-4ab1-b111-75ad639c04ed" providerId="ADAL" clId="{BB9C37DA-3D22-0143-9B31-D43ADA6E5F43}" dt="2022-10-11T13:36:05.681" v="2533"/>
          <ac:spMkLst>
            <pc:docMk/>
            <pc:sldMk cId="3649376434" sldId="1082"/>
            <ac:spMk id="2" creationId="{181E38FF-E19B-6084-54B3-38078FF5291C}"/>
          </ac:spMkLst>
        </pc:spChg>
        <pc:spChg chg="mod">
          <ac:chgData name="Aizhan Kassymova" userId="116eda05-19b7-4ab1-b111-75ad639c04ed" providerId="ADAL" clId="{BB9C37DA-3D22-0143-9B31-D43ADA6E5F43}" dt="2022-10-11T13:32:30.680" v="2396"/>
          <ac:spMkLst>
            <pc:docMk/>
            <pc:sldMk cId="3649376434" sldId="1082"/>
            <ac:spMk id="3" creationId="{E6236E45-D353-3946-A538-2B64275829F3}"/>
          </ac:spMkLst>
        </pc:spChg>
        <pc:spChg chg="add del mod">
          <ac:chgData name="Aizhan Kassymova" userId="116eda05-19b7-4ab1-b111-75ad639c04ed" providerId="ADAL" clId="{BB9C37DA-3D22-0143-9B31-D43ADA6E5F43}" dt="2022-10-11T13:33:46.107" v="2443" actId="14100"/>
          <ac:spMkLst>
            <pc:docMk/>
            <pc:sldMk cId="3649376434" sldId="1082"/>
            <ac:spMk id="81" creationId="{6B160A08-0872-E943-930F-3549C899DA74}"/>
          </ac:spMkLst>
        </pc:spChg>
        <pc:spChg chg="mod">
          <ac:chgData name="Aizhan Kassymova" userId="116eda05-19b7-4ab1-b111-75ad639c04ed" providerId="ADAL" clId="{BB9C37DA-3D22-0143-9B31-D43ADA6E5F43}" dt="2022-10-11T13:34:29.771" v="2498" actId="1076"/>
          <ac:spMkLst>
            <pc:docMk/>
            <pc:sldMk cId="3649376434" sldId="1082"/>
            <ac:spMk id="84" creationId="{C857A02E-9CF0-0148-BC47-41B31887BC0C}"/>
          </ac:spMkLst>
        </pc:spChg>
        <pc:spChg chg="add del mod">
          <ac:chgData name="Aizhan Kassymova" userId="116eda05-19b7-4ab1-b111-75ad639c04ed" providerId="ADAL" clId="{BB9C37DA-3D22-0143-9B31-D43ADA6E5F43}" dt="2022-10-11T13:33:36.143" v="2441" actId="478"/>
          <ac:spMkLst>
            <pc:docMk/>
            <pc:sldMk cId="3649376434" sldId="1082"/>
            <ac:spMk id="96" creationId="{A87F322D-3466-204B-B679-F084906FBD9F}"/>
          </ac:spMkLst>
        </pc:spChg>
        <pc:spChg chg="del mod">
          <ac:chgData name="Aizhan Kassymova" userId="116eda05-19b7-4ab1-b111-75ad639c04ed" providerId="ADAL" clId="{BB9C37DA-3D22-0143-9B31-D43ADA6E5F43}" dt="2022-10-11T13:35:39.545" v="2528" actId="478"/>
          <ac:spMkLst>
            <pc:docMk/>
            <pc:sldMk cId="3649376434" sldId="1082"/>
            <ac:spMk id="97" creationId="{10F2AE14-AC2A-7F49-A403-9BBB21AFAC7B}"/>
          </ac:spMkLst>
        </pc:spChg>
        <pc:spChg chg="mod">
          <ac:chgData name="Aizhan Kassymova" userId="116eda05-19b7-4ab1-b111-75ad639c04ed" providerId="ADAL" clId="{BB9C37DA-3D22-0143-9B31-D43ADA6E5F43}" dt="2022-10-11T13:35:34.260" v="2527" actId="20577"/>
          <ac:spMkLst>
            <pc:docMk/>
            <pc:sldMk cId="3649376434" sldId="1082"/>
            <ac:spMk id="126" creationId="{CBC18245-6191-C44B-A2ED-478F0C6B5BA5}"/>
          </ac:spMkLst>
        </pc:spChg>
        <pc:spChg chg="mod">
          <ac:chgData name="Aizhan Kassymova" userId="116eda05-19b7-4ab1-b111-75ad639c04ed" providerId="ADAL" clId="{BB9C37DA-3D22-0143-9B31-D43ADA6E5F43}" dt="2022-10-11T13:35:05.109" v="2519" actId="1076"/>
          <ac:spMkLst>
            <pc:docMk/>
            <pc:sldMk cId="3649376434" sldId="1082"/>
            <ac:spMk id="128" creationId="{09A41BCF-31EA-6747-9E6D-B126CC7538E3}"/>
          </ac:spMkLst>
        </pc:spChg>
        <pc:grpChg chg="mod">
          <ac:chgData name="Aizhan Kassymova" userId="116eda05-19b7-4ab1-b111-75ad639c04ed" providerId="ADAL" clId="{BB9C37DA-3D22-0143-9B31-D43ADA6E5F43}" dt="2022-10-11T13:34:29.771" v="2498" actId="1076"/>
          <ac:grpSpMkLst>
            <pc:docMk/>
            <pc:sldMk cId="3649376434" sldId="1082"/>
            <ac:grpSpMk id="83" creationId="{181797ED-C1D3-9C46-AF50-05AA834190C9}"/>
          </ac:grpSpMkLst>
        </pc:grpChg>
        <pc:cxnChg chg="mod">
          <ac:chgData name="Aizhan Kassymova" userId="116eda05-19b7-4ab1-b111-75ad639c04ed" providerId="ADAL" clId="{BB9C37DA-3D22-0143-9B31-D43ADA6E5F43}" dt="2022-10-11T13:34:29.771" v="2498" actId="1076"/>
          <ac:cxnSpMkLst>
            <pc:docMk/>
            <pc:sldMk cId="3649376434" sldId="1082"/>
            <ac:cxnSpMk id="85" creationId="{51DB36B2-E6A1-484F-B772-F98C78EA95D3}"/>
          </ac:cxnSpMkLst>
        </pc:cxnChg>
      </pc:sldChg>
      <pc:sldChg chg="addSp delSp modSp add mod">
        <pc:chgData name="Aizhan Kassymova" userId="116eda05-19b7-4ab1-b111-75ad639c04ed" providerId="ADAL" clId="{BB9C37DA-3D22-0143-9B31-D43ADA6E5F43}" dt="2022-10-11T13:40:26.868" v="2695" actId="20577"/>
        <pc:sldMkLst>
          <pc:docMk/>
          <pc:sldMk cId="719988051" sldId="1083"/>
        </pc:sldMkLst>
        <pc:spChg chg="add mod">
          <ac:chgData name="Aizhan Kassymova" userId="116eda05-19b7-4ab1-b111-75ad639c04ed" providerId="ADAL" clId="{BB9C37DA-3D22-0143-9B31-D43ADA6E5F43}" dt="2022-10-11T13:36:11.294" v="2535"/>
          <ac:spMkLst>
            <pc:docMk/>
            <pc:sldMk cId="719988051" sldId="1083"/>
            <ac:spMk id="2" creationId="{5319B924-B8B9-1D1B-17F6-367D8C01EBF8}"/>
          </ac:spMkLst>
        </pc:spChg>
        <pc:spChg chg="mod">
          <ac:chgData name="Aizhan Kassymova" userId="116eda05-19b7-4ab1-b111-75ad639c04ed" providerId="ADAL" clId="{BB9C37DA-3D22-0143-9B31-D43ADA6E5F43}" dt="2022-10-11T13:36:45.598" v="2552" actId="20577"/>
          <ac:spMkLst>
            <pc:docMk/>
            <pc:sldMk cId="719988051" sldId="1083"/>
            <ac:spMk id="3" creationId="{E6236E45-D353-3946-A538-2B64275829F3}"/>
          </ac:spMkLst>
        </pc:spChg>
        <pc:spChg chg="mod">
          <ac:chgData name="Aizhan Kassymova" userId="116eda05-19b7-4ab1-b111-75ad639c04ed" providerId="ADAL" clId="{BB9C37DA-3D22-0143-9B31-D43ADA6E5F43}" dt="2022-10-11T13:39:46.809" v="2643" actId="207"/>
          <ac:spMkLst>
            <pc:docMk/>
            <pc:sldMk cId="719988051" sldId="1083"/>
            <ac:spMk id="62" creationId="{822ACC87-727D-F940-A3A4-2EF4866EA13E}"/>
          </ac:spMkLst>
        </pc:spChg>
        <pc:spChg chg="del mod">
          <ac:chgData name="Aizhan Kassymova" userId="116eda05-19b7-4ab1-b111-75ad639c04ed" providerId="ADAL" clId="{BB9C37DA-3D22-0143-9B31-D43ADA6E5F43}" dt="2022-10-11T13:36:10.789" v="2534" actId="478"/>
          <ac:spMkLst>
            <pc:docMk/>
            <pc:sldMk cId="719988051" sldId="1083"/>
            <ac:spMk id="63" creationId="{EA981E4D-2FB9-F04E-A3CD-C63BFC66AF9B}"/>
          </ac:spMkLst>
        </pc:spChg>
        <pc:spChg chg="mod">
          <ac:chgData name="Aizhan Kassymova" userId="116eda05-19b7-4ab1-b111-75ad639c04ed" providerId="ADAL" clId="{BB9C37DA-3D22-0143-9B31-D43ADA6E5F43}" dt="2022-10-11T13:38:07.953" v="2588" actId="207"/>
          <ac:spMkLst>
            <pc:docMk/>
            <pc:sldMk cId="719988051" sldId="1083"/>
            <ac:spMk id="81" creationId="{6B160A08-0872-E943-930F-3549C899DA74}"/>
          </ac:spMkLst>
        </pc:spChg>
        <pc:spChg chg="mod">
          <ac:chgData name="Aizhan Kassymova" userId="116eda05-19b7-4ab1-b111-75ad639c04ed" providerId="ADAL" clId="{BB9C37DA-3D22-0143-9B31-D43ADA6E5F43}" dt="2022-10-11T13:40:26.868" v="2695" actId="20577"/>
          <ac:spMkLst>
            <pc:docMk/>
            <pc:sldMk cId="719988051" sldId="1083"/>
            <ac:spMk id="96" creationId="{B04BC199-4923-444E-942F-BE2C9E1E7311}"/>
          </ac:spMkLst>
        </pc:spChg>
      </pc:sldChg>
      <pc:sldChg chg="addSp delSp modSp add mod modAnim">
        <pc:chgData name="Aizhan Kassymova" userId="116eda05-19b7-4ab1-b111-75ad639c04ed" providerId="ADAL" clId="{BB9C37DA-3D22-0143-9B31-D43ADA6E5F43}" dt="2022-10-11T13:43:37.450" v="2805" actId="1076"/>
        <pc:sldMkLst>
          <pc:docMk/>
          <pc:sldMk cId="3897310334" sldId="1084"/>
        </pc:sldMkLst>
        <pc:spChg chg="mod">
          <ac:chgData name="Aizhan Kassymova" userId="116eda05-19b7-4ab1-b111-75ad639c04ed" providerId="ADAL" clId="{BB9C37DA-3D22-0143-9B31-D43ADA6E5F43}" dt="2022-10-11T13:40:36.484" v="2702" actId="20577"/>
          <ac:spMkLst>
            <pc:docMk/>
            <pc:sldMk cId="3897310334" sldId="1084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1T13:36:16.253" v="2537"/>
          <ac:spMkLst>
            <pc:docMk/>
            <pc:sldMk cId="3897310334" sldId="1084"/>
            <ac:spMk id="4" creationId="{3C35065D-2413-BCC3-4BEB-E1B89F953BA1}"/>
          </ac:spMkLst>
        </pc:spChg>
        <pc:spChg chg="mod">
          <ac:chgData name="Aizhan Kassymova" userId="116eda05-19b7-4ab1-b111-75ad639c04ed" providerId="ADAL" clId="{BB9C37DA-3D22-0143-9B31-D43ADA6E5F43}" dt="2022-10-11T13:43:37.450" v="2805" actId="1076"/>
          <ac:spMkLst>
            <pc:docMk/>
            <pc:sldMk cId="3897310334" sldId="1084"/>
            <ac:spMk id="62" creationId="{7450CD71-0D9C-984C-A299-445FA3B3EAD1}"/>
          </ac:spMkLst>
        </pc:spChg>
        <pc:spChg chg="mod">
          <ac:chgData name="Aizhan Kassymova" userId="116eda05-19b7-4ab1-b111-75ad639c04ed" providerId="ADAL" clId="{BB9C37DA-3D22-0143-9B31-D43ADA6E5F43}" dt="2022-10-11T13:43:01.691" v="2789" actId="1076"/>
          <ac:spMkLst>
            <pc:docMk/>
            <pc:sldMk cId="3897310334" sldId="1084"/>
            <ac:spMk id="63" creationId="{30FD6D85-B71D-B84A-94A4-AB27D89C2997}"/>
          </ac:spMkLst>
        </pc:spChg>
        <pc:spChg chg="mod">
          <ac:chgData name="Aizhan Kassymova" userId="116eda05-19b7-4ab1-b111-75ad639c04ed" providerId="ADAL" clId="{BB9C37DA-3D22-0143-9B31-D43ADA6E5F43}" dt="2022-10-11T13:42:43.167" v="2773" actId="20577"/>
          <ac:spMkLst>
            <pc:docMk/>
            <pc:sldMk cId="3897310334" sldId="1084"/>
            <ac:spMk id="64" creationId="{B341E022-809C-9E40-A0E3-3806FF4B1223}"/>
          </ac:spMkLst>
        </pc:spChg>
        <pc:spChg chg="mod">
          <ac:chgData name="Aizhan Kassymova" userId="116eda05-19b7-4ab1-b111-75ad639c04ed" providerId="ADAL" clId="{BB9C37DA-3D22-0143-9B31-D43ADA6E5F43}" dt="2022-10-11T13:42:51.959" v="2781" actId="1076"/>
          <ac:spMkLst>
            <pc:docMk/>
            <pc:sldMk cId="3897310334" sldId="1084"/>
            <ac:spMk id="68" creationId="{C380DA30-290E-7D46-8D2C-61FF9FCC9FE0}"/>
          </ac:spMkLst>
        </pc:spChg>
        <pc:spChg chg="del mod">
          <ac:chgData name="Aizhan Kassymova" userId="116eda05-19b7-4ab1-b111-75ad639c04ed" providerId="ADAL" clId="{BB9C37DA-3D22-0143-9B31-D43ADA6E5F43}" dt="2022-10-11T13:36:15.796" v="2536" actId="478"/>
          <ac:spMkLst>
            <pc:docMk/>
            <pc:sldMk cId="3897310334" sldId="1084"/>
            <ac:spMk id="71" creationId="{FFB91F34-0D24-7E4B-BB9F-5412CC11412E}"/>
          </ac:spMkLst>
        </pc:spChg>
        <pc:spChg chg="mod">
          <ac:chgData name="Aizhan Kassymova" userId="116eda05-19b7-4ab1-b111-75ad639c04ed" providerId="ADAL" clId="{BB9C37DA-3D22-0143-9B31-D43ADA6E5F43}" dt="2022-10-11T13:42:34.657" v="2766" actId="20577"/>
          <ac:spMkLst>
            <pc:docMk/>
            <pc:sldMk cId="3897310334" sldId="1084"/>
            <ac:spMk id="81" creationId="{6B160A08-0872-E943-930F-3549C899DA74}"/>
          </ac:spMkLst>
        </pc:spChg>
        <pc:grpChg chg="mod">
          <ac:chgData name="Aizhan Kassymova" userId="116eda05-19b7-4ab1-b111-75ad639c04ed" providerId="ADAL" clId="{BB9C37DA-3D22-0143-9B31-D43ADA6E5F43}" dt="2022-10-11T13:42:51.959" v="2781" actId="1076"/>
          <ac:grpSpMkLst>
            <pc:docMk/>
            <pc:sldMk cId="3897310334" sldId="1084"/>
            <ac:grpSpMk id="9" creationId="{224FCA67-63DE-A64A-89C3-5E342AE7599A}"/>
          </ac:grpSpMkLst>
        </pc:grpChg>
        <pc:grpChg chg="mod">
          <ac:chgData name="Aizhan Kassymova" userId="116eda05-19b7-4ab1-b111-75ad639c04ed" providerId="ADAL" clId="{BB9C37DA-3D22-0143-9B31-D43ADA6E5F43}" dt="2022-10-11T13:43:01.691" v="2789" actId="1076"/>
          <ac:grpSpMkLst>
            <pc:docMk/>
            <pc:sldMk cId="3897310334" sldId="1084"/>
            <ac:grpSpMk id="10" creationId="{DEEDEA9F-4F4C-914B-B7D0-5AA93608D0D4}"/>
          </ac:grpSpMkLst>
        </pc:grpChg>
        <pc:cxnChg chg="mod">
          <ac:chgData name="Aizhan Kassymova" userId="116eda05-19b7-4ab1-b111-75ad639c04ed" providerId="ADAL" clId="{BB9C37DA-3D22-0143-9B31-D43ADA6E5F43}" dt="2022-10-11T13:42:51.959" v="2781" actId="1076"/>
          <ac:cxnSpMkLst>
            <pc:docMk/>
            <pc:sldMk cId="3897310334" sldId="1084"/>
            <ac:cxnSpMk id="8" creationId="{86E8DEE4-EB84-5C43-B29D-2451810BCA99}"/>
          </ac:cxnSpMkLst>
        </pc:cxnChg>
        <pc:cxnChg chg="mod">
          <ac:chgData name="Aizhan Kassymova" userId="116eda05-19b7-4ab1-b111-75ad639c04ed" providerId="ADAL" clId="{BB9C37DA-3D22-0143-9B31-D43ADA6E5F43}" dt="2022-10-11T13:43:01.691" v="2789" actId="1076"/>
          <ac:cxnSpMkLst>
            <pc:docMk/>
            <pc:sldMk cId="3897310334" sldId="1084"/>
            <ac:cxnSpMk id="83" creationId="{1F2C7676-1B9E-6D42-9EC4-80E440D8B177}"/>
          </ac:cxnSpMkLst>
        </pc:cxnChg>
      </pc:sldChg>
      <pc:sldChg chg="addSp delSp modSp add mod">
        <pc:chgData name="Aizhan Kassymova" userId="116eda05-19b7-4ab1-b111-75ad639c04ed" providerId="ADAL" clId="{BB9C37DA-3D22-0143-9B31-D43ADA6E5F43}" dt="2022-10-15T15:45:38.260" v="2809" actId="27636"/>
        <pc:sldMkLst>
          <pc:docMk/>
          <pc:sldMk cId="943649641" sldId="1085"/>
        </pc:sldMkLst>
        <pc:spChg chg="add mod">
          <ac:chgData name="Aizhan Kassymova" userId="116eda05-19b7-4ab1-b111-75ad639c04ed" providerId="ADAL" clId="{BB9C37DA-3D22-0143-9B31-D43ADA6E5F43}" dt="2022-10-11T13:36:20.345" v="2539"/>
          <ac:spMkLst>
            <pc:docMk/>
            <pc:sldMk cId="943649641" sldId="1085"/>
            <ac:spMk id="4" creationId="{C1E2ECF5-A6E1-E231-8510-804A1B82B3FC}"/>
          </ac:spMkLst>
        </pc:spChg>
        <pc:spChg chg="mod">
          <ac:chgData name="Aizhan Kassymova" userId="116eda05-19b7-4ab1-b111-75ad639c04ed" providerId="ADAL" clId="{BB9C37DA-3D22-0143-9B31-D43ADA6E5F43}" dt="2022-10-15T15:45:38.260" v="2809" actId="27636"/>
          <ac:spMkLst>
            <pc:docMk/>
            <pc:sldMk cId="943649641" sldId="1085"/>
            <ac:spMk id="81" creationId="{6B160A08-0872-E943-930F-3549C899DA74}"/>
          </ac:spMkLst>
        </pc:spChg>
        <pc:spChg chg="del mod">
          <ac:chgData name="Aizhan Kassymova" userId="116eda05-19b7-4ab1-b111-75ad639c04ed" providerId="ADAL" clId="{BB9C37DA-3D22-0143-9B31-D43ADA6E5F43}" dt="2022-10-11T13:36:19.890" v="2538" actId="478"/>
          <ac:spMkLst>
            <pc:docMk/>
            <pc:sldMk cId="943649641" sldId="1085"/>
            <ac:spMk id="108" creationId="{4B49317B-9855-3844-A22F-AD77FDB60BD9}"/>
          </ac:spMkLst>
        </pc:spChg>
      </pc:sldChg>
      <pc:sldChg chg="addSp delSp modSp add mod modNotesTx">
        <pc:chgData name="Aizhan Kassymova" userId="116eda05-19b7-4ab1-b111-75ad639c04ed" providerId="ADAL" clId="{BB9C37DA-3D22-0143-9B31-D43ADA6E5F43}" dt="2022-10-15T18:05:30.950" v="7875"/>
        <pc:sldMkLst>
          <pc:docMk/>
          <pc:sldMk cId="157376832" sldId="1086"/>
        </pc:sldMkLst>
        <pc:spChg chg="mod">
          <ac:chgData name="Aizhan Kassymova" userId="116eda05-19b7-4ab1-b111-75ad639c04ed" providerId="ADAL" clId="{BB9C37DA-3D22-0143-9B31-D43ADA6E5F43}" dt="2022-10-15T15:46:06.740" v="2821" actId="20577"/>
          <ac:spMkLst>
            <pc:docMk/>
            <pc:sldMk cId="157376832" sldId="1086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1T13:36:27.200" v="2541"/>
          <ac:spMkLst>
            <pc:docMk/>
            <pc:sldMk cId="157376832" sldId="1086"/>
            <ac:spMk id="4" creationId="{01174F9A-AE7A-02DF-4CD0-9FC29BF2E855}"/>
          </ac:spMkLst>
        </pc:spChg>
        <pc:spChg chg="del mod">
          <ac:chgData name="Aizhan Kassymova" userId="116eda05-19b7-4ab1-b111-75ad639c04ed" providerId="ADAL" clId="{BB9C37DA-3D22-0143-9B31-D43ADA6E5F43}" dt="2022-10-11T13:36:26.699" v="2540" actId="478"/>
          <ac:spMkLst>
            <pc:docMk/>
            <pc:sldMk cId="157376832" sldId="1086"/>
            <ac:spMk id="13" creationId="{BC68F452-8EED-AA47-AB8D-3B3E453FED13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71" creationId="{DF99B885-3705-9D49-B24E-90392B9185F9}"/>
          </ac:spMkLst>
        </pc:spChg>
        <pc:spChg chg="mod">
          <ac:chgData name="Aizhan Kassymova" userId="116eda05-19b7-4ab1-b111-75ad639c04ed" providerId="ADAL" clId="{BB9C37DA-3D22-0143-9B31-D43ADA6E5F43}" dt="2022-10-15T15:47:49.533" v="2929" actId="20577"/>
          <ac:spMkLst>
            <pc:docMk/>
            <pc:sldMk cId="157376832" sldId="1086"/>
            <ac:spMk id="81" creationId="{6B160A08-0872-E943-930F-3549C899DA74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84" creationId="{53AC14AD-B9EE-554E-9932-48BD3C8AF40F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85" creationId="{A9661791-FEB7-4F4F-86F8-6CFB4289ACA7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89" creationId="{3951CC4F-1C7E-7149-9A31-48715C63D9A3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90" creationId="{CD44A653-71EC-9D4E-A7F3-98231B2666D0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96" creationId="{D9A9A07F-569F-3443-AEE2-00A164A4D8F4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97" creationId="{2DDD0515-22AD-7341-9655-745249D5C35B}"/>
          </ac:spMkLst>
        </pc:spChg>
        <pc:spChg chg="mod">
          <ac:chgData name="Aizhan Kassymova" userId="116eda05-19b7-4ab1-b111-75ad639c04ed" providerId="ADAL" clId="{BB9C37DA-3D22-0143-9B31-D43ADA6E5F43}" dt="2022-10-15T15:48:28.214" v="2977" actId="1076"/>
          <ac:spMkLst>
            <pc:docMk/>
            <pc:sldMk cId="157376832" sldId="1086"/>
            <ac:spMk id="98" creationId="{EE979EFA-8152-E542-864B-818BC9C3940D}"/>
          </ac:spMkLst>
        </pc:spChg>
        <pc:grpChg chg="mod">
          <ac:chgData name="Aizhan Kassymova" userId="116eda05-19b7-4ab1-b111-75ad639c04ed" providerId="ADAL" clId="{BB9C37DA-3D22-0143-9B31-D43ADA6E5F43}" dt="2022-10-15T15:48:28.214" v="2977" actId="1076"/>
          <ac:grpSpMkLst>
            <pc:docMk/>
            <pc:sldMk cId="157376832" sldId="1086"/>
            <ac:grpSpMk id="2" creationId="{24BFDBCB-D833-424E-B896-ECF456E857A6}"/>
          </ac:grpSpMkLst>
        </pc:grpChg>
      </pc:sldChg>
      <pc:sldChg chg="addSp delSp modSp add mod modNotesTx">
        <pc:chgData name="Aizhan Kassymova" userId="116eda05-19b7-4ab1-b111-75ad639c04ed" providerId="ADAL" clId="{BB9C37DA-3D22-0143-9B31-D43ADA6E5F43}" dt="2022-10-15T18:06:01.888" v="7877"/>
        <pc:sldMkLst>
          <pc:docMk/>
          <pc:sldMk cId="2363231864" sldId="1087"/>
        </pc:sldMkLst>
        <pc:spChg chg="mod">
          <ac:chgData name="Aizhan Kassymova" userId="116eda05-19b7-4ab1-b111-75ad639c04ed" providerId="ADAL" clId="{BB9C37DA-3D22-0143-9B31-D43ADA6E5F43}" dt="2022-10-15T15:53:10.101" v="3239" actId="1076"/>
          <ac:spMkLst>
            <pc:docMk/>
            <pc:sldMk cId="2363231864" sldId="1087"/>
            <ac:spMk id="2" creationId="{30BA2288-FC78-F84B-AA24-40801EC93568}"/>
          </ac:spMkLst>
        </pc:spChg>
        <pc:spChg chg="mod">
          <ac:chgData name="Aizhan Kassymova" userId="116eda05-19b7-4ab1-b111-75ad639c04ed" providerId="ADAL" clId="{BB9C37DA-3D22-0143-9B31-D43ADA6E5F43}" dt="2022-10-15T15:48:45.221" v="2997" actId="20577"/>
          <ac:spMkLst>
            <pc:docMk/>
            <pc:sldMk cId="2363231864" sldId="1087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1T13:36:32.881" v="2543"/>
          <ac:spMkLst>
            <pc:docMk/>
            <pc:sldMk cId="2363231864" sldId="1087"/>
            <ac:spMk id="4" creationId="{0D8D48AF-8100-319F-E718-1FF378C6E6FD}"/>
          </ac:spMkLst>
        </pc:spChg>
        <pc:spChg chg="del mod">
          <ac:chgData name="Aizhan Kassymova" userId="116eda05-19b7-4ab1-b111-75ad639c04ed" providerId="ADAL" clId="{BB9C37DA-3D22-0143-9B31-D43ADA6E5F43}" dt="2022-10-11T13:36:32.389" v="2542" actId="478"/>
          <ac:spMkLst>
            <pc:docMk/>
            <pc:sldMk cId="2363231864" sldId="1087"/>
            <ac:spMk id="5" creationId="{9084C300-711D-1C4E-A81B-733D1F5A7E6A}"/>
          </ac:spMkLst>
        </pc:spChg>
        <pc:spChg chg="mod">
          <ac:chgData name="Aizhan Kassymova" userId="116eda05-19b7-4ab1-b111-75ad639c04ed" providerId="ADAL" clId="{BB9C37DA-3D22-0143-9B31-D43ADA6E5F43}" dt="2022-10-15T15:52:56.571" v="3237" actId="255"/>
          <ac:spMkLst>
            <pc:docMk/>
            <pc:sldMk cId="2363231864" sldId="1087"/>
            <ac:spMk id="81" creationId="{6B160A08-0872-E943-930F-3549C899DA74}"/>
          </ac:spMkLst>
        </pc:spChg>
      </pc:sldChg>
      <pc:sldChg chg="addSp delSp modSp add mod modNotesTx">
        <pc:chgData name="Aizhan Kassymova" userId="116eda05-19b7-4ab1-b111-75ad639c04ed" providerId="ADAL" clId="{BB9C37DA-3D22-0143-9B31-D43ADA6E5F43}" dt="2022-10-15T18:06:33.739" v="7880"/>
        <pc:sldMkLst>
          <pc:docMk/>
          <pc:sldMk cId="812812726" sldId="1088"/>
        </pc:sldMkLst>
        <pc:spChg chg="add mod">
          <ac:chgData name="Aizhan Kassymova" userId="116eda05-19b7-4ab1-b111-75ad639c04ed" providerId="ADAL" clId="{BB9C37DA-3D22-0143-9B31-D43ADA6E5F43}" dt="2022-10-11T13:36:36.800" v="2545"/>
          <ac:spMkLst>
            <pc:docMk/>
            <pc:sldMk cId="812812726" sldId="1088"/>
            <ac:spMk id="2" creationId="{AEB42F81-BB2A-8ECB-FA4C-C99A3F56D2D0}"/>
          </ac:spMkLst>
        </pc:spChg>
        <pc:spChg chg="mod">
          <ac:chgData name="Aizhan Kassymova" userId="116eda05-19b7-4ab1-b111-75ad639c04ed" providerId="ADAL" clId="{BB9C37DA-3D22-0143-9B31-D43ADA6E5F43}" dt="2022-10-15T15:57:39.050" v="3523" actId="20577"/>
          <ac:spMkLst>
            <pc:docMk/>
            <pc:sldMk cId="812812726" sldId="1088"/>
            <ac:spMk id="5" creationId="{A1A4878C-1BFB-0D4A-B7ED-0141B1F98B2A}"/>
          </ac:spMkLst>
        </pc:spChg>
        <pc:spChg chg="del mod">
          <ac:chgData name="Aizhan Kassymova" userId="116eda05-19b7-4ab1-b111-75ad639c04ed" providerId="ADAL" clId="{BB9C37DA-3D22-0143-9B31-D43ADA6E5F43}" dt="2022-10-11T13:36:36.252" v="2544" actId="478"/>
          <ac:spMkLst>
            <pc:docMk/>
            <pc:sldMk cId="812812726" sldId="1088"/>
            <ac:spMk id="6" creationId="{656901C4-5463-CC4D-A8BA-E1B660D5615D}"/>
          </ac:spMkLst>
        </pc:spChg>
        <pc:spChg chg="mod">
          <ac:chgData name="Aizhan Kassymova" userId="116eda05-19b7-4ab1-b111-75ad639c04ed" providerId="ADAL" clId="{BB9C37DA-3D22-0143-9B31-D43ADA6E5F43}" dt="2022-10-15T15:55:11.106" v="3276" actId="313"/>
          <ac:spMkLst>
            <pc:docMk/>
            <pc:sldMk cId="812812726" sldId="1088"/>
            <ac:spMk id="81" creationId="{6B160A08-0872-E943-930F-3549C899DA74}"/>
          </ac:spMkLst>
        </pc:spChg>
      </pc:sldChg>
      <pc:sldChg chg="addSp delSp modSp add mod">
        <pc:chgData name="Aizhan Kassymova" userId="116eda05-19b7-4ab1-b111-75ad639c04ed" providerId="ADAL" clId="{BB9C37DA-3D22-0143-9B31-D43ADA6E5F43}" dt="2022-10-15T15:59:28.696" v="3557"/>
        <pc:sldMkLst>
          <pc:docMk/>
          <pc:sldMk cId="4268637022" sldId="1089"/>
        </pc:sldMkLst>
        <pc:spChg chg="mod">
          <ac:chgData name="Aizhan Kassymova" userId="116eda05-19b7-4ab1-b111-75ad639c04ed" providerId="ADAL" clId="{BB9C37DA-3D22-0143-9B31-D43ADA6E5F43}" dt="2022-10-15T15:58:03.869" v="3547" actId="20577"/>
          <ac:spMkLst>
            <pc:docMk/>
            <pc:sldMk cId="4268637022" sldId="1089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5T15:59:28.696" v="3557"/>
          <ac:spMkLst>
            <pc:docMk/>
            <pc:sldMk cId="4268637022" sldId="1089"/>
            <ac:spMk id="4" creationId="{622B7DA7-7A5D-8455-3760-F60D3C562DF1}"/>
          </ac:spMkLst>
        </pc:spChg>
        <pc:spChg chg="mod">
          <ac:chgData name="Aizhan Kassymova" userId="116eda05-19b7-4ab1-b111-75ad639c04ed" providerId="ADAL" clId="{BB9C37DA-3D22-0143-9B31-D43ADA6E5F43}" dt="2022-10-15T15:58:34.714" v="3549" actId="255"/>
          <ac:spMkLst>
            <pc:docMk/>
            <pc:sldMk cId="4268637022" sldId="1089"/>
            <ac:spMk id="63" creationId="{8F849E6C-1D79-8C49-A7AC-4249EA5279D4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21" creationId="{ADD08C09-9D4E-3140-8493-5E37E7D212F3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23" creationId="{46751D15-9F44-BB45-A218-50CBA7C64B70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24" creationId="{81BEFF9C-A85E-3243-8942-C441D8BD1AB1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25" creationId="{95B931A5-208B-3245-8B0B-4322107EA5A8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26" creationId="{8A37FA06-635C-7248-A24E-828A10A304BF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27" creationId="{98BDA320-1180-CD48-A7F5-44608C76C195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28" creationId="{FB1CA5BD-7158-A04F-9508-790E5CCB8168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0" creationId="{111933AC-AC01-4849-940B-5F48841200C3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1" creationId="{1907A8A7-5839-9D45-8891-4ACAF3640449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2" creationId="{347DB38E-AC53-D346-90F3-7B633E54A687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3" creationId="{482826B7-9642-934F-A41F-EC45A8EDB296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4" creationId="{C70BEE19-F00C-3646-A7CE-9487D7BD307A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5" creationId="{F081DB6F-6F88-2A45-945A-31D4FCEA0B50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6" creationId="{E9365248-FD41-3849-AA52-340146C7B099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7" creationId="{78250CDF-115E-EB40-8085-7A36B5B4070D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8" creationId="{988C5293-1575-4548-ABDA-D579495C9719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39" creationId="{9AE60629-4F3A-0D40-93D3-C403AB27E3D0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40" creationId="{DC69D46B-F982-FA4F-988B-C914EB1CF420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41" creationId="{CAD1A2DA-1C1E-8E47-B9D1-9F88DE7FFB6F}"/>
          </ac:spMkLst>
        </pc:spChg>
        <pc:spChg chg="del mod">
          <ac:chgData name="Aizhan Kassymova" userId="116eda05-19b7-4ab1-b111-75ad639c04ed" providerId="ADAL" clId="{BB9C37DA-3D22-0143-9B31-D43ADA6E5F43}" dt="2022-10-15T15:59:28.182" v="3556" actId="478"/>
          <ac:spMkLst>
            <pc:docMk/>
            <pc:sldMk cId="4268637022" sldId="1089"/>
            <ac:spMk id="142" creationId="{82258E5F-1609-7347-929D-06DE602C644D}"/>
          </ac:spMkLst>
        </pc:spChg>
        <pc:spChg chg="mod">
          <ac:chgData name="Aizhan Kassymova" userId="116eda05-19b7-4ab1-b111-75ad639c04ed" providerId="ADAL" clId="{BB9C37DA-3D22-0143-9B31-D43ADA6E5F43}" dt="2022-10-15T15:59:13.194" v="3555" actId="20577"/>
          <ac:spMkLst>
            <pc:docMk/>
            <pc:sldMk cId="4268637022" sldId="1089"/>
            <ac:spMk id="147" creationId="{F105D957-81EB-E14C-BDDB-F128807155A8}"/>
          </ac:spMkLst>
        </pc:spChg>
        <pc:spChg chg="mod">
          <ac:chgData name="Aizhan Kassymova" userId="116eda05-19b7-4ab1-b111-75ad639c04ed" providerId="ADAL" clId="{BB9C37DA-3D22-0143-9B31-D43ADA6E5F43}" dt="2022-10-15T15:59:10.083" v="3554" actId="14100"/>
          <ac:spMkLst>
            <pc:docMk/>
            <pc:sldMk cId="4268637022" sldId="1089"/>
            <ac:spMk id="148" creationId="{379B57A5-C9FD-C14F-BE82-93189A5CF97E}"/>
          </ac:spMkLst>
        </pc:spChg>
        <pc:grpChg chg="mod">
          <ac:chgData name="Aizhan Kassymova" userId="116eda05-19b7-4ab1-b111-75ad639c04ed" providerId="ADAL" clId="{BB9C37DA-3D22-0143-9B31-D43ADA6E5F43}" dt="2022-10-15T15:59:10.083" v="3554" actId="14100"/>
          <ac:grpSpMkLst>
            <pc:docMk/>
            <pc:sldMk cId="4268637022" sldId="1089"/>
            <ac:grpSpMk id="5" creationId="{18DE279B-D384-6A49-853D-D5D2C0C604CC}"/>
          </ac:grpSpMkLst>
        </pc:grpChg>
        <pc:grpChg chg="mod">
          <ac:chgData name="Aizhan Kassymova" userId="116eda05-19b7-4ab1-b111-75ad639c04ed" providerId="ADAL" clId="{BB9C37DA-3D22-0143-9B31-D43ADA6E5F43}" dt="2022-10-15T15:59:10.083" v="3554" actId="14100"/>
          <ac:grpSpMkLst>
            <pc:docMk/>
            <pc:sldMk cId="4268637022" sldId="1089"/>
            <ac:grpSpMk id="118" creationId="{DBB58AB4-0278-FC48-8D1F-C8A99E4BC8BA}"/>
          </ac:grpSpMkLst>
        </pc:grpChg>
        <pc:grpChg chg="mod">
          <ac:chgData name="Aizhan Kassymova" userId="116eda05-19b7-4ab1-b111-75ad639c04ed" providerId="ADAL" clId="{BB9C37DA-3D22-0143-9B31-D43ADA6E5F43}" dt="2022-10-15T15:59:10.083" v="3554" actId="14100"/>
          <ac:grpSpMkLst>
            <pc:docMk/>
            <pc:sldMk cId="4268637022" sldId="1089"/>
            <ac:grpSpMk id="129" creationId="{908D6274-67A1-C345-8CBA-D3B16E2149C0}"/>
          </ac:grpSpMkLst>
        </pc:grpChg>
        <pc:picChg chg="mod">
          <ac:chgData name="Aizhan Kassymova" userId="116eda05-19b7-4ab1-b111-75ad639c04ed" providerId="ADAL" clId="{BB9C37DA-3D22-0143-9B31-D43ADA6E5F43}" dt="2022-10-15T15:59:10.083" v="3554" actId="14100"/>
          <ac:picMkLst>
            <pc:docMk/>
            <pc:sldMk cId="4268637022" sldId="1089"/>
            <ac:picMk id="119" creationId="{96AE46AF-D187-024B-9813-6861E1B1C402}"/>
          </ac:picMkLst>
        </pc:picChg>
        <pc:picChg chg="mod">
          <ac:chgData name="Aizhan Kassymova" userId="116eda05-19b7-4ab1-b111-75ad639c04ed" providerId="ADAL" clId="{BB9C37DA-3D22-0143-9B31-D43ADA6E5F43}" dt="2022-10-15T15:59:10.083" v="3554" actId="14100"/>
          <ac:picMkLst>
            <pc:docMk/>
            <pc:sldMk cId="4268637022" sldId="1089"/>
            <ac:picMk id="120" creationId="{DEE713BC-3AB0-1146-9875-F720BC451C97}"/>
          </ac:picMkLst>
        </pc:picChg>
        <pc:picChg chg="mod">
          <ac:chgData name="Aizhan Kassymova" userId="116eda05-19b7-4ab1-b111-75ad639c04ed" providerId="ADAL" clId="{BB9C37DA-3D22-0143-9B31-D43ADA6E5F43}" dt="2022-10-15T15:59:10.083" v="3554" actId="14100"/>
          <ac:picMkLst>
            <pc:docMk/>
            <pc:sldMk cId="4268637022" sldId="1089"/>
            <ac:picMk id="122" creationId="{23643802-834B-1744-BF24-48583F7582B8}"/>
          </ac:picMkLst>
        </pc:picChg>
      </pc:sldChg>
      <pc:sldChg chg="addSp delSp modSp add mod modNotesTx">
        <pc:chgData name="Aizhan Kassymova" userId="116eda05-19b7-4ab1-b111-75ad639c04ed" providerId="ADAL" clId="{BB9C37DA-3D22-0143-9B31-D43ADA6E5F43}" dt="2022-10-15T18:06:56.817" v="7882"/>
        <pc:sldMkLst>
          <pc:docMk/>
          <pc:sldMk cId="923908134" sldId="1090"/>
        </pc:sldMkLst>
        <pc:spChg chg="mod">
          <ac:chgData name="Aizhan Kassymova" userId="116eda05-19b7-4ab1-b111-75ad639c04ed" providerId="ADAL" clId="{BB9C37DA-3D22-0143-9B31-D43ADA6E5F43}" dt="2022-10-15T16:01:15.989" v="3599" actId="20577"/>
          <ac:spMkLst>
            <pc:docMk/>
            <pc:sldMk cId="923908134" sldId="1090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5T15:59:32.908" v="3559"/>
          <ac:spMkLst>
            <pc:docMk/>
            <pc:sldMk cId="923908134" sldId="1090"/>
            <ac:spMk id="4" creationId="{5C116DB5-8E84-4EB4-1320-B620FE8ABF35}"/>
          </ac:spMkLst>
        </pc:spChg>
        <pc:spChg chg="mod">
          <ac:chgData name="Aizhan Kassymova" userId="116eda05-19b7-4ab1-b111-75ad639c04ed" providerId="ADAL" clId="{BB9C37DA-3D22-0143-9B31-D43ADA6E5F43}" dt="2022-10-15T16:04:39.520" v="3608"/>
          <ac:spMkLst>
            <pc:docMk/>
            <pc:sldMk cId="923908134" sldId="1090"/>
            <ac:spMk id="5" creationId="{7F26FE35-19E8-7046-8DE2-04C21540DCCD}"/>
          </ac:spMkLst>
        </pc:spChg>
        <pc:spChg chg="del mod">
          <ac:chgData name="Aizhan Kassymova" userId="116eda05-19b7-4ab1-b111-75ad639c04ed" providerId="ADAL" clId="{BB9C37DA-3D22-0143-9B31-D43ADA6E5F43}" dt="2022-10-15T15:59:32.310" v="3558" actId="478"/>
          <ac:spMkLst>
            <pc:docMk/>
            <pc:sldMk cId="923908134" sldId="1090"/>
            <ac:spMk id="93" creationId="{99BE7567-423B-664A-A45B-22166DBEDBB1}"/>
          </ac:spMkLst>
        </pc:spChg>
        <pc:spChg chg="mod">
          <ac:chgData name="Aizhan Kassymova" userId="116eda05-19b7-4ab1-b111-75ad639c04ed" providerId="ADAL" clId="{BB9C37DA-3D22-0143-9B31-D43ADA6E5F43}" dt="2022-10-15T16:02:31.067" v="3604"/>
          <ac:spMkLst>
            <pc:docMk/>
            <pc:sldMk cId="923908134" sldId="1090"/>
            <ac:spMk id="547" creationId="{BBBAA953-174E-B044-9DCC-04A88210E75D}"/>
          </ac:spMkLst>
        </pc:spChg>
        <pc:spChg chg="mod">
          <ac:chgData name="Aizhan Kassymova" userId="116eda05-19b7-4ab1-b111-75ad639c04ed" providerId="ADAL" clId="{BB9C37DA-3D22-0143-9B31-D43ADA6E5F43}" dt="2022-10-15T16:02:23.337" v="3603" actId="255"/>
          <ac:spMkLst>
            <pc:docMk/>
            <pc:sldMk cId="923908134" sldId="1090"/>
            <ac:spMk id="550" creationId="{A4D749F2-8BAC-AC4E-9A53-15BE9562F4C4}"/>
          </ac:spMkLst>
        </pc:spChg>
        <pc:spChg chg="mod">
          <ac:chgData name="Aizhan Kassymova" userId="116eda05-19b7-4ab1-b111-75ad639c04ed" providerId="ADAL" clId="{BB9C37DA-3D22-0143-9B31-D43ADA6E5F43}" dt="2022-10-15T16:02:50.854" v="3606" actId="255"/>
          <ac:spMkLst>
            <pc:docMk/>
            <pc:sldMk cId="923908134" sldId="1090"/>
            <ac:spMk id="553" creationId="{3FCB64EB-0F2E-B14B-B848-193DF470A692}"/>
          </ac:spMkLst>
        </pc:spChg>
        <pc:spChg chg="mod">
          <ac:chgData name="Aizhan Kassymova" userId="116eda05-19b7-4ab1-b111-75ad639c04ed" providerId="ADAL" clId="{BB9C37DA-3D22-0143-9B31-D43ADA6E5F43}" dt="2022-10-15T16:03:06.152" v="3607"/>
          <ac:spMkLst>
            <pc:docMk/>
            <pc:sldMk cId="923908134" sldId="1090"/>
            <ac:spMk id="556" creationId="{E908630C-0C3F-8545-B890-E8A9600EBD7E}"/>
          </ac:spMkLst>
        </pc:spChg>
      </pc:sldChg>
      <pc:sldChg chg="addSp delSp modSp add mod">
        <pc:chgData name="Aizhan Kassymova" userId="116eda05-19b7-4ab1-b111-75ad639c04ed" providerId="ADAL" clId="{BB9C37DA-3D22-0143-9B31-D43ADA6E5F43}" dt="2022-10-15T16:08:06.168" v="3742" actId="20577"/>
        <pc:sldMkLst>
          <pc:docMk/>
          <pc:sldMk cId="1320525980" sldId="1091"/>
        </pc:sldMkLst>
        <pc:spChg chg="add mod">
          <ac:chgData name="Aizhan Kassymova" userId="116eda05-19b7-4ab1-b111-75ad639c04ed" providerId="ADAL" clId="{BB9C37DA-3D22-0143-9B31-D43ADA6E5F43}" dt="2022-10-15T15:59:37.442" v="3561"/>
          <ac:spMkLst>
            <pc:docMk/>
            <pc:sldMk cId="1320525980" sldId="1091"/>
            <ac:spMk id="2" creationId="{50D676D0-6683-52BC-642B-A8BC89A9B855}"/>
          </ac:spMkLst>
        </pc:spChg>
        <pc:spChg chg="mod">
          <ac:chgData name="Aizhan Kassymova" userId="116eda05-19b7-4ab1-b111-75ad639c04ed" providerId="ADAL" clId="{BB9C37DA-3D22-0143-9B31-D43ADA6E5F43}" dt="2022-10-15T16:05:12.480" v="3641" actId="20577"/>
          <ac:spMkLst>
            <pc:docMk/>
            <pc:sldMk cId="1320525980" sldId="1091"/>
            <ac:spMk id="3" creationId="{E6236E45-D353-3946-A538-2B64275829F3}"/>
          </ac:spMkLst>
        </pc:spChg>
        <pc:spChg chg="del mod">
          <ac:chgData name="Aizhan Kassymova" userId="116eda05-19b7-4ab1-b111-75ad639c04ed" providerId="ADAL" clId="{BB9C37DA-3D22-0143-9B31-D43ADA6E5F43}" dt="2022-10-15T15:59:37.067" v="3560" actId="478"/>
          <ac:spMkLst>
            <pc:docMk/>
            <pc:sldMk cId="1320525980" sldId="1091"/>
            <ac:spMk id="4" creationId="{B9F69507-B032-9349-846C-1B33A12C788B}"/>
          </ac:spMkLst>
        </pc:spChg>
        <pc:spChg chg="mod">
          <ac:chgData name="Aizhan Kassymova" userId="116eda05-19b7-4ab1-b111-75ad639c04ed" providerId="ADAL" clId="{BB9C37DA-3D22-0143-9B31-D43ADA6E5F43}" dt="2022-10-15T16:08:06.168" v="3742" actId="20577"/>
          <ac:spMkLst>
            <pc:docMk/>
            <pc:sldMk cId="1320525980" sldId="1091"/>
            <ac:spMk id="81" creationId="{6B160A08-0872-E943-930F-3549C899DA74}"/>
          </ac:spMkLst>
        </pc:spChg>
      </pc:sldChg>
      <pc:sldChg chg="addSp delSp modSp add mod">
        <pc:chgData name="Aizhan Kassymova" userId="116eda05-19b7-4ab1-b111-75ad639c04ed" providerId="ADAL" clId="{BB9C37DA-3D22-0143-9B31-D43ADA6E5F43}" dt="2022-10-15T16:21:15.799" v="4658"/>
        <pc:sldMkLst>
          <pc:docMk/>
          <pc:sldMk cId="3126954594" sldId="1092"/>
        </pc:sldMkLst>
        <pc:spChg chg="add mod">
          <ac:chgData name="Aizhan Kassymova" userId="116eda05-19b7-4ab1-b111-75ad639c04ed" providerId="ADAL" clId="{BB9C37DA-3D22-0143-9B31-D43ADA6E5F43}" dt="2022-10-15T15:59:45.757" v="3565"/>
          <ac:spMkLst>
            <pc:docMk/>
            <pc:sldMk cId="3126954594" sldId="1092"/>
            <ac:spMk id="2" creationId="{20CC1D0C-4B9E-3307-9809-5271CD09E3F1}"/>
          </ac:spMkLst>
        </pc:spChg>
        <pc:spChg chg="mod">
          <ac:chgData name="Aizhan Kassymova" userId="116eda05-19b7-4ab1-b111-75ad639c04ed" providerId="ADAL" clId="{BB9C37DA-3D22-0143-9B31-D43ADA6E5F43}" dt="2022-10-15T16:16:33.203" v="4159" actId="20577"/>
          <ac:spMkLst>
            <pc:docMk/>
            <pc:sldMk cId="3126954594" sldId="1092"/>
            <ac:spMk id="3" creationId="{E6236E45-D353-3946-A538-2B64275829F3}"/>
          </ac:spMkLst>
        </pc:spChg>
        <pc:spChg chg="del mod">
          <ac:chgData name="Aizhan Kassymova" userId="116eda05-19b7-4ab1-b111-75ad639c04ed" providerId="ADAL" clId="{BB9C37DA-3D22-0143-9B31-D43ADA6E5F43}" dt="2022-10-15T15:59:45.360" v="3564" actId="478"/>
          <ac:spMkLst>
            <pc:docMk/>
            <pc:sldMk cId="3126954594" sldId="1092"/>
            <ac:spMk id="186" creationId="{FEF1B6EF-B8A5-2041-9C60-52DC336233C7}"/>
          </ac:spMkLst>
        </pc:spChg>
        <pc:spChg chg="mod">
          <ac:chgData name="Aizhan Kassymova" userId="116eda05-19b7-4ab1-b111-75ad639c04ed" providerId="ADAL" clId="{BB9C37DA-3D22-0143-9B31-D43ADA6E5F43}" dt="2022-10-15T16:19:25.254" v="4502" actId="255"/>
          <ac:spMkLst>
            <pc:docMk/>
            <pc:sldMk cId="3126954594" sldId="1092"/>
            <ac:spMk id="1301" creationId="{B0905C97-5D6E-7249-9E37-7FCBF705EA8C}"/>
          </ac:spMkLst>
        </pc:spChg>
        <pc:spChg chg="mod">
          <ac:chgData name="Aizhan Kassymova" userId="116eda05-19b7-4ab1-b111-75ad639c04ed" providerId="ADAL" clId="{BB9C37DA-3D22-0143-9B31-D43ADA6E5F43}" dt="2022-10-15T16:19:19.453" v="4501" actId="20577"/>
          <ac:spMkLst>
            <pc:docMk/>
            <pc:sldMk cId="3126954594" sldId="1092"/>
            <ac:spMk id="1307" creationId="{9158E87B-EE7D-8B47-8629-18353FFAA079}"/>
          </ac:spMkLst>
        </pc:spChg>
        <pc:spChg chg="mod">
          <ac:chgData name="Aizhan Kassymova" userId="116eda05-19b7-4ab1-b111-75ad639c04ed" providerId="ADAL" clId="{BB9C37DA-3D22-0143-9B31-D43ADA6E5F43}" dt="2022-10-15T16:21:15.799" v="4658"/>
          <ac:spMkLst>
            <pc:docMk/>
            <pc:sldMk cId="3126954594" sldId="1092"/>
            <ac:spMk id="1331" creationId="{353F74F6-1F17-C144-9E33-1C3CA4A126A4}"/>
          </ac:spMkLst>
        </pc:spChg>
        <pc:spChg chg="mod">
          <ac:chgData name="Aizhan Kassymova" userId="116eda05-19b7-4ab1-b111-75ad639c04ed" providerId="ADAL" clId="{BB9C37DA-3D22-0143-9B31-D43ADA6E5F43}" dt="2022-10-15T16:20:29.412" v="4615" actId="20577"/>
          <ac:spMkLst>
            <pc:docMk/>
            <pc:sldMk cId="3126954594" sldId="1092"/>
            <ac:spMk id="1485" creationId="{5DF70C14-A16A-3E4C-982B-58F5DD4F5DE9}"/>
          </ac:spMkLst>
        </pc:spChg>
      </pc:sldChg>
      <pc:sldChg chg="addSp delSp modSp add mod">
        <pc:chgData name="Aizhan Kassymova" userId="116eda05-19b7-4ab1-b111-75ad639c04ed" providerId="ADAL" clId="{BB9C37DA-3D22-0143-9B31-D43ADA6E5F43}" dt="2022-10-15T16:21:05.021" v="4657" actId="20577"/>
        <pc:sldMkLst>
          <pc:docMk/>
          <pc:sldMk cId="1205504366" sldId="1093"/>
        </pc:sldMkLst>
        <pc:spChg chg="add mod">
          <ac:chgData name="Aizhan Kassymova" userId="116eda05-19b7-4ab1-b111-75ad639c04ed" providerId="ADAL" clId="{BB9C37DA-3D22-0143-9B31-D43ADA6E5F43}" dt="2022-10-15T15:59:41.235" v="3563"/>
          <ac:spMkLst>
            <pc:docMk/>
            <pc:sldMk cId="1205504366" sldId="1093"/>
            <ac:spMk id="2" creationId="{22AC48D4-E520-811B-1FA4-443D9C86D9CE}"/>
          </ac:spMkLst>
        </pc:spChg>
        <pc:spChg chg="mod">
          <ac:chgData name="Aizhan Kassymova" userId="116eda05-19b7-4ab1-b111-75ad639c04ed" providerId="ADAL" clId="{BB9C37DA-3D22-0143-9B31-D43ADA6E5F43}" dt="2022-10-15T16:08:14.346" v="3748" actId="20577"/>
          <ac:spMkLst>
            <pc:docMk/>
            <pc:sldMk cId="1205504366" sldId="1093"/>
            <ac:spMk id="3" creationId="{E6236E45-D353-3946-A538-2B64275829F3}"/>
          </ac:spMkLst>
        </pc:spChg>
        <pc:spChg chg="del mod">
          <ac:chgData name="Aizhan Kassymova" userId="116eda05-19b7-4ab1-b111-75ad639c04ed" providerId="ADAL" clId="{BB9C37DA-3D22-0143-9B31-D43ADA6E5F43}" dt="2022-10-15T15:59:40.842" v="3562" actId="478"/>
          <ac:spMkLst>
            <pc:docMk/>
            <pc:sldMk cId="1205504366" sldId="1093"/>
            <ac:spMk id="192" creationId="{4AFF1D3F-BB66-9045-AF2E-A9B9CDEA9BEC}"/>
          </ac:spMkLst>
        </pc:spChg>
        <pc:spChg chg="mod">
          <ac:chgData name="Aizhan Kassymova" userId="116eda05-19b7-4ab1-b111-75ad639c04ed" providerId="ADAL" clId="{BB9C37DA-3D22-0143-9B31-D43ADA6E5F43}" dt="2022-10-15T16:15:51.168" v="4147" actId="255"/>
          <ac:spMkLst>
            <pc:docMk/>
            <pc:sldMk cId="1205504366" sldId="1093"/>
            <ac:spMk id="379" creationId="{1C377AEF-2633-FC44-9747-922C7C110C17}"/>
          </ac:spMkLst>
        </pc:spChg>
        <pc:spChg chg="mod">
          <ac:chgData name="Aizhan Kassymova" userId="116eda05-19b7-4ab1-b111-75ad639c04ed" providerId="ADAL" clId="{BB9C37DA-3D22-0143-9B31-D43ADA6E5F43}" dt="2022-10-15T16:21:05.021" v="4657" actId="20577"/>
          <ac:spMkLst>
            <pc:docMk/>
            <pc:sldMk cId="1205504366" sldId="1093"/>
            <ac:spMk id="385" creationId="{59259B03-4826-E149-B0DC-4EBA829369E9}"/>
          </ac:spMkLst>
        </pc:spChg>
        <pc:spChg chg="mod">
          <ac:chgData name="Aizhan Kassymova" userId="116eda05-19b7-4ab1-b111-75ad639c04ed" providerId="ADAL" clId="{BB9C37DA-3D22-0143-9B31-D43ADA6E5F43}" dt="2022-10-15T16:16:01.698" v="4149" actId="1076"/>
          <ac:spMkLst>
            <pc:docMk/>
            <pc:sldMk cId="1205504366" sldId="1093"/>
            <ac:spMk id="386" creationId="{745619DC-3C53-E14A-874D-F2C6B677A3BE}"/>
          </ac:spMkLst>
        </pc:spChg>
        <pc:spChg chg="mod">
          <ac:chgData name="Aizhan Kassymova" userId="116eda05-19b7-4ab1-b111-75ad639c04ed" providerId="ADAL" clId="{BB9C37DA-3D22-0143-9B31-D43ADA6E5F43}" dt="2022-10-15T16:16:13.226" v="4151" actId="1076"/>
          <ac:spMkLst>
            <pc:docMk/>
            <pc:sldMk cId="1205504366" sldId="1093"/>
            <ac:spMk id="387" creationId="{082BCCE1-61C9-5E4C-B8D4-8ED23A69B392}"/>
          </ac:spMkLst>
        </pc:spChg>
        <pc:spChg chg="mod">
          <ac:chgData name="Aizhan Kassymova" userId="116eda05-19b7-4ab1-b111-75ad639c04ed" providerId="ADAL" clId="{BB9C37DA-3D22-0143-9B31-D43ADA6E5F43}" dt="2022-10-15T16:16:23.343" v="4153" actId="1076"/>
          <ac:spMkLst>
            <pc:docMk/>
            <pc:sldMk cId="1205504366" sldId="1093"/>
            <ac:spMk id="388" creationId="{2001FDC4-9DD8-8540-A00D-9430145AE66E}"/>
          </ac:spMkLst>
        </pc:spChg>
      </pc:sldChg>
      <pc:sldChg chg="addSp delSp modSp add mod">
        <pc:chgData name="Aizhan Kassymova" userId="116eda05-19b7-4ab1-b111-75ad639c04ed" providerId="ADAL" clId="{BB9C37DA-3D22-0143-9B31-D43ADA6E5F43}" dt="2022-10-15T16:24:50.144" v="4890" actId="1076"/>
        <pc:sldMkLst>
          <pc:docMk/>
          <pc:sldMk cId="2535395469" sldId="1095"/>
        </pc:sldMkLst>
        <pc:spChg chg="add mod">
          <ac:chgData name="Aizhan Kassymova" userId="116eda05-19b7-4ab1-b111-75ad639c04ed" providerId="ADAL" clId="{BB9C37DA-3D22-0143-9B31-D43ADA6E5F43}" dt="2022-10-15T15:59:48.816" v="3567"/>
          <ac:spMkLst>
            <pc:docMk/>
            <pc:sldMk cId="2535395469" sldId="1095"/>
            <ac:spMk id="2" creationId="{093AFF41-0ED2-6DD2-D797-C6CED2CB8B4E}"/>
          </ac:spMkLst>
        </pc:spChg>
        <pc:spChg chg="mod">
          <ac:chgData name="Aizhan Kassymova" userId="116eda05-19b7-4ab1-b111-75ad639c04ed" providerId="ADAL" clId="{BB9C37DA-3D22-0143-9B31-D43ADA6E5F43}" dt="2022-10-15T16:21:38.944" v="4682" actId="20577"/>
          <ac:spMkLst>
            <pc:docMk/>
            <pc:sldMk cId="2535395469" sldId="1095"/>
            <ac:spMk id="3" creationId="{E6236E45-D353-3946-A538-2B64275829F3}"/>
          </ac:spMkLst>
        </pc:spChg>
        <pc:spChg chg="mod">
          <ac:chgData name="Aizhan Kassymova" userId="116eda05-19b7-4ab1-b111-75ad639c04ed" providerId="ADAL" clId="{BB9C37DA-3D22-0143-9B31-D43ADA6E5F43}" dt="2022-10-15T16:24:50.144" v="4890" actId="1076"/>
          <ac:spMkLst>
            <pc:docMk/>
            <pc:sldMk cId="2535395469" sldId="1095"/>
            <ac:spMk id="6" creationId="{36F5AF04-FCF6-9549-BBEA-D1CFFCEE090E}"/>
          </ac:spMkLst>
        </pc:spChg>
        <pc:spChg chg="del mod">
          <ac:chgData name="Aizhan Kassymova" userId="116eda05-19b7-4ab1-b111-75ad639c04ed" providerId="ADAL" clId="{BB9C37DA-3D22-0143-9B31-D43ADA6E5F43}" dt="2022-10-15T15:59:48.443" v="3566" actId="478"/>
          <ac:spMkLst>
            <pc:docMk/>
            <pc:sldMk cId="2535395469" sldId="1095"/>
            <ac:spMk id="7" creationId="{21B4E582-D8A2-B24B-AC16-BD79805CC589}"/>
          </ac:spMkLst>
        </pc:spChg>
        <pc:spChg chg="mod">
          <ac:chgData name="Aizhan Kassymova" userId="116eda05-19b7-4ab1-b111-75ad639c04ed" providerId="ADAL" clId="{BB9C37DA-3D22-0143-9B31-D43ADA6E5F43}" dt="2022-10-15T16:23:05.695" v="4843" actId="1076"/>
          <ac:spMkLst>
            <pc:docMk/>
            <pc:sldMk cId="2535395469" sldId="1095"/>
            <ac:spMk id="187" creationId="{2073622D-6F9C-D746-A469-197BF98377DD}"/>
          </ac:spMkLst>
        </pc:spChg>
        <pc:spChg chg="mod">
          <ac:chgData name="Aizhan Kassymova" userId="116eda05-19b7-4ab1-b111-75ad639c04ed" providerId="ADAL" clId="{BB9C37DA-3D22-0143-9B31-D43ADA6E5F43}" dt="2022-10-15T16:23:33.493" v="4885" actId="20577"/>
          <ac:spMkLst>
            <pc:docMk/>
            <pc:sldMk cId="2535395469" sldId="1095"/>
            <ac:spMk id="188" creationId="{BF69A025-ADD0-274A-BCF8-C6B01CCE25BF}"/>
          </ac:spMkLst>
        </pc:spChg>
      </pc:sldChg>
      <pc:sldChg chg="del">
        <pc:chgData name="Aizhan Kassymova" userId="116eda05-19b7-4ab1-b111-75ad639c04ed" providerId="ADAL" clId="{BB9C37DA-3D22-0143-9B31-D43ADA6E5F43}" dt="2022-10-11T07:06:20.271" v="13" actId="2696"/>
        <pc:sldMkLst>
          <pc:docMk/>
          <pc:sldMk cId="155591734" sldId="1096"/>
        </pc:sldMkLst>
      </pc:sldChg>
      <pc:sldChg chg="addSp delSp modSp add mod modAnim">
        <pc:chgData name="Aizhan Kassymova" userId="116eda05-19b7-4ab1-b111-75ad639c04ed" providerId="ADAL" clId="{BB9C37DA-3D22-0143-9B31-D43ADA6E5F43}" dt="2022-10-15T16:40:24.911" v="5505" actId="20577"/>
        <pc:sldMkLst>
          <pc:docMk/>
          <pc:sldMk cId="2589358842" sldId="1097"/>
        </pc:sldMkLst>
        <pc:spChg chg="mod">
          <ac:chgData name="Aizhan Kassymova" userId="116eda05-19b7-4ab1-b111-75ad639c04ed" providerId="ADAL" clId="{BB9C37DA-3D22-0143-9B31-D43ADA6E5F43}" dt="2022-10-15T16:40:24.911" v="5505" actId="20577"/>
          <ac:spMkLst>
            <pc:docMk/>
            <pc:sldMk cId="2589358842" sldId="1097"/>
            <ac:spMk id="2" creationId="{DA23334C-B3DF-EA4F-9B01-0254D3D4FA54}"/>
          </ac:spMkLst>
        </pc:spChg>
        <pc:spChg chg="mod">
          <ac:chgData name="Aizhan Kassymova" userId="116eda05-19b7-4ab1-b111-75ad639c04ed" providerId="ADAL" clId="{BB9C37DA-3D22-0143-9B31-D43ADA6E5F43}" dt="2022-10-15T16:35:31.987" v="5295" actId="6549"/>
          <ac:spMkLst>
            <pc:docMk/>
            <pc:sldMk cId="2589358842" sldId="1097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5T16:00:03.838" v="3575"/>
          <ac:spMkLst>
            <pc:docMk/>
            <pc:sldMk cId="2589358842" sldId="1097"/>
            <ac:spMk id="4" creationId="{1B308D63-E898-D9E5-3974-195F2420FB55}"/>
          </ac:spMkLst>
        </pc:spChg>
        <pc:spChg chg="mod">
          <ac:chgData name="Aizhan Kassymova" userId="116eda05-19b7-4ab1-b111-75ad639c04ed" providerId="ADAL" clId="{BB9C37DA-3D22-0143-9B31-D43ADA6E5F43}" dt="2022-10-15T16:39:35.010" v="5496" actId="27636"/>
          <ac:spMkLst>
            <pc:docMk/>
            <pc:sldMk cId="2589358842" sldId="1097"/>
            <ac:spMk id="5" creationId="{43E8044C-3653-B545-AA12-E470B06AA0C3}"/>
          </ac:spMkLst>
        </pc:spChg>
        <pc:spChg chg="del mod">
          <ac:chgData name="Aizhan Kassymova" userId="116eda05-19b7-4ab1-b111-75ad639c04ed" providerId="ADAL" clId="{BB9C37DA-3D22-0143-9B31-D43ADA6E5F43}" dt="2022-10-15T16:00:03.518" v="3574" actId="478"/>
          <ac:spMkLst>
            <pc:docMk/>
            <pc:sldMk cId="2589358842" sldId="1097"/>
            <ac:spMk id="6" creationId="{7B8F7CB5-70CC-E647-AF50-901B918C0618}"/>
          </ac:spMkLst>
        </pc:spChg>
        <pc:spChg chg="mod">
          <ac:chgData name="Aizhan Kassymova" userId="116eda05-19b7-4ab1-b111-75ad639c04ed" providerId="ADAL" clId="{BB9C37DA-3D22-0143-9B31-D43ADA6E5F43}" dt="2022-10-15T16:37:55.951" v="5486" actId="20577"/>
          <ac:spMkLst>
            <pc:docMk/>
            <pc:sldMk cId="2589358842" sldId="1097"/>
            <ac:spMk id="92" creationId="{058056E2-464C-DC49-8D30-5CF2C211BBDF}"/>
          </ac:spMkLst>
        </pc:spChg>
      </pc:sldChg>
      <pc:sldChg chg="del">
        <pc:chgData name="Aizhan Kassymova" userId="116eda05-19b7-4ab1-b111-75ad639c04ed" providerId="ADAL" clId="{BB9C37DA-3D22-0143-9B31-D43ADA6E5F43}" dt="2022-10-11T07:06:21.256" v="15" actId="2696"/>
        <pc:sldMkLst>
          <pc:docMk/>
          <pc:sldMk cId="1655807673" sldId="1098"/>
        </pc:sldMkLst>
      </pc:sldChg>
      <pc:sldChg chg="del">
        <pc:chgData name="Aizhan Kassymova" userId="116eda05-19b7-4ab1-b111-75ad639c04ed" providerId="ADAL" clId="{BB9C37DA-3D22-0143-9B31-D43ADA6E5F43}" dt="2022-10-11T07:06:21.463" v="16" actId="2696"/>
        <pc:sldMkLst>
          <pc:docMk/>
          <pc:sldMk cId="2677503129" sldId="1099"/>
        </pc:sldMkLst>
      </pc:sldChg>
      <pc:sldChg chg="addSp delSp modSp add mod modAnim modNotesTx">
        <pc:chgData name="Aizhan Kassymova" userId="116eda05-19b7-4ab1-b111-75ad639c04ed" providerId="ADAL" clId="{BB9C37DA-3D22-0143-9B31-D43ADA6E5F43}" dt="2022-10-15T18:07:55.033" v="7887"/>
        <pc:sldMkLst>
          <pc:docMk/>
          <pc:sldMk cId="475275319" sldId="1100"/>
        </pc:sldMkLst>
        <pc:spChg chg="add mod">
          <ac:chgData name="Aizhan Kassymova" userId="116eda05-19b7-4ab1-b111-75ad639c04ed" providerId="ADAL" clId="{BB9C37DA-3D22-0143-9B31-D43ADA6E5F43}" dt="2022-10-15T16:55:34.691" v="6215"/>
          <ac:spMkLst>
            <pc:docMk/>
            <pc:sldMk cId="475275319" sldId="1100"/>
            <ac:spMk id="2" creationId="{2379712C-2ED1-5EAB-1D34-2FD83E3B89C0}"/>
          </ac:spMkLst>
        </pc:spChg>
        <pc:spChg chg="del mod">
          <ac:chgData name="Aizhan Kassymova" userId="116eda05-19b7-4ab1-b111-75ad639c04ed" providerId="ADAL" clId="{BB9C37DA-3D22-0143-9B31-D43ADA6E5F43}" dt="2022-10-15T16:55:34.247" v="6214" actId="478"/>
          <ac:spMkLst>
            <pc:docMk/>
            <pc:sldMk cId="475275319" sldId="1100"/>
            <ac:spMk id="4" creationId="{FF7E4BF2-C93E-374A-8155-EA75613E8F47}"/>
          </ac:spMkLst>
        </pc:spChg>
        <pc:spChg chg="mod">
          <ac:chgData name="Aizhan Kassymova" userId="116eda05-19b7-4ab1-b111-75ad639c04ed" providerId="ADAL" clId="{BB9C37DA-3D22-0143-9B31-D43ADA6E5F43}" dt="2022-10-15T16:55:18.602" v="6211" actId="27636"/>
          <ac:spMkLst>
            <pc:docMk/>
            <pc:sldMk cId="475275319" sldId="1100"/>
            <ac:spMk id="81" creationId="{6B160A08-0872-E943-930F-3549C899DA74}"/>
          </ac:spMkLst>
        </pc:spChg>
      </pc:sldChg>
      <pc:sldChg chg="addSp delSp modSp add del mod">
        <pc:chgData name="Aizhan Kassymova" userId="116eda05-19b7-4ab1-b111-75ad639c04ed" providerId="ADAL" clId="{BB9C37DA-3D22-0143-9B31-D43ADA6E5F43}" dt="2022-10-15T17:05:07.832" v="6959" actId="2696"/>
        <pc:sldMkLst>
          <pc:docMk/>
          <pc:sldMk cId="804282784" sldId="1101"/>
        </pc:sldMkLst>
        <pc:spChg chg="add del mod">
          <ac:chgData name="Aizhan Kassymova" userId="116eda05-19b7-4ab1-b111-75ad639c04ed" providerId="ADAL" clId="{BB9C37DA-3D22-0143-9B31-D43ADA6E5F43}" dt="2022-10-15T17:04:58.984" v="6957" actId="21"/>
          <ac:spMkLst>
            <pc:docMk/>
            <pc:sldMk cId="804282784" sldId="1101"/>
            <ac:spMk id="3" creationId="{B8427526-BEE9-E230-029A-1139B16C669C}"/>
          </ac:spMkLst>
        </pc:spChg>
        <pc:spChg chg="del mod">
          <ac:chgData name="Aizhan Kassymova" userId="116eda05-19b7-4ab1-b111-75ad639c04ed" providerId="ADAL" clId="{BB9C37DA-3D22-0143-9B31-D43ADA6E5F43}" dt="2022-10-15T16:55:43.515" v="6218" actId="478"/>
          <ac:spMkLst>
            <pc:docMk/>
            <pc:sldMk cId="804282784" sldId="1101"/>
            <ac:spMk id="112" creationId="{9F67CE8D-C42D-5F41-A08F-EBC69C9720F2}"/>
          </ac:spMkLst>
        </pc:spChg>
        <pc:picChg chg="add del mod">
          <ac:chgData name="Aizhan Kassymova" userId="116eda05-19b7-4ab1-b111-75ad639c04ed" providerId="ADAL" clId="{BB9C37DA-3D22-0143-9B31-D43ADA6E5F43}" dt="2022-10-15T17:04:50.893" v="6954" actId="21"/>
          <ac:picMkLst>
            <pc:docMk/>
            <pc:sldMk cId="804282784" sldId="1101"/>
            <ac:picMk id="5" creationId="{2C35FB4A-295A-F102-9984-AF03D4E0A3FC}"/>
          </ac:picMkLst>
        </pc:picChg>
      </pc:sldChg>
      <pc:sldChg chg="addSp delSp modSp add mod modAnim">
        <pc:chgData name="Aizhan Kassymova" userId="116eda05-19b7-4ab1-b111-75ad639c04ed" providerId="ADAL" clId="{BB9C37DA-3D22-0143-9B31-D43ADA6E5F43}" dt="2022-10-15T17:03:56.375" v="6950" actId="255"/>
        <pc:sldMkLst>
          <pc:docMk/>
          <pc:sldMk cId="1107749435" sldId="1102"/>
        </pc:sldMkLst>
        <pc:spChg chg="add mod">
          <ac:chgData name="Aizhan Kassymova" userId="116eda05-19b7-4ab1-b111-75ad639c04ed" providerId="ADAL" clId="{BB9C37DA-3D22-0143-9B31-D43ADA6E5F43}" dt="2022-10-15T16:55:39.769" v="6217"/>
          <ac:spMkLst>
            <pc:docMk/>
            <pc:sldMk cId="1107749435" sldId="1102"/>
            <ac:spMk id="2" creationId="{B51BC3F4-CAA0-3357-D7E3-ECA200A597D9}"/>
          </ac:spMkLst>
        </pc:spChg>
        <pc:spChg chg="del mod">
          <ac:chgData name="Aizhan Kassymova" userId="116eda05-19b7-4ab1-b111-75ad639c04ed" providerId="ADAL" clId="{BB9C37DA-3D22-0143-9B31-D43ADA6E5F43}" dt="2022-10-15T16:55:39.392" v="6216" actId="478"/>
          <ac:spMkLst>
            <pc:docMk/>
            <pc:sldMk cId="1107749435" sldId="1102"/>
            <ac:spMk id="4" creationId="{7312DB5A-90B0-B243-B2F8-16B9A390DE33}"/>
          </ac:spMkLst>
        </pc:spChg>
        <pc:spChg chg="mod">
          <ac:chgData name="Aizhan Kassymova" userId="116eda05-19b7-4ab1-b111-75ad639c04ed" providerId="ADAL" clId="{BB9C37DA-3D22-0143-9B31-D43ADA6E5F43}" dt="2022-10-15T17:03:56.375" v="6950" actId="255"/>
          <ac:spMkLst>
            <pc:docMk/>
            <pc:sldMk cId="1107749435" sldId="1102"/>
            <ac:spMk id="81" creationId="{6B160A08-0872-E943-930F-3549C899DA74}"/>
          </ac:spMkLst>
        </pc:spChg>
      </pc:sldChg>
      <pc:sldChg chg="addSp delSp modSp add mod modAnim">
        <pc:chgData name="Aizhan Kassymova" userId="116eda05-19b7-4ab1-b111-75ad639c04ed" providerId="ADAL" clId="{BB9C37DA-3D22-0143-9B31-D43ADA6E5F43}" dt="2022-10-15T17:08:26.882" v="7000"/>
        <pc:sldMkLst>
          <pc:docMk/>
          <pc:sldMk cId="2920770977" sldId="1103"/>
        </pc:sldMkLst>
        <pc:spChg chg="add mod">
          <ac:chgData name="Aizhan Kassymova" userId="116eda05-19b7-4ab1-b111-75ad639c04ed" providerId="ADAL" clId="{BB9C37DA-3D22-0143-9B31-D43ADA6E5F43}" dt="2022-10-15T16:55:47.536" v="6221"/>
          <ac:spMkLst>
            <pc:docMk/>
            <pc:sldMk cId="2920770977" sldId="1103"/>
            <ac:spMk id="2" creationId="{F2DE5262-7ED3-12BA-59C9-6DCA0652F5D1}"/>
          </ac:spMkLst>
        </pc:spChg>
        <pc:spChg chg="del mod">
          <ac:chgData name="Aizhan Kassymova" userId="116eda05-19b7-4ab1-b111-75ad639c04ed" providerId="ADAL" clId="{BB9C37DA-3D22-0143-9B31-D43ADA6E5F43}" dt="2022-10-15T16:55:47.176" v="6220" actId="478"/>
          <ac:spMkLst>
            <pc:docMk/>
            <pc:sldMk cId="2920770977" sldId="1103"/>
            <ac:spMk id="4" creationId="{F2A4FAD2-B6BA-4345-B284-73F2E1BF7E7A}"/>
          </ac:spMkLst>
        </pc:spChg>
        <pc:spChg chg="mod">
          <ac:chgData name="Aizhan Kassymova" userId="116eda05-19b7-4ab1-b111-75ad639c04ed" providerId="ADAL" clId="{BB9C37DA-3D22-0143-9B31-D43ADA6E5F43}" dt="2022-10-15T17:08:26.882" v="7000"/>
          <ac:spMkLst>
            <pc:docMk/>
            <pc:sldMk cId="2920770977" sldId="1103"/>
            <ac:spMk id="81" creationId="{6B160A08-0872-E943-930F-3549C899DA74}"/>
          </ac:spMkLst>
        </pc:spChg>
      </pc:sldChg>
      <pc:sldChg chg="del">
        <pc:chgData name="Aizhan Kassymova" userId="116eda05-19b7-4ab1-b111-75ad639c04ed" providerId="ADAL" clId="{BB9C37DA-3D22-0143-9B31-D43ADA6E5F43}" dt="2022-10-11T07:06:21.868" v="17" actId="2696"/>
        <pc:sldMkLst>
          <pc:docMk/>
          <pc:sldMk cId="4220746574" sldId="1104"/>
        </pc:sldMkLst>
      </pc:sldChg>
      <pc:sldChg chg="addSp delSp modSp add mod modAnim">
        <pc:chgData name="Aizhan Kassymova" userId="116eda05-19b7-4ab1-b111-75ad639c04ed" providerId="ADAL" clId="{BB9C37DA-3D22-0143-9B31-D43ADA6E5F43}" dt="2022-10-15T17:11:28.354" v="7185"/>
        <pc:sldMkLst>
          <pc:docMk/>
          <pc:sldMk cId="3681379799" sldId="1105"/>
        </pc:sldMkLst>
        <pc:spChg chg="add mod">
          <ac:chgData name="Aizhan Kassymova" userId="116eda05-19b7-4ab1-b111-75ad639c04ed" providerId="ADAL" clId="{BB9C37DA-3D22-0143-9B31-D43ADA6E5F43}" dt="2022-10-15T16:55:52.446" v="6223"/>
          <ac:spMkLst>
            <pc:docMk/>
            <pc:sldMk cId="3681379799" sldId="1105"/>
            <ac:spMk id="2" creationId="{96FBD7E2-BAF2-E345-0A68-E0794146D81B}"/>
          </ac:spMkLst>
        </pc:spChg>
        <pc:spChg chg="del mod">
          <ac:chgData name="Aizhan Kassymova" userId="116eda05-19b7-4ab1-b111-75ad639c04ed" providerId="ADAL" clId="{BB9C37DA-3D22-0143-9B31-D43ADA6E5F43}" dt="2022-10-15T16:55:51.861" v="6222" actId="478"/>
          <ac:spMkLst>
            <pc:docMk/>
            <pc:sldMk cId="3681379799" sldId="1105"/>
            <ac:spMk id="4" creationId="{3DCBCA91-367F-144D-81CF-EC6DDC4A71FE}"/>
          </ac:spMkLst>
        </pc:spChg>
        <pc:spChg chg="mod">
          <ac:chgData name="Aizhan Kassymova" userId="116eda05-19b7-4ab1-b111-75ad639c04ed" providerId="ADAL" clId="{BB9C37DA-3D22-0143-9B31-D43ADA6E5F43}" dt="2022-10-15T17:09:21.902" v="7009" actId="20577"/>
          <ac:spMkLst>
            <pc:docMk/>
            <pc:sldMk cId="3681379799" sldId="1105"/>
            <ac:spMk id="11" creationId="{1F8DAEA6-A5F2-2048-AC8C-FB7957AA6B67}"/>
          </ac:spMkLst>
        </pc:spChg>
        <pc:spChg chg="mod">
          <ac:chgData name="Aizhan Kassymova" userId="116eda05-19b7-4ab1-b111-75ad639c04ed" providerId="ADAL" clId="{BB9C37DA-3D22-0143-9B31-D43ADA6E5F43}" dt="2022-10-15T17:11:28.354" v="7185"/>
          <ac:spMkLst>
            <pc:docMk/>
            <pc:sldMk cId="3681379799" sldId="1105"/>
            <ac:spMk id="81" creationId="{6B160A08-0872-E943-930F-3549C899DA74}"/>
          </ac:spMkLst>
        </pc:spChg>
      </pc:sldChg>
      <pc:sldChg chg="del">
        <pc:chgData name="Aizhan Kassymova" userId="116eda05-19b7-4ab1-b111-75ad639c04ed" providerId="ADAL" clId="{BB9C37DA-3D22-0143-9B31-D43ADA6E5F43}" dt="2022-10-11T07:06:22.015" v="18" actId="2696"/>
        <pc:sldMkLst>
          <pc:docMk/>
          <pc:sldMk cId="4238811993" sldId="1106"/>
        </pc:sldMkLst>
      </pc:sldChg>
      <pc:sldChg chg="del">
        <pc:chgData name="Aizhan Kassymova" userId="116eda05-19b7-4ab1-b111-75ad639c04ed" providerId="ADAL" clId="{BB9C37DA-3D22-0143-9B31-D43ADA6E5F43}" dt="2022-10-11T07:06:23.034" v="19" actId="2696"/>
        <pc:sldMkLst>
          <pc:docMk/>
          <pc:sldMk cId="3143968552" sldId="1107"/>
        </pc:sldMkLst>
      </pc:sldChg>
      <pc:sldChg chg="addSp delSp modSp add mod modAnim">
        <pc:chgData name="Aizhan Kassymova" userId="116eda05-19b7-4ab1-b111-75ad639c04ed" providerId="ADAL" clId="{BB9C37DA-3D22-0143-9B31-D43ADA6E5F43}" dt="2022-10-15T17:19:39.380" v="7678" actId="1076"/>
        <pc:sldMkLst>
          <pc:docMk/>
          <pc:sldMk cId="186678626" sldId="1108"/>
        </pc:sldMkLst>
        <pc:spChg chg="mod">
          <ac:chgData name="Aizhan Kassymova" userId="116eda05-19b7-4ab1-b111-75ad639c04ed" providerId="ADAL" clId="{BB9C37DA-3D22-0143-9B31-D43ADA6E5F43}" dt="2022-10-15T17:18:45.528" v="7667" actId="1076"/>
          <ac:spMkLst>
            <pc:docMk/>
            <pc:sldMk cId="186678626" sldId="1108"/>
            <ac:spMk id="2" creationId="{7A719438-0C98-CC4E-B2A6-DFB0F8C5A663}"/>
          </ac:spMkLst>
        </pc:spChg>
        <pc:spChg chg="add mod">
          <ac:chgData name="Aizhan Kassymova" userId="116eda05-19b7-4ab1-b111-75ad639c04ed" providerId="ADAL" clId="{BB9C37DA-3D22-0143-9B31-D43ADA6E5F43}" dt="2022-10-15T16:56:06.980" v="6228" actId="1076"/>
          <ac:spMkLst>
            <pc:docMk/>
            <pc:sldMk cId="186678626" sldId="1108"/>
            <ac:spMk id="4" creationId="{43E222CB-DB03-CE70-5AB5-DCDA6536F50B}"/>
          </ac:spMkLst>
        </pc:spChg>
        <pc:spChg chg="mod">
          <ac:chgData name="Aizhan Kassymova" userId="116eda05-19b7-4ab1-b111-75ad639c04ed" providerId="ADAL" clId="{BB9C37DA-3D22-0143-9B31-D43ADA6E5F43}" dt="2022-10-15T17:16:31.498" v="7480" actId="1076"/>
          <ac:spMkLst>
            <pc:docMk/>
            <pc:sldMk cId="186678626" sldId="1108"/>
            <ac:spMk id="11" creationId="{1F8DAEA6-A5F2-2048-AC8C-FB7957AA6B67}"/>
          </ac:spMkLst>
        </pc:spChg>
        <pc:spChg chg="mod">
          <ac:chgData name="Aizhan Kassymova" userId="116eda05-19b7-4ab1-b111-75ad639c04ed" providerId="ADAL" clId="{BB9C37DA-3D22-0143-9B31-D43ADA6E5F43}" dt="2022-10-15T17:18:29.312" v="7666" actId="20577"/>
          <ac:spMkLst>
            <pc:docMk/>
            <pc:sldMk cId="186678626" sldId="1108"/>
            <ac:spMk id="93" creationId="{540A4A87-3C0C-F547-82DE-27743B195213}"/>
          </ac:spMkLst>
        </pc:spChg>
        <pc:spChg chg="del mod">
          <ac:chgData name="Aizhan Kassymova" userId="116eda05-19b7-4ab1-b111-75ad639c04ed" providerId="ADAL" clId="{BB9C37DA-3D22-0143-9B31-D43ADA6E5F43}" dt="2022-10-15T16:56:00.142" v="6226" actId="478"/>
          <ac:spMkLst>
            <pc:docMk/>
            <pc:sldMk cId="186678626" sldId="1108"/>
            <ac:spMk id="94" creationId="{945B7C4C-9296-874F-B9F9-50A07C0FDEE1}"/>
          </ac:spMkLst>
        </pc:spChg>
        <pc:grpChg chg="del">
          <ac:chgData name="Aizhan Kassymova" userId="116eda05-19b7-4ab1-b111-75ad639c04ed" providerId="ADAL" clId="{BB9C37DA-3D22-0143-9B31-D43ADA6E5F43}" dt="2022-10-15T17:19:14.634" v="7670" actId="478"/>
          <ac:grpSpMkLst>
            <pc:docMk/>
            <pc:sldMk cId="186678626" sldId="1108"/>
            <ac:grpSpMk id="3" creationId="{B2DCBD89-E19C-084D-BCB3-FA5D2DD220BC}"/>
          </ac:grpSpMkLst>
        </pc:grpChg>
        <pc:grpChg chg="del mod">
          <ac:chgData name="Aizhan Kassymova" userId="116eda05-19b7-4ab1-b111-75ad639c04ed" providerId="ADAL" clId="{BB9C37DA-3D22-0143-9B31-D43ADA6E5F43}" dt="2022-10-15T17:19:17.749" v="7673" actId="478"/>
          <ac:grpSpMkLst>
            <pc:docMk/>
            <pc:sldMk cId="186678626" sldId="1108"/>
            <ac:grpSpMk id="76" creationId="{11FE3D05-AB54-8048-97B8-F988E3FA27D7}"/>
          </ac:grpSpMkLst>
        </pc:grpChg>
        <pc:picChg chg="add mod">
          <ac:chgData name="Aizhan Kassymova" userId="116eda05-19b7-4ab1-b111-75ad639c04ed" providerId="ADAL" clId="{BB9C37DA-3D22-0143-9B31-D43ADA6E5F43}" dt="2022-10-15T17:19:39.380" v="7678" actId="1076"/>
          <ac:picMkLst>
            <pc:docMk/>
            <pc:sldMk cId="186678626" sldId="1108"/>
            <ac:picMk id="6" creationId="{850C79AF-2EC8-C658-F36D-0773852290BD}"/>
          </ac:picMkLst>
        </pc:picChg>
      </pc:sldChg>
      <pc:sldChg chg="addSp delSp modSp add mod">
        <pc:chgData name="Aizhan Kassymova" userId="116eda05-19b7-4ab1-b111-75ad639c04ed" providerId="ADAL" clId="{BB9C37DA-3D22-0143-9B31-D43ADA6E5F43}" dt="2022-10-15T16:56:10.505" v="6230"/>
        <pc:sldMkLst>
          <pc:docMk/>
          <pc:sldMk cId="1059402194" sldId="1109"/>
        </pc:sldMkLst>
        <pc:spChg chg="add mod">
          <ac:chgData name="Aizhan Kassymova" userId="116eda05-19b7-4ab1-b111-75ad639c04ed" providerId="ADAL" clId="{BB9C37DA-3D22-0143-9B31-D43ADA6E5F43}" dt="2022-10-15T16:56:10.505" v="6230"/>
          <ac:spMkLst>
            <pc:docMk/>
            <pc:sldMk cId="1059402194" sldId="1109"/>
            <ac:spMk id="6" creationId="{95374947-EF21-9706-0132-C606C4F25AE3}"/>
          </ac:spMkLst>
        </pc:spChg>
        <pc:spChg chg="del mod">
          <ac:chgData name="Aizhan Kassymova" userId="116eda05-19b7-4ab1-b111-75ad639c04ed" providerId="ADAL" clId="{BB9C37DA-3D22-0143-9B31-D43ADA6E5F43}" dt="2022-10-15T16:56:10.156" v="6229" actId="478"/>
          <ac:spMkLst>
            <pc:docMk/>
            <pc:sldMk cId="1059402194" sldId="1109"/>
            <ac:spMk id="214" creationId="{2F913256-ADEF-544C-8B13-58406F24A63F}"/>
          </ac:spMkLst>
        </pc:spChg>
      </pc:sldChg>
      <pc:sldChg chg="del">
        <pc:chgData name="Aizhan Kassymova" userId="116eda05-19b7-4ab1-b111-75ad639c04ed" providerId="ADAL" clId="{BB9C37DA-3D22-0143-9B31-D43ADA6E5F43}" dt="2022-10-11T07:06:23.157" v="20" actId="2696"/>
        <pc:sldMkLst>
          <pc:docMk/>
          <pc:sldMk cId="1196614868" sldId="1110"/>
        </pc:sldMkLst>
      </pc:sldChg>
      <pc:sldChg chg="del">
        <pc:chgData name="Aizhan Kassymova" userId="116eda05-19b7-4ab1-b111-75ad639c04ed" providerId="ADAL" clId="{BB9C37DA-3D22-0143-9B31-D43ADA6E5F43}" dt="2022-10-11T07:06:23.534" v="22" actId="2696"/>
        <pc:sldMkLst>
          <pc:docMk/>
          <pc:sldMk cId="14476340" sldId="1112"/>
        </pc:sldMkLst>
      </pc:sldChg>
      <pc:sldChg chg="del">
        <pc:chgData name="Aizhan Kassymova" userId="116eda05-19b7-4ab1-b111-75ad639c04ed" providerId="ADAL" clId="{BB9C37DA-3D22-0143-9B31-D43ADA6E5F43}" dt="2022-10-11T07:06:24.718" v="26" actId="2696"/>
        <pc:sldMkLst>
          <pc:docMk/>
          <pc:sldMk cId="4217487287" sldId="1113"/>
        </pc:sldMkLst>
      </pc:sldChg>
      <pc:sldChg chg="del">
        <pc:chgData name="Aizhan Kassymova" userId="116eda05-19b7-4ab1-b111-75ad639c04ed" providerId="ADAL" clId="{BB9C37DA-3D22-0143-9B31-D43ADA6E5F43}" dt="2022-10-11T07:06:25.177" v="29" actId="2696"/>
        <pc:sldMkLst>
          <pc:docMk/>
          <pc:sldMk cId="2492069188" sldId="1114"/>
        </pc:sldMkLst>
      </pc:sldChg>
      <pc:sldChg chg="del">
        <pc:chgData name="Aizhan Kassymova" userId="116eda05-19b7-4ab1-b111-75ad639c04ed" providerId="ADAL" clId="{BB9C37DA-3D22-0143-9B31-D43ADA6E5F43}" dt="2022-10-11T07:06:25.315" v="30" actId="2696"/>
        <pc:sldMkLst>
          <pc:docMk/>
          <pc:sldMk cId="1042331655" sldId="1117"/>
        </pc:sldMkLst>
      </pc:sldChg>
      <pc:sldChg chg="del">
        <pc:chgData name="Aizhan Kassymova" userId="116eda05-19b7-4ab1-b111-75ad639c04ed" providerId="ADAL" clId="{BB9C37DA-3D22-0143-9B31-D43ADA6E5F43}" dt="2022-10-11T07:06:25.602" v="32" actId="2696"/>
        <pc:sldMkLst>
          <pc:docMk/>
          <pc:sldMk cId="2657671931" sldId="1119"/>
        </pc:sldMkLst>
      </pc:sldChg>
      <pc:sldChg chg="delSp modSp add del mod">
        <pc:chgData name="Aizhan Kassymova" userId="116eda05-19b7-4ab1-b111-75ad639c04ed" providerId="ADAL" clId="{BB9C37DA-3D22-0143-9B31-D43ADA6E5F43}" dt="2022-10-11T07:47:48.598" v="1263" actId="2696"/>
        <pc:sldMkLst>
          <pc:docMk/>
          <pc:sldMk cId="4100286742" sldId="1129"/>
        </pc:sldMkLst>
        <pc:spChg chg="mod">
          <ac:chgData name="Aizhan Kassymova" userId="116eda05-19b7-4ab1-b111-75ad639c04ed" providerId="ADAL" clId="{BB9C37DA-3D22-0143-9B31-D43ADA6E5F43}" dt="2022-10-11T07:18:00.290" v="230" actId="20577"/>
          <ac:spMkLst>
            <pc:docMk/>
            <pc:sldMk cId="4100286742" sldId="1129"/>
            <ac:spMk id="2" creationId="{250F6FC3-7DD0-8D48-A73C-1EC08DB3BAF6}"/>
          </ac:spMkLst>
        </pc:spChg>
        <pc:spChg chg="mod">
          <ac:chgData name="Aizhan Kassymova" userId="116eda05-19b7-4ab1-b111-75ad639c04ed" providerId="ADAL" clId="{BB9C37DA-3D22-0143-9B31-D43ADA6E5F43}" dt="2022-10-11T07:19:43.744" v="393" actId="20577"/>
          <ac:spMkLst>
            <pc:docMk/>
            <pc:sldMk cId="4100286742" sldId="1129"/>
            <ac:spMk id="3" creationId="{99183EDA-C355-9A48-9A7B-13CAE9D049C3}"/>
          </ac:spMkLst>
        </pc:spChg>
        <pc:spChg chg="mod">
          <ac:chgData name="Aizhan Kassymova" userId="116eda05-19b7-4ab1-b111-75ad639c04ed" providerId="ADAL" clId="{BB9C37DA-3D22-0143-9B31-D43ADA6E5F43}" dt="2022-10-11T07:20:13.140" v="451" actId="5793"/>
          <ac:spMkLst>
            <pc:docMk/>
            <pc:sldMk cId="4100286742" sldId="1129"/>
            <ac:spMk id="4" creationId="{9B6A4EEF-90EE-424B-9F5F-D32E647EF1B0}"/>
          </ac:spMkLst>
        </pc:spChg>
        <pc:spChg chg="del mod">
          <ac:chgData name="Aizhan Kassymova" userId="116eda05-19b7-4ab1-b111-75ad639c04ed" providerId="ADAL" clId="{BB9C37DA-3D22-0143-9B31-D43ADA6E5F43}" dt="2022-10-11T07:20:19.453" v="452" actId="478"/>
          <ac:spMkLst>
            <pc:docMk/>
            <pc:sldMk cId="4100286742" sldId="1129"/>
            <ac:spMk id="5" creationId="{AF90DE33-80BA-7C4C-A2DC-16FEA33E2950}"/>
          </ac:spMkLst>
        </pc:spChg>
      </pc:sldChg>
      <pc:sldChg chg="addSp delSp modSp add mod delAnim modNotesTx">
        <pc:chgData name="Aizhan Kassymova" userId="116eda05-19b7-4ab1-b111-75ad639c04ed" providerId="ADAL" clId="{BB9C37DA-3D22-0143-9B31-D43ADA6E5F43}" dt="2022-10-11T08:19:00.677" v="1757" actId="20577"/>
        <pc:sldMkLst>
          <pc:docMk/>
          <pc:sldMk cId="789343613" sldId="1196"/>
        </pc:sldMkLst>
        <pc:spChg chg="mod">
          <ac:chgData name="Aizhan Kassymova" userId="116eda05-19b7-4ab1-b111-75ad639c04ed" providerId="ADAL" clId="{BB9C37DA-3D22-0143-9B31-D43ADA6E5F43}" dt="2022-10-11T07:37:07.365" v="1065"/>
          <ac:spMkLst>
            <pc:docMk/>
            <pc:sldMk cId="789343613" sldId="1196"/>
            <ac:spMk id="2" creationId="{0C1B8519-F020-5F41-9762-E63B0FD7EA80}"/>
          </ac:spMkLst>
        </pc:spChg>
        <pc:spChg chg="del">
          <ac:chgData name="Aizhan Kassymova" userId="116eda05-19b7-4ab1-b111-75ad639c04ed" providerId="ADAL" clId="{BB9C37DA-3D22-0143-9B31-D43ADA6E5F43}" dt="2022-10-11T07:38:55.135" v="1158" actId="478"/>
          <ac:spMkLst>
            <pc:docMk/>
            <pc:sldMk cId="789343613" sldId="1196"/>
            <ac:spMk id="3" creationId="{A76539A4-4744-8842-8ED2-36EF0B5DAA55}"/>
          </ac:spMkLst>
        </pc:spChg>
        <pc:spChg chg="del mod">
          <ac:chgData name="Aizhan Kassymova" userId="116eda05-19b7-4ab1-b111-75ad639c04ed" providerId="ADAL" clId="{BB9C37DA-3D22-0143-9B31-D43ADA6E5F43}" dt="2022-10-11T07:38:59.821" v="1161" actId="478"/>
          <ac:spMkLst>
            <pc:docMk/>
            <pc:sldMk cId="789343613" sldId="1196"/>
            <ac:spMk id="9" creationId="{84FBF14F-DE77-E447-8427-3CD2253600C3}"/>
          </ac:spMkLst>
        </pc:spChg>
        <pc:spChg chg="del mod">
          <ac:chgData name="Aizhan Kassymova" userId="116eda05-19b7-4ab1-b111-75ad639c04ed" providerId="ADAL" clId="{BB9C37DA-3D22-0143-9B31-D43ADA6E5F43}" dt="2022-10-11T07:38:57.355" v="1160" actId="478"/>
          <ac:spMkLst>
            <pc:docMk/>
            <pc:sldMk cId="789343613" sldId="1196"/>
            <ac:spMk id="10" creationId="{4AA65A7D-5684-5446-97C1-4142D3B3DC32}"/>
          </ac:spMkLst>
        </pc:spChg>
        <pc:spChg chg="del mod">
          <ac:chgData name="Aizhan Kassymova" userId="116eda05-19b7-4ab1-b111-75ad639c04ed" providerId="ADAL" clId="{BB9C37DA-3D22-0143-9B31-D43ADA6E5F43}" dt="2022-10-11T07:39:07.300" v="1164" actId="478"/>
          <ac:spMkLst>
            <pc:docMk/>
            <pc:sldMk cId="789343613" sldId="1196"/>
            <ac:spMk id="11" creationId="{1C34DAB8-6802-8B4D-80C7-80C914B6F4A9}"/>
          </ac:spMkLst>
        </pc:spChg>
        <pc:spChg chg="del">
          <ac:chgData name="Aizhan Kassymova" userId="116eda05-19b7-4ab1-b111-75ad639c04ed" providerId="ADAL" clId="{BB9C37DA-3D22-0143-9B31-D43ADA6E5F43}" dt="2022-10-11T07:39:14.447" v="1167" actId="478"/>
          <ac:spMkLst>
            <pc:docMk/>
            <pc:sldMk cId="789343613" sldId="1196"/>
            <ac:spMk id="12" creationId="{12C01AE2-D81C-9142-9900-6735E4EC6989}"/>
          </ac:spMkLst>
        </pc:spChg>
        <pc:spChg chg="del">
          <ac:chgData name="Aizhan Kassymova" userId="116eda05-19b7-4ab1-b111-75ad639c04ed" providerId="ADAL" clId="{BB9C37DA-3D22-0143-9B31-D43ADA6E5F43}" dt="2022-10-11T07:39:16.396" v="1168" actId="478"/>
          <ac:spMkLst>
            <pc:docMk/>
            <pc:sldMk cId="789343613" sldId="1196"/>
            <ac:spMk id="13" creationId="{215F45F4-0755-7644-85E6-6394DB1A3372}"/>
          </ac:spMkLst>
        </pc:spChg>
        <pc:spChg chg="del mod">
          <ac:chgData name="Aizhan Kassymova" userId="116eda05-19b7-4ab1-b111-75ad639c04ed" providerId="ADAL" clId="{BB9C37DA-3D22-0143-9B31-D43ADA6E5F43}" dt="2022-10-11T07:39:20.955" v="1171" actId="478"/>
          <ac:spMkLst>
            <pc:docMk/>
            <pc:sldMk cId="789343613" sldId="1196"/>
            <ac:spMk id="14" creationId="{51E1E123-2FC9-9A4C-AB30-DF20C3EA339F}"/>
          </ac:spMkLst>
        </pc:spChg>
        <pc:spChg chg="add mod">
          <ac:chgData name="Aizhan Kassymova" userId="116eda05-19b7-4ab1-b111-75ad639c04ed" providerId="ADAL" clId="{BB9C37DA-3D22-0143-9B31-D43ADA6E5F43}" dt="2022-10-11T07:39:35.317" v="1176"/>
          <ac:spMkLst>
            <pc:docMk/>
            <pc:sldMk cId="789343613" sldId="1196"/>
            <ac:spMk id="15" creationId="{271F408E-135F-A6C6-C164-F2FD29BF14F8}"/>
          </ac:spMkLst>
        </pc:spChg>
        <pc:spChg chg="del mod">
          <ac:chgData name="Aizhan Kassymova" userId="116eda05-19b7-4ab1-b111-75ad639c04ed" providerId="ADAL" clId="{BB9C37DA-3D22-0143-9B31-D43ADA6E5F43}" dt="2022-10-11T07:39:34.457" v="1175" actId="478"/>
          <ac:spMkLst>
            <pc:docMk/>
            <pc:sldMk cId="789343613" sldId="1196"/>
            <ac:spMk id="21" creationId="{CC41D844-4BFF-004B-B364-1106DEFC8A1E}"/>
          </ac:spMkLst>
        </pc:spChg>
        <pc:spChg chg="del">
          <ac:chgData name="Aizhan Kassymova" userId="116eda05-19b7-4ab1-b111-75ad639c04ed" providerId="ADAL" clId="{BB9C37DA-3D22-0143-9B31-D43ADA6E5F43}" dt="2022-10-11T07:39:04.008" v="1163" actId="478"/>
          <ac:spMkLst>
            <pc:docMk/>
            <pc:sldMk cId="789343613" sldId="1196"/>
            <ac:spMk id="27" creationId="{B1FE5F6C-026F-0544-9F5F-295E95B4FC3A}"/>
          </ac:spMkLst>
        </pc:spChg>
        <pc:spChg chg="del mod">
          <ac:chgData name="Aizhan Kassymova" userId="116eda05-19b7-4ab1-b111-75ad639c04ed" providerId="ADAL" clId="{BB9C37DA-3D22-0143-9B31-D43ADA6E5F43}" dt="2022-10-11T07:39:12.720" v="1166" actId="478"/>
          <ac:spMkLst>
            <pc:docMk/>
            <pc:sldMk cId="789343613" sldId="1196"/>
            <ac:spMk id="29" creationId="{9BD70DA9-3274-304C-A354-2FF885CD2536}"/>
          </ac:spMkLst>
        </pc:spChg>
        <pc:grpChg chg="del">
          <ac:chgData name="Aizhan Kassymova" userId="116eda05-19b7-4ab1-b111-75ad639c04ed" providerId="ADAL" clId="{BB9C37DA-3D22-0143-9B31-D43ADA6E5F43}" dt="2022-10-11T07:39:01.572" v="1162" actId="478"/>
          <ac:grpSpMkLst>
            <pc:docMk/>
            <pc:sldMk cId="789343613" sldId="1196"/>
            <ac:grpSpMk id="8" creationId="{B777822C-9D57-814F-877A-2273D1202ED7}"/>
          </ac:grpSpMkLst>
        </pc:grpChg>
        <pc:picChg chg="add mod">
          <ac:chgData name="Aizhan Kassymova" userId="116eda05-19b7-4ab1-b111-75ad639c04ed" providerId="ADAL" clId="{BB9C37DA-3D22-0143-9B31-D43ADA6E5F43}" dt="2022-10-11T07:39:28.054" v="1174" actId="14100"/>
          <ac:picMkLst>
            <pc:docMk/>
            <pc:sldMk cId="789343613" sldId="1196"/>
            <ac:picMk id="5" creationId="{DB5F208E-AED4-0439-F52A-778148046AA6}"/>
          </ac:picMkLst>
        </pc:picChg>
      </pc:sldChg>
      <pc:sldChg chg="modSp add del">
        <pc:chgData name="Aizhan Kassymova" userId="116eda05-19b7-4ab1-b111-75ad639c04ed" providerId="ADAL" clId="{BB9C37DA-3D22-0143-9B31-D43ADA6E5F43}" dt="2022-10-11T07:40:05.994" v="1177" actId="2696"/>
        <pc:sldMkLst>
          <pc:docMk/>
          <pc:sldMk cId="2954852651" sldId="1197"/>
        </pc:sldMkLst>
        <pc:spChg chg="mod">
          <ac:chgData name="Aizhan Kassymova" userId="116eda05-19b7-4ab1-b111-75ad639c04ed" providerId="ADAL" clId="{BB9C37DA-3D22-0143-9B31-D43ADA6E5F43}" dt="2022-10-11T07:04:58.640" v="11"/>
          <ac:spMkLst>
            <pc:docMk/>
            <pc:sldMk cId="2954852651" sldId="1197"/>
            <ac:spMk id="19" creationId="{34A31A66-AE43-4140-AE73-7F9488AFC116}"/>
          </ac:spMkLst>
        </pc:spChg>
      </pc:sldChg>
      <pc:sldChg chg="modSp add del">
        <pc:chgData name="Aizhan Kassymova" userId="116eda05-19b7-4ab1-b111-75ad639c04ed" providerId="ADAL" clId="{BB9C37DA-3D22-0143-9B31-D43ADA6E5F43}" dt="2022-10-11T08:19:36.107" v="1758" actId="2696"/>
        <pc:sldMkLst>
          <pc:docMk/>
          <pc:sldMk cId="462188164" sldId="1198"/>
        </pc:sldMkLst>
        <pc:spChg chg="mod">
          <ac:chgData name="Aizhan Kassymova" userId="116eda05-19b7-4ab1-b111-75ad639c04ed" providerId="ADAL" clId="{BB9C37DA-3D22-0143-9B31-D43ADA6E5F43}" dt="2022-10-11T07:04:58.640" v="11"/>
          <ac:spMkLst>
            <pc:docMk/>
            <pc:sldMk cId="462188164" sldId="1198"/>
            <ac:spMk id="5" creationId="{F7F6B907-925A-7C4B-8121-37A5FA8A6BEC}"/>
          </ac:spMkLst>
        </pc:spChg>
      </pc:sldChg>
      <pc:sldChg chg="del">
        <pc:chgData name="Aizhan Kassymova" userId="116eda05-19b7-4ab1-b111-75ad639c04ed" providerId="ADAL" clId="{BB9C37DA-3D22-0143-9B31-D43ADA6E5F43}" dt="2022-10-11T07:06:24.859" v="27" actId="2696"/>
        <pc:sldMkLst>
          <pc:docMk/>
          <pc:sldMk cId="3774413299" sldId="1199"/>
        </pc:sldMkLst>
      </pc:sldChg>
      <pc:sldChg chg="del">
        <pc:chgData name="Aizhan Kassymova" userId="116eda05-19b7-4ab1-b111-75ad639c04ed" providerId="ADAL" clId="{BB9C37DA-3D22-0143-9B31-D43ADA6E5F43}" dt="2022-10-11T07:06:25.452" v="31" actId="2696"/>
        <pc:sldMkLst>
          <pc:docMk/>
          <pc:sldMk cId="518641852" sldId="1202"/>
        </pc:sldMkLst>
      </pc:sldChg>
      <pc:sldChg chg="del">
        <pc:chgData name="Aizhan Kassymova" userId="116eda05-19b7-4ab1-b111-75ad639c04ed" providerId="ADAL" clId="{BB9C37DA-3D22-0143-9B31-D43ADA6E5F43}" dt="2022-10-11T07:06:20.817" v="14" actId="2696"/>
        <pc:sldMkLst>
          <pc:docMk/>
          <pc:sldMk cId="1761510866" sldId="1203"/>
        </pc:sldMkLst>
      </pc:sldChg>
      <pc:sldChg chg="modSp add del">
        <pc:chgData name="Aizhan Kassymova" userId="116eda05-19b7-4ab1-b111-75ad639c04ed" providerId="ADAL" clId="{BB9C37DA-3D22-0143-9B31-D43ADA6E5F43}" dt="2022-10-11T13:32:21.719" v="2395" actId="2696"/>
        <pc:sldMkLst>
          <pc:docMk/>
          <pc:sldMk cId="988731477" sldId="1213"/>
        </pc:sldMkLst>
        <pc:spChg chg="mod">
          <ac:chgData name="Aizhan Kassymova" userId="116eda05-19b7-4ab1-b111-75ad639c04ed" providerId="ADAL" clId="{BB9C37DA-3D22-0143-9B31-D43ADA6E5F43}" dt="2022-10-11T07:06:09.972" v="12"/>
          <ac:spMkLst>
            <pc:docMk/>
            <pc:sldMk cId="988731477" sldId="1213"/>
            <ac:spMk id="83" creationId="{CA2E5CF7-ABDF-1E4F-BC06-A54C4E2C8FEC}"/>
          </ac:spMkLst>
        </pc:spChg>
      </pc:sldChg>
      <pc:sldChg chg="addSp delSp modSp add mod">
        <pc:chgData name="Aizhan Kassymova" userId="116eda05-19b7-4ab1-b111-75ad639c04ed" providerId="ADAL" clId="{BB9C37DA-3D22-0143-9B31-D43ADA6E5F43}" dt="2022-10-15T16:34:58.927" v="5268" actId="1035"/>
        <pc:sldMkLst>
          <pc:docMk/>
          <pc:sldMk cId="3189944162" sldId="1214"/>
        </pc:sldMkLst>
        <pc:spChg chg="mod">
          <ac:chgData name="Aizhan Kassymova" userId="116eda05-19b7-4ab1-b111-75ad639c04ed" providerId="ADAL" clId="{BB9C37DA-3D22-0143-9B31-D43ADA6E5F43}" dt="2022-10-15T16:34:01.052" v="5251" actId="1035"/>
          <ac:spMkLst>
            <pc:docMk/>
            <pc:sldMk cId="3189944162" sldId="1214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5T16:00:00.196" v="3573"/>
          <ac:spMkLst>
            <pc:docMk/>
            <pc:sldMk cId="3189944162" sldId="1214"/>
            <ac:spMk id="5" creationId="{5158252E-E124-1833-5581-0421F83C7750}"/>
          </ac:spMkLst>
        </pc:spChg>
        <pc:spChg chg="del mod">
          <ac:chgData name="Aizhan Kassymova" userId="116eda05-19b7-4ab1-b111-75ad639c04ed" providerId="ADAL" clId="{BB9C37DA-3D22-0143-9B31-D43ADA6E5F43}" dt="2022-10-15T15:59:59.871" v="3572" actId="478"/>
          <ac:spMkLst>
            <pc:docMk/>
            <pc:sldMk cId="3189944162" sldId="1214"/>
            <ac:spMk id="49" creationId="{DCC1763B-1501-8747-9EA4-B88844FE1A2F}"/>
          </ac:spMkLst>
        </pc:spChg>
        <pc:spChg chg="mod">
          <ac:chgData name="Aizhan Kassymova" userId="116eda05-19b7-4ab1-b111-75ad639c04ed" providerId="ADAL" clId="{BB9C37DA-3D22-0143-9B31-D43ADA6E5F43}" dt="2022-10-15T16:34:25.274" v="5254"/>
          <ac:spMkLst>
            <pc:docMk/>
            <pc:sldMk cId="3189944162" sldId="1214"/>
            <ac:spMk id="52" creationId="{13F7F820-B18A-E847-AD7E-846731E21C81}"/>
          </ac:spMkLst>
        </pc:spChg>
        <pc:spChg chg="mod">
          <ac:chgData name="Aizhan Kassymova" userId="116eda05-19b7-4ab1-b111-75ad639c04ed" providerId="ADAL" clId="{BB9C37DA-3D22-0143-9B31-D43ADA6E5F43}" dt="2022-10-15T16:34:51.619" v="5258" actId="20577"/>
          <ac:spMkLst>
            <pc:docMk/>
            <pc:sldMk cId="3189944162" sldId="1214"/>
            <ac:spMk id="74" creationId="{FDF4E109-9818-F749-8396-00CAAD03F8B7}"/>
          </ac:spMkLst>
        </pc:spChg>
        <pc:spChg chg="mod">
          <ac:chgData name="Aizhan Kassymova" userId="116eda05-19b7-4ab1-b111-75ad639c04ed" providerId="ADAL" clId="{BB9C37DA-3D22-0143-9B31-D43ADA6E5F43}" dt="2022-10-15T16:34:12.118" v="5253" actId="255"/>
          <ac:spMkLst>
            <pc:docMk/>
            <pc:sldMk cId="3189944162" sldId="1214"/>
            <ac:spMk id="87" creationId="{CEC375CB-DDD1-C54F-9D87-9C4EC7FCBCCD}"/>
          </ac:spMkLst>
        </pc:spChg>
        <pc:spChg chg="mod">
          <ac:chgData name="Aizhan Kassymova" userId="116eda05-19b7-4ab1-b111-75ad639c04ed" providerId="ADAL" clId="{BB9C37DA-3D22-0143-9B31-D43ADA6E5F43}" dt="2022-10-15T16:34:58.927" v="5268" actId="1035"/>
          <ac:spMkLst>
            <pc:docMk/>
            <pc:sldMk cId="3189944162" sldId="1214"/>
            <ac:spMk id="91" creationId="{64C2BB30-AFAC-2341-97EB-7F0AF3F05F3D}"/>
          </ac:spMkLst>
        </pc:spChg>
      </pc:sldChg>
      <pc:sldChg chg="modSp add del">
        <pc:chgData name="Aizhan Kassymova" userId="116eda05-19b7-4ab1-b111-75ad639c04ed" providerId="ADAL" clId="{BB9C37DA-3D22-0143-9B31-D43ADA6E5F43}" dt="2022-10-11T07:06:28.644" v="37" actId="2696"/>
        <pc:sldMkLst>
          <pc:docMk/>
          <pc:sldMk cId="360709607" sldId="1216"/>
        </pc:sldMkLst>
        <pc:spChg chg="mod">
          <ac:chgData name="Aizhan Kassymova" userId="116eda05-19b7-4ab1-b111-75ad639c04ed" providerId="ADAL" clId="{BB9C37DA-3D22-0143-9B31-D43ADA6E5F43}" dt="2022-10-11T07:06:09.972" v="12"/>
          <ac:spMkLst>
            <pc:docMk/>
            <pc:sldMk cId="360709607" sldId="1216"/>
            <ac:spMk id="180" creationId="{BEAF9563-F70F-5542-A925-4ECE2B10605B}"/>
          </ac:spMkLst>
        </pc:spChg>
      </pc:sldChg>
      <pc:sldChg chg="modSp add">
        <pc:chgData name="Aizhan Kassymova" userId="116eda05-19b7-4ab1-b111-75ad639c04ed" providerId="ADAL" clId="{BB9C37DA-3D22-0143-9B31-D43ADA6E5F43}" dt="2022-10-11T07:06:09.972" v="12"/>
        <pc:sldMkLst>
          <pc:docMk/>
          <pc:sldMk cId="3383375394" sldId="1218"/>
        </pc:sldMkLst>
        <pc:spChg chg="mod">
          <ac:chgData name="Aizhan Kassymova" userId="116eda05-19b7-4ab1-b111-75ad639c04ed" providerId="ADAL" clId="{BB9C37DA-3D22-0143-9B31-D43ADA6E5F43}" dt="2022-10-11T07:06:09.972" v="12"/>
          <ac:spMkLst>
            <pc:docMk/>
            <pc:sldMk cId="3383375394" sldId="1218"/>
            <ac:spMk id="175" creationId="{9F47540C-0C6C-044C-8C90-FAB0F57C41C9}"/>
          </ac:spMkLst>
        </pc:spChg>
      </pc:sldChg>
      <pc:sldChg chg="modSp add del">
        <pc:chgData name="Aizhan Kassymova" userId="116eda05-19b7-4ab1-b111-75ad639c04ed" providerId="ADAL" clId="{BB9C37DA-3D22-0143-9B31-D43ADA6E5F43}" dt="2022-10-11T07:06:31.750" v="39" actId="2696"/>
        <pc:sldMkLst>
          <pc:docMk/>
          <pc:sldMk cId="1611865060" sldId="1219"/>
        </pc:sldMkLst>
        <pc:spChg chg="mod">
          <ac:chgData name="Aizhan Kassymova" userId="116eda05-19b7-4ab1-b111-75ad639c04ed" providerId="ADAL" clId="{BB9C37DA-3D22-0143-9B31-D43ADA6E5F43}" dt="2022-10-11T07:06:09.972" v="12"/>
          <ac:spMkLst>
            <pc:docMk/>
            <pc:sldMk cId="1611865060" sldId="1219"/>
            <ac:spMk id="5" creationId="{93499F0B-8A43-B042-94A3-D83FC9EF4069}"/>
          </ac:spMkLst>
        </pc:spChg>
      </pc:sldChg>
      <pc:sldChg chg="del">
        <pc:chgData name="Aizhan Kassymova" userId="116eda05-19b7-4ab1-b111-75ad639c04ed" providerId="ADAL" clId="{BB9C37DA-3D22-0143-9B31-D43ADA6E5F43}" dt="2022-10-11T07:06:23.736" v="23" actId="2696"/>
        <pc:sldMkLst>
          <pc:docMk/>
          <pc:sldMk cId="3280401730" sldId="1220"/>
        </pc:sldMkLst>
      </pc:sldChg>
      <pc:sldChg chg="del">
        <pc:chgData name="Aizhan Kassymova" userId="116eda05-19b7-4ab1-b111-75ad639c04ed" providerId="ADAL" clId="{BB9C37DA-3D22-0143-9B31-D43ADA6E5F43}" dt="2022-10-11T07:06:24.330" v="24" actId="2696"/>
        <pc:sldMkLst>
          <pc:docMk/>
          <pc:sldMk cId="3500338651" sldId="1221"/>
        </pc:sldMkLst>
      </pc:sldChg>
      <pc:sldChg chg="del">
        <pc:chgData name="Aizhan Kassymova" userId="116eda05-19b7-4ab1-b111-75ad639c04ed" providerId="ADAL" clId="{BB9C37DA-3D22-0143-9B31-D43ADA6E5F43}" dt="2022-10-11T07:06:24.562" v="25" actId="2696"/>
        <pc:sldMkLst>
          <pc:docMk/>
          <pc:sldMk cId="3172012322" sldId="1222"/>
        </pc:sldMkLst>
      </pc:sldChg>
      <pc:sldChg chg="del">
        <pc:chgData name="Aizhan Kassymova" userId="116eda05-19b7-4ab1-b111-75ad639c04ed" providerId="ADAL" clId="{BB9C37DA-3D22-0143-9B31-D43ADA6E5F43}" dt="2022-10-11T07:06:23.359" v="21" actId="2696"/>
        <pc:sldMkLst>
          <pc:docMk/>
          <pc:sldMk cId="1149430205" sldId="1223"/>
        </pc:sldMkLst>
      </pc:sldChg>
      <pc:sldChg chg="del">
        <pc:chgData name="Aizhan Kassymova" userId="116eda05-19b7-4ab1-b111-75ad639c04ed" providerId="ADAL" clId="{BB9C37DA-3D22-0143-9B31-D43ADA6E5F43}" dt="2022-10-11T07:06:25.027" v="28" actId="2696"/>
        <pc:sldMkLst>
          <pc:docMk/>
          <pc:sldMk cId="787118619" sldId="1224"/>
        </pc:sldMkLst>
      </pc:sldChg>
      <pc:sldChg chg="addSp delSp modSp add mod">
        <pc:chgData name="Aizhan Kassymova" userId="116eda05-19b7-4ab1-b111-75ad639c04ed" providerId="ADAL" clId="{BB9C37DA-3D22-0143-9B31-D43ADA6E5F43}" dt="2022-10-15T16:27:32.357" v="5128" actId="20577"/>
        <pc:sldMkLst>
          <pc:docMk/>
          <pc:sldMk cId="1145374153" sldId="1225"/>
        </pc:sldMkLst>
        <pc:spChg chg="add mod">
          <ac:chgData name="Aizhan Kassymova" userId="116eda05-19b7-4ab1-b111-75ad639c04ed" providerId="ADAL" clId="{BB9C37DA-3D22-0143-9B31-D43ADA6E5F43}" dt="2022-10-15T15:59:53.283" v="3569"/>
          <ac:spMkLst>
            <pc:docMk/>
            <pc:sldMk cId="1145374153" sldId="1225"/>
            <ac:spMk id="2" creationId="{81F43590-9AA4-C910-8C76-B3F978930042}"/>
          </ac:spMkLst>
        </pc:spChg>
        <pc:spChg chg="mod">
          <ac:chgData name="Aizhan Kassymova" userId="116eda05-19b7-4ab1-b111-75ad639c04ed" providerId="ADAL" clId="{BB9C37DA-3D22-0143-9B31-D43ADA6E5F43}" dt="2022-10-15T16:25:26.186" v="4938" actId="1076"/>
          <ac:spMkLst>
            <pc:docMk/>
            <pc:sldMk cId="1145374153" sldId="1225"/>
            <ac:spMk id="3" creationId="{E6236E45-D353-3946-A538-2B64275829F3}"/>
          </ac:spMkLst>
        </pc:spChg>
        <pc:spChg chg="del mod">
          <ac:chgData name="Aizhan Kassymova" userId="116eda05-19b7-4ab1-b111-75ad639c04ed" providerId="ADAL" clId="{BB9C37DA-3D22-0143-9B31-D43ADA6E5F43}" dt="2022-10-15T15:59:52.624" v="3568" actId="478"/>
          <ac:spMkLst>
            <pc:docMk/>
            <pc:sldMk cId="1145374153" sldId="1225"/>
            <ac:spMk id="44" creationId="{23812E9A-EAB1-1144-8F29-25682639422B}"/>
          </ac:spMkLst>
        </pc:spChg>
        <pc:spChg chg="mod">
          <ac:chgData name="Aizhan Kassymova" userId="116eda05-19b7-4ab1-b111-75ad639c04ed" providerId="ADAL" clId="{BB9C37DA-3D22-0143-9B31-D43ADA6E5F43}" dt="2022-10-15T16:26:56.814" v="5078" actId="1035"/>
          <ac:spMkLst>
            <pc:docMk/>
            <pc:sldMk cId="1145374153" sldId="1225"/>
            <ac:spMk id="52" creationId="{13F7F820-B18A-E847-AD7E-846731E21C81}"/>
          </ac:spMkLst>
        </pc:spChg>
        <pc:spChg chg="mod">
          <ac:chgData name="Aizhan Kassymova" userId="116eda05-19b7-4ab1-b111-75ad639c04ed" providerId="ADAL" clId="{BB9C37DA-3D22-0143-9B31-D43ADA6E5F43}" dt="2022-10-15T16:27:32.357" v="5128" actId="20577"/>
          <ac:spMkLst>
            <pc:docMk/>
            <pc:sldMk cId="1145374153" sldId="1225"/>
            <ac:spMk id="74" creationId="{FDF4E109-9818-F749-8396-00CAAD03F8B7}"/>
          </ac:spMkLst>
        </pc:spChg>
        <pc:spChg chg="mod">
          <ac:chgData name="Aizhan Kassymova" userId="116eda05-19b7-4ab1-b111-75ad639c04ed" providerId="ADAL" clId="{BB9C37DA-3D22-0143-9B31-D43ADA6E5F43}" dt="2022-10-15T16:26:21.365" v="5022" actId="20577"/>
          <ac:spMkLst>
            <pc:docMk/>
            <pc:sldMk cId="1145374153" sldId="1225"/>
            <ac:spMk id="87" creationId="{CEC375CB-DDD1-C54F-9D87-9C4EC7FCBCCD}"/>
          </ac:spMkLst>
        </pc:spChg>
      </pc:sldChg>
      <pc:sldChg chg="addSp delSp modSp add mod">
        <pc:chgData name="Aizhan Kassymova" userId="116eda05-19b7-4ab1-b111-75ad639c04ed" providerId="ADAL" clId="{BB9C37DA-3D22-0143-9B31-D43ADA6E5F43}" dt="2022-10-15T16:33:07.345" v="5239" actId="1035"/>
        <pc:sldMkLst>
          <pc:docMk/>
          <pc:sldMk cId="1450715060" sldId="1226"/>
        </pc:sldMkLst>
        <pc:spChg chg="mod">
          <ac:chgData name="Aizhan Kassymova" userId="116eda05-19b7-4ab1-b111-75ad639c04ed" providerId="ADAL" clId="{BB9C37DA-3D22-0143-9B31-D43ADA6E5F43}" dt="2022-10-15T16:28:30.847" v="5201" actId="1035"/>
          <ac:spMkLst>
            <pc:docMk/>
            <pc:sldMk cId="1450715060" sldId="1226"/>
            <ac:spMk id="3" creationId="{E6236E45-D353-3946-A538-2B64275829F3}"/>
          </ac:spMkLst>
        </pc:spChg>
        <pc:spChg chg="add mod">
          <ac:chgData name="Aizhan Kassymova" userId="116eda05-19b7-4ab1-b111-75ad639c04ed" providerId="ADAL" clId="{BB9C37DA-3D22-0143-9B31-D43ADA6E5F43}" dt="2022-10-15T15:59:56.963" v="3571"/>
          <ac:spMkLst>
            <pc:docMk/>
            <pc:sldMk cId="1450715060" sldId="1226"/>
            <ac:spMk id="4" creationId="{B4B0971C-D1A0-10D7-D4A9-66D93E19E681}"/>
          </ac:spMkLst>
        </pc:spChg>
        <pc:spChg chg="mod">
          <ac:chgData name="Aizhan Kassymova" userId="116eda05-19b7-4ab1-b111-75ad639c04ed" providerId="ADAL" clId="{BB9C37DA-3D22-0143-9B31-D43ADA6E5F43}" dt="2022-10-15T16:32:31.627" v="5223"/>
          <ac:spMkLst>
            <pc:docMk/>
            <pc:sldMk cId="1450715060" sldId="1226"/>
            <ac:spMk id="52" creationId="{13F7F820-B18A-E847-AD7E-846731E21C81}"/>
          </ac:spMkLst>
        </pc:spChg>
        <pc:spChg chg="mod">
          <ac:chgData name="Aizhan Kassymova" userId="116eda05-19b7-4ab1-b111-75ad639c04ed" providerId="ADAL" clId="{BB9C37DA-3D22-0143-9B31-D43ADA6E5F43}" dt="2022-10-15T16:33:02.890" v="5231" actId="20577"/>
          <ac:spMkLst>
            <pc:docMk/>
            <pc:sldMk cId="1450715060" sldId="1226"/>
            <ac:spMk id="74" creationId="{FDF4E109-9818-F749-8396-00CAAD03F8B7}"/>
          </ac:spMkLst>
        </pc:spChg>
        <pc:spChg chg="mod">
          <ac:chgData name="Aizhan Kassymova" userId="116eda05-19b7-4ab1-b111-75ad639c04ed" providerId="ADAL" clId="{BB9C37DA-3D22-0143-9B31-D43ADA6E5F43}" dt="2022-10-15T16:32:10.908" v="5222" actId="255"/>
          <ac:spMkLst>
            <pc:docMk/>
            <pc:sldMk cId="1450715060" sldId="1226"/>
            <ac:spMk id="87" creationId="{CEC375CB-DDD1-C54F-9D87-9C4EC7FCBCCD}"/>
          </ac:spMkLst>
        </pc:spChg>
        <pc:spChg chg="mod">
          <ac:chgData name="Aizhan Kassymova" userId="116eda05-19b7-4ab1-b111-75ad639c04ed" providerId="ADAL" clId="{BB9C37DA-3D22-0143-9B31-D43ADA6E5F43}" dt="2022-10-15T16:33:07.345" v="5239" actId="1035"/>
          <ac:spMkLst>
            <pc:docMk/>
            <pc:sldMk cId="1450715060" sldId="1226"/>
            <ac:spMk id="91" creationId="{64C2BB30-AFAC-2341-97EB-7F0AF3F05F3D}"/>
          </ac:spMkLst>
        </pc:spChg>
        <pc:spChg chg="del mod">
          <ac:chgData name="Aizhan Kassymova" userId="116eda05-19b7-4ab1-b111-75ad639c04ed" providerId="ADAL" clId="{BB9C37DA-3D22-0143-9B31-D43ADA6E5F43}" dt="2022-10-15T15:59:56.659" v="3570" actId="478"/>
          <ac:spMkLst>
            <pc:docMk/>
            <pc:sldMk cId="1450715060" sldId="1226"/>
            <ac:spMk id="92" creationId="{7EDAE62B-AFB0-584C-9FD0-8C52EC351D5B}"/>
          </ac:spMkLst>
        </pc:spChg>
      </pc:sldChg>
      <pc:sldChg chg="modSp add">
        <pc:chgData name="Aizhan Kassymova" userId="116eda05-19b7-4ab1-b111-75ad639c04ed" providerId="ADAL" clId="{BB9C37DA-3D22-0143-9B31-D43ADA6E5F43}" dt="2022-10-11T07:06:09.972" v="12"/>
        <pc:sldMkLst>
          <pc:docMk/>
          <pc:sldMk cId="3435962336" sldId="1227"/>
        </pc:sldMkLst>
        <pc:spChg chg="mod">
          <ac:chgData name="Aizhan Kassymova" userId="116eda05-19b7-4ab1-b111-75ad639c04ed" providerId="ADAL" clId="{BB9C37DA-3D22-0143-9B31-D43ADA6E5F43}" dt="2022-10-11T07:06:09.972" v="12"/>
          <ac:spMkLst>
            <pc:docMk/>
            <pc:sldMk cId="3435962336" sldId="1227"/>
            <ac:spMk id="8" creationId="{F4D04E88-D653-0249-9F2C-45CB993BCE4C}"/>
          </ac:spMkLst>
        </pc:spChg>
      </pc:sldChg>
      <pc:sldChg chg="addSp delSp modSp add mod modNotesTx">
        <pc:chgData name="Aizhan Kassymova" userId="116eda05-19b7-4ab1-b111-75ad639c04ed" providerId="ADAL" clId="{BB9C37DA-3D22-0143-9B31-D43ADA6E5F43}" dt="2022-10-15T18:07:24.342" v="7884"/>
        <pc:sldMkLst>
          <pc:docMk/>
          <pc:sldMk cId="743261132" sldId="1228"/>
        </pc:sldMkLst>
        <pc:spChg chg="add mod">
          <ac:chgData name="Aizhan Kassymova" userId="116eda05-19b7-4ab1-b111-75ad639c04ed" providerId="ADAL" clId="{BB9C37DA-3D22-0143-9B31-D43ADA6E5F43}" dt="2022-10-15T16:55:29.583" v="6213"/>
          <ac:spMkLst>
            <pc:docMk/>
            <pc:sldMk cId="743261132" sldId="1228"/>
            <ac:spMk id="2" creationId="{3C0C6C4D-EDA1-EAC5-1E8F-A33E19E8860B}"/>
          </ac:spMkLst>
        </pc:spChg>
        <pc:spChg chg="mod">
          <ac:chgData name="Aizhan Kassymova" userId="116eda05-19b7-4ab1-b111-75ad639c04ed" providerId="ADAL" clId="{BB9C37DA-3D22-0143-9B31-D43ADA6E5F43}" dt="2022-10-15T16:44:54.175" v="5552" actId="1076"/>
          <ac:spMkLst>
            <pc:docMk/>
            <pc:sldMk cId="743261132" sldId="1228"/>
            <ac:spMk id="3" creationId="{E6236E45-D353-3946-A538-2B64275829F3}"/>
          </ac:spMkLst>
        </pc:spChg>
        <pc:spChg chg="mod">
          <ac:chgData name="Aizhan Kassymova" userId="116eda05-19b7-4ab1-b111-75ad639c04ed" providerId="ADAL" clId="{BB9C37DA-3D22-0143-9B31-D43ADA6E5F43}" dt="2022-10-15T16:44:48.815" v="5551" actId="255"/>
          <ac:spMkLst>
            <pc:docMk/>
            <pc:sldMk cId="743261132" sldId="1228"/>
            <ac:spMk id="4" creationId="{D7D39038-77D9-D24B-96C2-D00AB29DC0A3}"/>
          </ac:spMkLst>
        </pc:spChg>
        <pc:spChg chg="del mod">
          <ac:chgData name="Aizhan Kassymova" userId="116eda05-19b7-4ab1-b111-75ad639c04ed" providerId="ADAL" clId="{BB9C37DA-3D22-0143-9B31-D43ADA6E5F43}" dt="2022-10-15T16:55:29.204" v="6212" actId="478"/>
          <ac:spMkLst>
            <pc:docMk/>
            <pc:sldMk cId="743261132" sldId="1228"/>
            <ac:spMk id="50" creationId="{ECE95E76-8D3F-5D49-BBDA-40760E7D55EE}"/>
          </ac:spMkLst>
        </pc:spChg>
        <pc:spChg chg="mod">
          <ac:chgData name="Aizhan Kassymova" userId="116eda05-19b7-4ab1-b111-75ad639c04ed" providerId="ADAL" clId="{BB9C37DA-3D22-0143-9B31-D43ADA6E5F43}" dt="2022-10-15T16:45:49.059" v="5619" actId="20577"/>
          <ac:spMkLst>
            <pc:docMk/>
            <pc:sldMk cId="743261132" sldId="1228"/>
            <ac:spMk id="62" creationId="{CC371830-F400-E64E-BBD6-B5CDA5AE6E70}"/>
          </ac:spMkLst>
        </pc:spChg>
        <pc:spChg chg="mod">
          <ac:chgData name="Aizhan Kassymova" userId="116eda05-19b7-4ab1-b111-75ad639c04ed" providerId="ADAL" clId="{BB9C37DA-3D22-0143-9B31-D43ADA6E5F43}" dt="2022-10-15T16:45:17.353" v="5566" actId="20577"/>
          <ac:spMkLst>
            <pc:docMk/>
            <pc:sldMk cId="743261132" sldId="1228"/>
            <ac:spMk id="68" creationId="{871C9E7E-B867-EC4D-B2AF-320388F7299F}"/>
          </ac:spMkLst>
        </pc:spChg>
        <pc:spChg chg="mod">
          <ac:chgData name="Aizhan Kassymova" userId="116eda05-19b7-4ab1-b111-75ad639c04ed" providerId="ADAL" clId="{BB9C37DA-3D22-0143-9B31-D43ADA6E5F43}" dt="2022-10-15T16:51:07.636" v="5930" actId="20577"/>
          <ac:spMkLst>
            <pc:docMk/>
            <pc:sldMk cId="743261132" sldId="1228"/>
            <ac:spMk id="69" creationId="{C3D3888E-0889-EC4A-A8F0-844A733687B1}"/>
          </ac:spMkLst>
        </pc:spChg>
        <pc:spChg chg="mod">
          <ac:chgData name="Aizhan Kassymova" userId="116eda05-19b7-4ab1-b111-75ad639c04ed" providerId="ADAL" clId="{BB9C37DA-3D22-0143-9B31-D43ADA6E5F43}" dt="2022-10-15T16:47:43.658" v="5773" actId="255"/>
          <ac:spMkLst>
            <pc:docMk/>
            <pc:sldMk cId="743261132" sldId="1228"/>
            <ac:spMk id="70" creationId="{CBD8DA55-6AFE-D449-BB96-966C7F5EBC12}"/>
          </ac:spMkLst>
        </pc:spChg>
      </pc:sldChg>
      <pc:sldChg chg="addSp delSp modSp add del mod">
        <pc:chgData name="Aizhan Kassymova" userId="116eda05-19b7-4ab1-b111-75ad639c04ed" providerId="ADAL" clId="{BB9C37DA-3D22-0143-9B31-D43ADA6E5F43}" dt="2022-10-15T17:13:50.632" v="7291" actId="2696"/>
        <pc:sldMkLst>
          <pc:docMk/>
          <pc:sldMk cId="1102815638" sldId="1229"/>
        </pc:sldMkLst>
        <pc:spChg chg="add mod">
          <ac:chgData name="Aizhan Kassymova" userId="116eda05-19b7-4ab1-b111-75ad639c04ed" providerId="ADAL" clId="{BB9C37DA-3D22-0143-9B31-D43ADA6E5F43}" dt="2022-10-15T16:55:56.167" v="6225"/>
          <ac:spMkLst>
            <pc:docMk/>
            <pc:sldMk cId="1102815638" sldId="1229"/>
            <ac:spMk id="2" creationId="{02F84100-9BC0-2CA8-B2C2-74E577312104}"/>
          </ac:spMkLst>
        </pc:spChg>
        <pc:spChg chg="mod">
          <ac:chgData name="Aizhan Kassymova" userId="116eda05-19b7-4ab1-b111-75ad639c04ed" providerId="ADAL" clId="{BB9C37DA-3D22-0143-9B31-D43ADA6E5F43}" dt="2022-10-15T17:11:54.467" v="7205" actId="20577"/>
          <ac:spMkLst>
            <pc:docMk/>
            <pc:sldMk cId="1102815638" sldId="1229"/>
            <ac:spMk id="11" creationId="{1F8DAEA6-A5F2-2048-AC8C-FB7957AA6B67}"/>
          </ac:spMkLst>
        </pc:spChg>
        <pc:spChg chg="mod">
          <ac:chgData name="Aizhan Kassymova" userId="116eda05-19b7-4ab1-b111-75ad639c04ed" providerId="ADAL" clId="{BB9C37DA-3D22-0143-9B31-D43ADA6E5F43}" dt="2022-10-15T17:12:45.593" v="7282" actId="255"/>
          <ac:spMkLst>
            <pc:docMk/>
            <pc:sldMk cId="1102815638" sldId="1229"/>
            <ac:spMk id="30" creationId="{A62F1DF5-B9B3-694D-A24D-1B7BD3EDB470}"/>
          </ac:spMkLst>
        </pc:spChg>
        <pc:spChg chg="del mod">
          <ac:chgData name="Aizhan Kassymova" userId="116eda05-19b7-4ab1-b111-75ad639c04ed" providerId="ADAL" clId="{BB9C37DA-3D22-0143-9B31-D43ADA6E5F43}" dt="2022-10-15T16:55:55.817" v="6224" actId="478"/>
          <ac:spMkLst>
            <pc:docMk/>
            <pc:sldMk cId="1102815638" sldId="1229"/>
            <ac:spMk id="35" creationId="{FECA57F1-CDA6-B74D-8BAA-F8802916451A}"/>
          </ac:spMkLst>
        </pc:spChg>
        <pc:picChg chg="add del mod">
          <ac:chgData name="Aizhan Kassymova" userId="116eda05-19b7-4ab1-b111-75ad639c04ed" providerId="ADAL" clId="{BB9C37DA-3D22-0143-9B31-D43ADA6E5F43}" dt="2022-10-15T17:13:25.470" v="7285" actId="21"/>
          <ac:picMkLst>
            <pc:docMk/>
            <pc:sldMk cId="1102815638" sldId="1229"/>
            <ac:picMk id="4" creationId="{D52C3993-BCB8-D2A0-7927-4265369F54AC}"/>
          </ac:picMkLst>
        </pc:picChg>
      </pc:sldChg>
      <pc:sldChg chg="modSp add del">
        <pc:chgData name="Aizhan Kassymova" userId="116eda05-19b7-4ab1-b111-75ad639c04ed" providerId="ADAL" clId="{BB9C37DA-3D22-0143-9B31-D43ADA6E5F43}" dt="2022-10-11T07:06:30.196" v="38" actId="2696"/>
        <pc:sldMkLst>
          <pc:docMk/>
          <pc:sldMk cId="667897042" sldId="1230"/>
        </pc:sldMkLst>
        <pc:spChg chg="mod">
          <ac:chgData name="Aizhan Kassymova" userId="116eda05-19b7-4ab1-b111-75ad639c04ed" providerId="ADAL" clId="{BB9C37DA-3D22-0143-9B31-D43ADA6E5F43}" dt="2022-10-11T07:06:09.972" v="12"/>
          <ac:spMkLst>
            <pc:docMk/>
            <pc:sldMk cId="667897042" sldId="1230"/>
            <ac:spMk id="7" creationId="{89FADA88-24D6-414D-8D4C-1C3C85DF6E9C}"/>
          </ac:spMkLst>
        </pc:spChg>
      </pc:sldChg>
      <pc:sldChg chg="addSp delSp modSp new mod modNotesTx">
        <pc:chgData name="Aizhan Kassymova" userId="116eda05-19b7-4ab1-b111-75ad639c04ed" providerId="ADAL" clId="{BB9C37DA-3D22-0143-9B31-D43ADA6E5F43}" dt="2022-10-11T08:03:21.723" v="1517" actId="20577"/>
        <pc:sldMkLst>
          <pc:docMk/>
          <pc:sldMk cId="2149067785" sldId="1231"/>
        </pc:sldMkLst>
        <pc:spChg chg="mod">
          <ac:chgData name="Aizhan Kassymova" userId="116eda05-19b7-4ab1-b111-75ad639c04ed" providerId="ADAL" clId="{BB9C37DA-3D22-0143-9B31-D43ADA6E5F43}" dt="2022-10-11T07:58:21.046" v="1470" actId="255"/>
          <ac:spMkLst>
            <pc:docMk/>
            <pc:sldMk cId="2149067785" sldId="1231"/>
            <ac:spMk id="2" creationId="{92424E42-57B7-E5C6-4093-AAE3DED9C849}"/>
          </ac:spMkLst>
        </pc:spChg>
        <pc:spChg chg="del">
          <ac:chgData name="Aizhan Kassymova" userId="116eda05-19b7-4ab1-b111-75ad639c04ed" providerId="ADAL" clId="{BB9C37DA-3D22-0143-9B31-D43ADA6E5F43}" dt="2022-10-11T07:57:37.805" v="1461" actId="478"/>
          <ac:spMkLst>
            <pc:docMk/>
            <pc:sldMk cId="2149067785" sldId="1231"/>
            <ac:spMk id="3" creationId="{DC2F4867-0BF1-575A-E476-C5FEBEE14794}"/>
          </ac:spMkLst>
        </pc:spChg>
        <pc:spChg chg="del">
          <ac:chgData name="Aizhan Kassymova" userId="116eda05-19b7-4ab1-b111-75ad639c04ed" providerId="ADAL" clId="{BB9C37DA-3D22-0143-9B31-D43ADA6E5F43}" dt="2022-10-11T07:57:39.258" v="1462" actId="478"/>
          <ac:spMkLst>
            <pc:docMk/>
            <pc:sldMk cId="2149067785" sldId="1231"/>
            <ac:spMk id="4" creationId="{16741042-FAE1-6AB1-FE73-6841764C158C}"/>
          </ac:spMkLst>
        </pc:spChg>
        <pc:picChg chg="add mod modCrop">
          <ac:chgData name="Aizhan Kassymova" userId="116eda05-19b7-4ab1-b111-75ad639c04ed" providerId="ADAL" clId="{BB9C37DA-3D22-0143-9B31-D43ADA6E5F43}" dt="2022-10-11T07:58:31.897" v="1472" actId="1076"/>
          <ac:picMkLst>
            <pc:docMk/>
            <pc:sldMk cId="2149067785" sldId="1231"/>
            <ac:picMk id="6" creationId="{19325B41-1995-735D-E77A-46FEA4F44A6A}"/>
          </ac:picMkLst>
        </pc:picChg>
      </pc:sldChg>
      <pc:sldChg chg="addSp delSp modSp new mod modNotesTx">
        <pc:chgData name="Aizhan Kassymova" userId="116eda05-19b7-4ab1-b111-75ad639c04ed" providerId="ADAL" clId="{BB9C37DA-3D22-0143-9B31-D43ADA6E5F43}" dt="2022-10-11T08:05:47.397" v="1549" actId="20577"/>
        <pc:sldMkLst>
          <pc:docMk/>
          <pc:sldMk cId="3762049791" sldId="1232"/>
        </pc:sldMkLst>
        <pc:spChg chg="mod">
          <ac:chgData name="Aizhan Kassymova" userId="116eda05-19b7-4ab1-b111-75ad639c04ed" providerId="ADAL" clId="{BB9C37DA-3D22-0143-9B31-D43ADA6E5F43}" dt="2022-10-11T07:58:57.040" v="1493" actId="20577"/>
          <ac:spMkLst>
            <pc:docMk/>
            <pc:sldMk cId="3762049791" sldId="1232"/>
            <ac:spMk id="2" creationId="{960AF727-F1E4-3F84-6FA9-1E07D5450EDE}"/>
          </ac:spMkLst>
        </pc:spChg>
        <pc:spChg chg="del">
          <ac:chgData name="Aizhan Kassymova" userId="116eda05-19b7-4ab1-b111-75ad639c04ed" providerId="ADAL" clId="{BB9C37DA-3D22-0143-9B31-D43ADA6E5F43}" dt="2022-10-11T07:58:59.085" v="1494" actId="478"/>
          <ac:spMkLst>
            <pc:docMk/>
            <pc:sldMk cId="3762049791" sldId="1232"/>
            <ac:spMk id="3" creationId="{A59201ED-36A3-B107-F2D3-F137C176BE16}"/>
          </ac:spMkLst>
        </pc:spChg>
        <pc:spChg chg="del">
          <ac:chgData name="Aizhan Kassymova" userId="116eda05-19b7-4ab1-b111-75ad639c04ed" providerId="ADAL" clId="{BB9C37DA-3D22-0143-9B31-D43ADA6E5F43}" dt="2022-10-11T07:59:00.714" v="1495" actId="478"/>
          <ac:spMkLst>
            <pc:docMk/>
            <pc:sldMk cId="3762049791" sldId="1232"/>
            <ac:spMk id="4" creationId="{4A51A04F-CA87-D75F-C405-143F49F6F7C6}"/>
          </ac:spMkLst>
        </pc:spChg>
        <pc:picChg chg="add mod">
          <ac:chgData name="Aizhan Kassymova" userId="116eda05-19b7-4ab1-b111-75ad639c04ed" providerId="ADAL" clId="{BB9C37DA-3D22-0143-9B31-D43ADA6E5F43}" dt="2022-10-11T07:59:17.553" v="1500" actId="14100"/>
          <ac:picMkLst>
            <pc:docMk/>
            <pc:sldMk cId="3762049791" sldId="1232"/>
            <ac:picMk id="6" creationId="{EEEB2328-78B9-035D-92C8-A70927B558C5}"/>
          </ac:picMkLst>
        </pc:picChg>
      </pc:sldChg>
      <pc:sldChg chg="addSp delSp modSp new mod">
        <pc:chgData name="Aizhan Kassymova" userId="116eda05-19b7-4ab1-b111-75ad639c04ed" providerId="ADAL" clId="{BB9C37DA-3D22-0143-9B31-D43ADA6E5F43}" dt="2022-10-11T13:13:40.292" v="1773" actId="1076"/>
        <pc:sldMkLst>
          <pc:docMk/>
          <pc:sldMk cId="4212975422" sldId="1233"/>
        </pc:sldMkLst>
        <pc:spChg chg="add del mod">
          <ac:chgData name="Aizhan Kassymova" userId="116eda05-19b7-4ab1-b111-75ad639c04ed" providerId="ADAL" clId="{BB9C37DA-3D22-0143-9B31-D43ADA6E5F43}" dt="2022-10-11T13:13:40.292" v="1773" actId="1076"/>
          <ac:spMkLst>
            <pc:docMk/>
            <pc:sldMk cId="4212975422" sldId="1233"/>
            <ac:spMk id="2" creationId="{D39748EB-1E8A-8888-517F-B847B7CA6416}"/>
          </ac:spMkLst>
        </pc:spChg>
        <pc:spChg chg="del">
          <ac:chgData name="Aizhan Kassymova" userId="116eda05-19b7-4ab1-b111-75ad639c04ed" providerId="ADAL" clId="{BB9C37DA-3D22-0143-9B31-D43ADA6E5F43}" dt="2022-10-11T13:13:36.784" v="1772" actId="478"/>
          <ac:spMkLst>
            <pc:docMk/>
            <pc:sldMk cId="4212975422" sldId="1233"/>
            <ac:spMk id="3" creationId="{18343C53-13D7-1205-B63F-4EBCEEBAE738}"/>
          </ac:spMkLst>
        </pc:spChg>
        <pc:spChg chg="add del mod">
          <ac:chgData name="Aizhan Kassymova" userId="116eda05-19b7-4ab1-b111-75ad639c04ed" providerId="ADAL" clId="{BB9C37DA-3D22-0143-9B31-D43ADA6E5F43}" dt="2022-10-11T13:13:34.622" v="1771" actId="478"/>
          <ac:spMkLst>
            <pc:docMk/>
            <pc:sldMk cId="4212975422" sldId="1233"/>
            <ac:spMk id="5" creationId="{318521D0-BA7F-B039-BD1D-C40C6DC888C2}"/>
          </ac:spMkLst>
        </pc:spChg>
      </pc:sldChg>
      <pc:sldChg chg="delSp modSp new del mod">
        <pc:chgData name="Aizhan Kassymova" userId="116eda05-19b7-4ab1-b111-75ad639c04ed" providerId="ADAL" clId="{BB9C37DA-3D22-0143-9B31-D43ADA6E5F43}" dt="2022-10-15T16:41:11.309" v="5506" actId="2696"/>
        <pc:sldMkLst>
          <pc:docMk/>
          <pc:sldMk cId="4259384539" sldId="1234"/>
        </pc:sldMkLst>
        <pc:spChg chg="mod">
          <ac:chgData name="Aizhan Kassymova" userId="116eda05-19b7-4ab1-b111-75ad639c04ed" providerId="ADAL" clId="{BB9C37DA-3D22-0143-9B31-D43ADA6E5F43}" dt="2022-10-11T13:14:05.660" v="1784" actId="1076"/>
          <ac:spMkLst>
            <pc:docMk/>
            <pc:sldMk cId="4259384539" sldId="1234"/>
            <ac:spMk id="2" creationId="{2BB50832-FA68-9760-C684-B92C15299AF4}"/>
          </ac:spMkLst>
        </pc:spChg>
        <pc:spChg chg="del">
          <ac:chgData name="Aizhan Kassymova" userId="116eda05-19b7-4ab1-b111-75ad639c04ed" providerId="ADAL" clId="{BB9C37DA-3D22-0143-9B31-D43ADA6E5F43}" dt="2022-10-11T13:14:00.203" v="1782" actId="478"/>
          <ac:spMkLst>
            <pc:docMk/>
            <pc:sldMk cId="4259384539" sldId="1234"/>
            <ac:spMk id="3" creationId="{69946E43-904E-7AE1-5B06-B9FF1E4C080A}"/>
          </ac:spMkLst>
        </pc:spChg>
        <pc:spChg chg="del">
          <ac:chgData name="Aizhan Kassymova" userId="116eda05-19b7-4ab1-b111-75ad639c04ed" providerId="ADAL" clId="{BB9C37DA-3D22-0143-9B31-D43ADA6E5F43}" dt="2022-10-11T13:14:02.395" v="1783" actId="478"/>
          <ac:spMkLst>
            <pc:docMk/>
            <pc:sldMk cId="4259384539" sldId="1234"/>
            <ac:spMk id="4" creationId="{38BBAC99-640B-A628-94FB-B25EF8578685}"/>
          </ac:spMkLst>
        </pc:spChg>
      </pc:sldChg>
      <pc:sldChg chg="addSp delSp modSp new del mod">
        <pc:chgData name="Aizhan Kassymova" userId="116eda05-19b7-4ab1-b111-75ad639c04ed" providerId="ADAL" clId="{BB9C37DA-3D22-0143-9B31-D43ADA6E5F43}" dt="2022-10-15T16:41:12.844" v="5507" actId="2696"/>
        <pc:sldMkLst>
          <pc:docMk/>
          <pc:sldMk cId="703244381" sldId="1235"/>
        </pc:sldMkLst>
        <pc:spChg chg="mod">
          <ac:chgData name="Aizhan Kassymova" userId="116eda05-19b7-4ab1-b111-75ad639c04ed" providerId="ADAL" clId="{BB9C37DA-3D22-0143-9B31-D43ADA6E5F43}" dt="2022-10-11T13:14:33.866" v="1791" actId="255"/>
          <ac:spMkLst>
            <pc:docMk/>
            <pc:sldMk cId="703244381" sldId="1235"/>
            <ac:spMk id="2" creationId="{6B5BB66D-5493-43B4-7533-45477F5734BE}"/>
          </ac:spMkLst>
        </pc:spChg>
        <pc:spChg chg="del">
          <ac:chgData name="Aizhan Kassymova" userId="116eda05-19b7-4ab1-b111-75ad639c04ed" providerId="ADAL" clId="{BB9C37DA-3D22-0143-9B31-D43ADA6E5F43}" dt="2022-10-11T13:14:54.896" v="1792"/>
          <ac:spMkLst>
            <pc:docMk/>
            <pc:sldMk cId="703244381" sldId="1235"/>
            <ac:spMk id="3" creationId="{88EC695F-94A9-40C7-3AEC-E5819F07B448}"/>
          </ac:spMkLst>
        </pc:spChg>
        <pc:spChg chg="del">
          <ac:chgData name="Aizhan Kassymova" userId="116eda05-19b7-4ab1-b111-75ad639c04ed" providerId="ADAL" clId="{BB9C37DA-3D22-0143-9B31-D43ADA6E5F43}" dt="2022-10-11T13:14:57.028" v="1793" actId="478"/>
          <ac:spMkLst>
            <pc:docMk/>
            <pc:sldMk cId="703244381" sldId="1235"/>
            <ac:spMk id="4" creationId="{A6FE3E95-2573-1265-D53C-B66D00E982E7}"/>
          </ac:spMkLst>
        </pc:spChg>
        <pc:picChg chg="add mod">
          <ac:chgData name="Aizhan Kassymova" userId="116eda05-19b7-4ab1-b111-75ad639c04ed" providerId="ADAL" clId="{BB9C37DA-3D22-0143-9B31-D43ADA6E5F43}" dt="2022-10-11T13:15:05.051" v="1797" actId="14100"/>
          <ac:picMkLst>
            <pc:docMk/>
            <pc:sldMk cId="703244381" sldId="1235"/>
            <ac:picMk id="6" creationId="{AFC7359C-FABC-A875-C56C-0FBEF1C7939E}"/>
          </ac:picMkLst>
        </pc:picChg>
      </pc:sldChg>
      <pc:sldChg chg="modSp new del mod">
        <pc:chgData name="Aizhan Kassymova" userId="116eda05-19b7-4ab1-b111-75ad639c04ed" providerId="ADAL" clId="{BB9C37DA-3D22-0143-9B31-D43ADA6E5F43}" dt="2022-10-15T16:41:13.644" v="5508" actId="2696"/>
        <pc:sldMkLst>
          <pc:docMk/>
          <pc:sldMk cId="2711914605" sldId="1236"/>
        </pc:sldMkLst>
        <pc:spChg chg="mod">
          <ac:chgData name="Aizhan Kassymova" userId="116eda05-19b7-4ab1-b111-75ad639c04ed" providerId="ADAL" clId="{BB9C37DA-3D22-0143-9B31-D43ADA6E5F43}" dt="2022-10-11T13:15:21.681" v="1800"/>
          <ac:spMkLst>
            <pc:docMk/>
            <pc:sldMk cId="2711914605" sldId="1236"/>
            <ac:spMk id="2" creationId="{F6FC33F9-7159-6C82-99BB-82DC907F88EA}"/>
          </ac:spMkLst>
        </pc:spChg>
      </pc:sldChg>
      <pc:sldChg chg="addSp delSp modSp new mod modNotesTx">
        <pc:chgData name="Aizhan Kassymova" userId="116eda05-19b7-4ab1-b111-75ad639c04ed" providerId="ADAL" clId="{BB9C37DA-3D22-0143-9B31-D43ADA6E5F43}" dt="2022-10-15T17:54:42.009" v="7846" actId="20577"/>
        <pc:sldMkLst>
          <pc:docMk/>
          <pc:sldMk cId="3207754377" sldId="1237"/>
        </pc:sldMkLst>
        <pc:spChg chg="mod">
          <ac:chgData name="Aizhan Kassymova" userId="116eda05-19b7-4ab1-b111-75ad639c04ed" providerId="ADAL" clId="{BB9C37DA-3D22-0143-9B31-D43ADA6E5F43}" dt="2022-10-11T13:24:57.090" v="2180" actId="1076"/>
          <ac:spMkLst>
            <pc:docMk/>
            <pc:sldMk cId="3207754377" sldId="1237"/>
            <ac:spMk id="2" creationId="{09858161-E48D-4F4D-58EE-AAA5FF645C2B}"/>
          </ac:spMkLst>
        </pc:spChg>
        <pc:spChg chg="del">
          <ac:chgData name="Aizhan Kassymova" userId="116eda05-19b7-4ab1-b111-75ad639c04ed" providerId="ADAL" clId="{BB9C37DA-3D22-0143-9B31-D43ADA6E5F43}" dt="2022-10-11T13:24:37.013" v="2175" actId="478"/>
          <ac:spMkLst>
            <pc:docMk/>
            <pc:sldMk cId="3207754377" sldId="1237"/>
            <ac:spMk id="3" creationId="{9BC41D16-573D-C22C-CF1F-2595601C0AF0}"/>
          </ac:spMkLst>
        </pc:spChg>
        <pc:spChg chg="add mod">
          <ac:chgData name="Aizhan Kassymova" userId="116eda05-19b7-4ab1-b111-75ad639c04ed" providerId="ADAL" clId="{BB9C37DA-3D22-0143-9B31-D43ADA6E5F43}" dt="2022-10-11T13:35:49.383" v="2529"/>
          <ac:spMkLst>
            <pc:docMk/>
            <pc:sldMk cId="3207754377" sldId="1237"/>
            <ac:spMk id="5" creationId="{2E4DE9C7-8FB8-0DC2-D926-DF35F0B082F9}"/>
          </ac:spMkLst>
        </pc:spChg>
        <pc:picChg chg="add mod">
          <ac:chgData name="Aizhan Kassymova" userId="116eda05-19b7-4ab1-b111-75ad639c04ed" providerId="ADAL" clId="{BB9C37DA-3D22-0143-9B31-D43ADA6E5F43}" dt="2022-10-11T13:25:07.943" v="2184" actId="1076"/>
          <ac:picMkLst>
            <pc:docMk/>
            <pc:sldMk cId="3207754377" sldId="1237"/>
            <ac:picMk id="4" creationId="{743B99BE-FF8E-D337-A9B5-A7A7FA07CF4D}"/>
          </ac:picMkLst>
        </pc:picChg>
      </pc:sldChg>
      <pc:sldChg chg="addSp delSp modSp new mod modNotesTx">
        <pc:chgData name="Aizhan Kassymova" userId="116eda05-19b7-4ab1-b111-75ad639c04ed" providerId="ADAL" clId="{BB9C37DA-3D22-0143-9B31-D43ADA6E5F43}" dt="2022-10-15T18:01:34.252" v="7865" actId="20577"/>
        <pc:sldMkLst>
          <pc:docMk/>
          <pc:sldMk cId="861285517" sldId="1238"/>
        </pc:sldMkLst>
        <pc:spChg chg="mod">
          <ac:chgData name="Aizhan Kassymova" userId="116eda05-19b7-4ab1-b111-75ad639c04ed" providerId="ADAL" clId="{BB9C37DA-3D22-0143-9B31-D43ADA6E5F43}" dt="2022-10-11T13:27:04.341" v="2198" actId="962"/>
          <ac:spMkLst>
            <pc:docMk/>
            <pc:sldMk cId="861285517" sldId="1238"/>
            <ac:spMk id="2" creationId="{8275558D-30B0-6BAF-E181-866A3E54EA81}"/>
          </ac:spMkLst>
        </pc:spChg>
        <pc:spChg chg="del">
          <ac:chgData name="Aizhan Kassymova" userId="116eda05-19b7-4ab1-b111-75ad639c04ed" providerId="ADAL" clId="{BB9C37DA-3D22-0143-9B31-D43ADA6E5F43}" dt="2022-10-11T13:26:20.044" v="2190"/>
          <ac:spMkLst>
            <pc:docMk/>
            <pc:sldMk cId="861285517" sldId="1238"/>
            <ac:spMk id="3" creationId="{6B3BCE2E-E5C5-818E-5066-B0E54818EEC1}"/>
          </ac:spMkLst>
        </pc:spChg>
        <pc:spChg chg="add mod">
          <ac:chgData name="Aizhan Kassymova" userId="116eda05-19b7-4ab1-b111-75ad639c04ed" providerId="ADAL" clId="{BB9C37DA-3D22-0143-9B31-D43ADA6E5F43}" dt="2022-10-11T13:35:52.073" v="2530"/>
          <ac:spMkLst>
            <pc:docMk/>
            <pc:sldMk cId="861285517" sldId="1238"/>
            <ac:spMk id="6" creationId="{734FC5FE-BB00-F217-79BD-4E03C5569244}"/>
          </ac:spMkLst>
        </pc:spChg>
        <pc:picChg chg="add mod">
          <ac:chgData name="Aizhan Kassymova" userId="116eda05-19b7-4ab1-b111-75ad639c04ed" providerId="ADAL" clId="{BB9C37DA-3D22-0143-9B31-D43ADA6E5F43}" dt="2022-10-11T13:27:10.938" v="2200" actId="1076"/>
          <ac:picMkLst>
            <pc:docMk/>
            <pc:sldMk cId="861285517" sldId="1238"/>
            <ac:picMk id="5" creationId="{17E2F24D-D13E-E5BC-F4FC-89D2D69DD9C9}"/>
          </ac:picMkLst>
        </pc:picChg>
      </pc:sldChg>
      <pc:sldChg chg="addSp delSp modSp new mod modNotesTx">
        <pc:chgData name="Aizhan Kassymova" userId="116eda05-19b7-4ab1-b111-75ad639c04ed" providerId="ADAL" clId="{BB9C37DA-3D22-0143-9B31-D43ADA6E5F43}" dt="2022-10-15T17:57:17.699" v="7854"/>
        <pc:sldMkLst>
          <pc:docMk/>
          <pc:sldMk cId="1004598769" sldId="1239"/>
        </pc:sldMkLst>
        <pc:spChg chg="mod">
          <ac:chgData name="Aizhan Kassymova" userId="116eda05-19b7-4ab1-b111-75ad639c04ed" providerId="ADAL" clId="{BB9C37DA-3D22-0143-9B31-D43ADA6E5F43}" dt="2022-10-11T13:27:17.609" v="2202" actId="1076"/>
          <ac:spMkLst>
            <pc:docMk/>
            <pc:sldMk cId="1004598769" sldId="1239"/>
            <ac:spMk id="2" creationId="{FBA4D9E0-3D6D-F5B5-011F-0612BE2DDD89}"/>
          </ac:spMkLst>
        </pc:spChg>
        <pc:spChg chg="del">
          <ac:chgData name="Aizhan Kassymova" userId="116eda05-19b7-4ab1-b111-75ad639c04ed" providerId="ADAL" clId="{BB9C37DA-3D22-0143-9B31-D43ADA6E5F43}" dt="2022-10-11T13:26:58.485" v="2196"/>
          <ac:spMkLst>
            <pc:docMk/>
            <pc:sldMk cId="1004598769" sldId="1239"/>
            <ac:spMk id="3" creationId="{3EFB0D36-89E3-5AE2-CEED-BCBE13ACC8B2}"/>
          </ac:spMkLst>
        </pc:spChg>
        <pc:spChg chg="add mod">
          <ac:chgData name="Aizhan Kassymova" userId="116eda05-19b7-4ab1-b111-75ad639c04ed" providerId="ADAL" clId="{BB9C37DA-3D22-0143-9B31-D43ADA6E5F43}" dt="2022-10-11T13:35:57.124" v="2531"/>
          <ac:spMkLst>
            <pc:docMk/>
            <pc:sldMk cId="1004598769" sldId="1239"/>
            <ac:spMk id="6" creationId="{E4478B6B-9EB3-8200-4641-468165986EBC}"/>
          </ac:spMkLst>
        </pc:spChg>
        <pc:picChg chg="add mod">
          <ac:chgData name="Aizhan Kassymova" userId="116eda05-19b7-4ab1-b111-75ad639c04ed" providerId="ADAL" clId="{BB9C37DA-3D22-0143-9B31-D43ADA6E5F43}" dt="2022-10-11T13:27:22.716" v="2205" actId="14100"/>
          <ac:picMkLst>
            <pc:docMk/>
            <pc:sldMk cId="1004598769" sldId="1239"/>
            <ac:picMk id="5" creationId="{9B7ABDEF-CF02-DB69-42F1-C70771FBB446}"/>
          </ac:picMkLst>
        </pc:picChg>
      </pc:sldChg>
      <pc:sldChg chg="delSp modSp new mod modNotesTx">
        <pc:chgData name="Aizhan Kassymova" userId="116eda05-19b7-4ab1-b111-75ad639c04ed" providerId="ADAL" clId="{BB9C37DA-3D22-0143-9B31-D43ADA6E5F43}" dt="2022-10-15T17:31:09.773" v="7690" actId="20577"/>
        <pc:sldMkLst>
          <pc:docMk/>
          <pc:sldMk cId="803656281" sldId="1240"/>
        </pc:sldMkLst>
        <pc:spChg chg="mod">
          <ac:chgData name="Aizhan Kassymova" userId="116eda05-19b7-4ab1-b111-75ad639c04ed" providerId="ADAL" clId="{BB9C37DA-3D22-0143-9B31-D43ADA6E5F43}" dt="2022-10-15T16:41:53.124" v="5518" actId="1076"/>
          <ac:spMkLst>
            <pc:docMk/>
            <pc:sldMk cId="803656281" sldId="1240"/>
            <ac:spMk id="2" creationId="{F8F30102-00EF-79DA-6152-3E0829C7DDFD}"/>
          </ac:spMkLst>
        </pc:spChg>
        <pc:spChg chg="del">
          <ac:chgData name="Aizhan Kassymova" userId="116eda05-19b7-4ab1-b111-75ad639c04ed" providerId="ADAL" clId="{BB9C37DA-3D22-0143-9B31-D43ADA6E5F43}" dt="2022-10-15T16:41:48.619" v="5516" actId="478"/>
          <ac:spMkLst>
            <pc:docMk/>
            <pc:sldMk cId="803656281" sldId="1240"/>
            <ac:spMk id="3" creationId="{CEA4E3B7-67D1-E1B9-91F7-B5532061EFFC}"/>
          </ac:spMkLst>
        </pc:spChg>
        <pc:spChg chg="del">
          <ac:chgData name="Aizhan Kassymova" userId="116eda05-19b7-4ab1-b111-75ad639c04ed" providerId="ADAL" clId="{BB9C37DA-3D22-0143-9B31-D43ADA6E5F43}" dt="2022-10-15T16:41:50.399" v="5517" actId="478"/>
          <ac:spMkLst>
            <pc:docMk/>
            <pc:sldMk cId="803656281" sldId="1240"/>
            <ac:spMk id="4" creationId="{6521331F-6AC4-3C4F-4869-33167907DC90}"/>
          </ac:spMkLst>
        </pc:spChg>
      </pc:sldChg>
      <pc:sldChg chg="addSp delSp modSp new mod">
        <pc:chgData name="Aizhan Kassymova" userId="116eda05-19b7-4ab1-b111-75ad639c04ed" providerId="ADAL" clId="{BB9C37DA-3D22-0143-9B31-D43ADA6E5F43}" dt="2022-10-15T17:05:33.523" v="6988" actId="1076"/>
        <pc:sldMkLst>
          <pc:docMk/>
          <pc:sldMk cId="1754187547" sldId="1241"/>
        </pc:sldMkLst>
        <pc:spChg chg="mod">
          <ac:chgData name="Aizhan Kassymova" userId="116eda05-19b7-4ab1-b111-75ad639c04ed" providerId="ADAL" clId="{BB9C37DA-3D22-0143-9B31-D43ADA6E5F43}" dt="2022-10-15T17:05:16.535" v="6982" actId="1035"/>
          <ac:spMkLst>
            <pc:docMk/>
            <pc:sldMk cId="1754187547" sldId="1241"/>
            <ac:spMk id="2" creationId="{4A0EA69A-BE58-7A80-2985-259340EE53B9}"/>
          </ac:spMkLst>
        </pc:spChg>
        <pc:spChg chg="del">
          <ac:chgData name="Aizhan Kassymova" userId="116eda05-19b7-4ab1-b111-75ad639c04ed" providerId="ADAL" clId="{BB9C37DA-3D22-0143-9B31-D43ADA6E5F43}" dt="2022-10-15T17:04:54.011" v="6955" actId="478"/>
          <ac:spMkLst>
            <pc:docMk/>
            <pc:sldMk cId="1754187547" sldId="1241"/>
            <ac:spMk id="3" creationId="{AD4AE928-84E1-9859-9145-53193815F4E9}"/>
          </ac:spMkLst>
        </pc:spChg>
        <pc:spChg chg="add mod">
          <ac:chgData name="Aizhan Kassymova" userId="116eda05-19b7-4ab1-b111-75ad639c04ed" providerId="ADAL" clId="{BB9C37DA-3D22-0143-9B31-D43ADA6E5F43}" dt="2022-10-15T17:05:01.333" v="6958"/>
          <ac:spMkLst>
            <pc:docMk/>
            <pc:sldMk cId="1754187547" sldId="1241"/>
            <ac:spMk id="5" creationId="{BBE31CFF-64CC-904E-B9BC-81261F12EDFF}"/>
          </ac:spMkLst>
        </pc:spChg>
        <pc:picChg chg="add mod">
          <ac:chgData name="Aizhan Kassymova" userId="116eda05-19b7-4ab1-b111-75ad639c04ed" providerId="ADAL" clId="{BB9C37DA-3D22-0143-9B31-D43ADA6E5F43}" dt="2022-10-15T17:05:33.523" v="6988" actId="1076"/>
          <ac:picMkLst>
            <pc:docMk/>
            <pc:sldMk cId="1754187547" sldId="1241"/>
            <ac:picMk id="4" creationId="{C73D0FEC-F324-8B49-8A90-4A4B74FBECD0}"/>
          </ac:picMkLst>
        </pc:picChg>
      </pc:sldChg>
      <pc:sldChg chg="new del">
        <pc:chgData name="Aizhan Kassymova" userId="116eda05-19b7-4ab1-b111-75ad639c04ed" providerId="ADAL" clId="{BB9C37DA-3D22-0143-9B31-D43ADA6E5F43}" dt="2022-10-15T16:43:32.420" v="5521" actId="2696"/>
        <pc:sldMkLst>
          <pc:docMk/>
          <pc:sldMk cId="2997165363" sldId="1241"/>
        </pc:sldMkLst>
      </pc:sldChg>
      <pc:sldChg chg="addSp delSp modSp new mod">
        <pc:chgData name="Aizhan Kassymova" userId="116eda05-19b7-4ab1-b111-75ad639c04ed" providerId="ADAL" clId="{BB9C37DA-3D22-0143-9B31-D43ADA6E5F43}" dt="2022-10-15T17:14:13.100" v="7296" actId="732"/>
        <pc:sldMkLst>
          <pc:docMk/>
          <pc:sldMk cId="1794469180" sldId="1242"/>
        </pc:sldMkLst>
        <pc:spChg chg="mod">
          <ac:chgData name="Aizhan Kassymova" userId="116eda05-19b7-4ab1-b111-75ad639c04ed" providerId="ADAL" clId="{BB9C37DA-3D22-0143-9B31-D43ADA6E5F43}" dt="2022-10-15T17:13:48.933" v="7290" actId="1076"/>
          <ac:spMkLst>
            <pc:docMk/>
            <pc:sldMk cId="1794469180" sldId="1242"/>
            <ac:spMk id="2" creationId="{AAEE68BA-9439-C72F-9F5C-AEBF810DD1A3}"/>
          </ac:spMkLst>
        </pc:spChg>
        <pc:spChg chg="del">
          <ac:chgData name="Aizhan Kassymova" userId="116eda05-19b7-4ab1-b111-75ad639c04ed" providerId="ADAL" clId="{BB9C37DA-3D22-0143-9B31-D43ADA6E5F43}" dt="2022-10-15T17:13:28.871" v="7286" actId="478"/>
          <ac:spMkLst>
            <pc:docMk/>
            <pc:sldMk cId="1794469180" sldId="1242"/>
            <ac:spMk id="3" creationId="{4369A6C5-AB97-EC86-15EE-C8D5473C3D41}"/>
          </ac:spMkLst>
        </pc:spChg>
        <pc:spChg chg="add mod">
          <ac:chgData name="Aizhan Kassymova" userId="116eda05-19b7-4ab1-b111-75ad639c04ed" providerId="ADAL" clId="{BB9C37DA-3D22-0143-9B31-D43ADA6E5F43}" dt="2022-10-15T17:14:05.346" v="7295"/>
          <ac:spMkLst>
            <pc:docMk/>
            <pc:sldMk cId="1794469180" sldId="1242"/>
            <ac:spMk id="5" creationId="{D00EBF26-984C-8A6C-ACF0-2C4B2B35062B}"/>
          </ac:spMkLst>
        </pc:spChg>
        <pc:picChg chg="add mod modCrop">
          <ac:chgData name="Aizhan Kassymova" userId="116eda05-19b7-4ab1-b111-75ad639c04ed" providerId="ADAL" clId="{BB9C37DA-3D22-0143-9B31-D43ADA6E5F43}" dt="2022-10-15T17:14:13.100" v="7296" actId="732"/>
          <ac:picMkLst>
            <pc:docMk/>
            <pc:sldMk cId="1794469180" sldId="1242"/>
            <ac:picMk id="4" creationId="{FF52C1D6-6739-0C6C-6976-26215D986D5B}"/>
          </ac:picMkLst>
        </pc:picChg>
      </pc:sldChg>
      <pc:sldMasterChg chg="del delSldLayout">
        <pc:chgData name="Aizhan Kassymova" userId="116eda05-19b7-4ab1-b111-75ad639c04ed" providerId="ADAL" clId="{BB9C37DA-3D22-0143-9B31-D43ADA6E5F43}" dt="2022-10-11T07:06:25.602" v="32" actId="2696"/>
        <pc:sldMasterMkLst>
          <pc:docMk/>
          <pc:sldMasterMk cId="2775165307" sldId="2147483665"/>
        </pc:sldMasterMkLst>
        <pc:sldLayoutChg chg="del">
          <pc:chgData name="Aizhan Kassymova" userId="116eda05-19b7-4ab1-b111-75ad639c04ed" providerId="ADAL" clId="{BB9C37DA-3D22-0143-9B31-D43ADA6E5F43}" dt="2022-10-11T07:06:25.602" v="32" actId="2696"/>
          <pc:sldLayoutMkLst>
            <pc:docMk/>
            <pc:sldMasterMk cId="2775165307" sldId="2147483665"/>
            <pc:sldLayoutMk cId="33936558" sldId="2147483666"/>
          </pc:sldLayoutMkLst>
        </pc:sldLayoutChg>
        <pc:sldLayoutChg chg="del">
          <pc:chgData name="Aizhan Kassymova" userId="116eda05-19b7-4ab1-b111-75ad639c04ed" providerId="ADAL" clId="{BB9C37DA-3D22-0143-9B31-D43ADA6E5F43}" dt="2022-10-11T07:06:25.602" v="32" actId="2696"/>
          <pc:sldLayoutMkLst>
            <pc:docMk/>
            <pc:sldMasterMk cId="2775165307" sldId="2147483665"/>
            <pc:sldLayoutMk cId="1878446113" sldId="2147483667"/>
          </pc:sldLayoutMkLst>
        </pc:sldLayoutChg>
        <pc:sldLayoutChg chg="del">
          <pc:chgData name="Aizhan Kassymova" userId="116eda05-19b7-4ab1-b111-75ad639c04ed" providerId="ADAL" clId="{BB9C37DA-3D22-0143-9B31-D43ADA6E5F43}" dt="2022-10-11T07:06:25.602" v="32" actId="2696"/>
          <pc:sldLayoutMkLst>
            <pc:docMk/>
            <pc:sldMasterMk cId="2775165307" sldId="2147483665"/>
            <pc:sldLayoutMk cId="1273958200" sldId="2147483668"/>
          </pc:sldLayoutMkLst>
        </pc:sldLayoutChg>
        <pc:sldLayoutChg chg="del">
          <pc:chgData name="Aizhan Kassymova" userId="116eda05-19b7-4ab1-b111-75ad639c04ed" providerId="ADAL" clId="{BB9C37DA-3D22-0143-9B31-D43ADA6E5F43}" dt="2022-10-11T07:06:25.602" v="32" actId="2696"/>
          <pc:sldLayoutMkLst>
            <pc:docMk/>
            <pc:sldMasterMk cId="2775165307" sldId="2147483665"/>
            <pc:sldLayoutMk cId="3762131626" sldId="2147483669"/>
          </pc:sldLayoutMkLst>
        </pc:sldLayoutChg>
      </pc:sldMasterChg>
    </pc:docChg>
  </pc:docChgLst>
  <pc:docChgLst>
    <pc:chgData name="Aizhan Kassymova" userId="116eda05-19b7-4ab1-b111-75ad639c04ed" providerId="ADAL" clId="{A4A10853-3298-8943-B9D8-07AA388C5B61}"/>
    <pc:docChg chg="undo custSel delSld modSld">
      <pc:chgData name="Aizhan Kassymova" userId="116eda05-19b7-4ab1-b111-75ad639c04ed" providerId="ADAL" clId="{A4A10853-3298-8943-B9D8-07AA388C5B61}" dt="2022-08-02T17:06:25.056" v="3643" actId="20577"/>
      <pc:docMkLst>
        <pc:docMk/>
      </pc:docMkLst>
      <pc:sldChg chg="modSp mod modNotesTx">
        <pc:chgData name="Aizhan Kassymova" userId="116eda05-19b7-4ab1-b111-75ad639c04ed" providerId="ADAL" clId="{A4A10853-3298-8943-B9D8-07AA388C5B61}" dt="2022-07-27T16:58:56.390" v="445" actId="20577"/>
        <pc:sldMkLst>
          <pc:docMk/>
          <pc:sldMk cId="3896205319" sldId="973"/>
        </pc:sldMkLst>
        <pc:spChg chg="mod">
          <ac:chgData name="Aizhan Kassymova" userId="116eda05-19b7-4ab1-b111-75ad639c04ed" providerId="ADAL" clId="{A4A10853-3298-8943-B9D8-07AA388C5B61}" dt="2022-07-27T16:54:19.984" v="243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del">
        <pc:chgData name="Aizhan Kassymova" userId="116eda05-19b7-4ab1-b111-75ad639c04ed" providerId="ADAL" clId="{A4A10853-3298-8943-B9D8-07AA388C5B61}" dt="2022-07-27T16:49:30.500" v="4" actId="2696"/>
        <pc:sldMkLst>
          <pc:docMk/>
          <pc:sldMk cId="2645911935" sldId="1083"/>
        </pc:sldMkLst>
      </pc:sldChg>
      <pc:sldChg chg="addSp delSp modSp mod">
        <pc:chgData name="Aizhan Kassymova" userId="116eda05-19b7-4ab1-b111-75ad639c04ed" providerId="ADAL" clId="{A4A10853-3298-8943-B9D8-07AA388C5B61}" dt="2022-08-02T16:58:59.545" v="2869" actId="20577"/>
        <pc:sldMkLst>
          <pc:docMk/>
          <pc:sldMk cId="881108358" sldId="1087"/>
        </pc:sldMkLst>
        <pc:spChg chg="mod">
          <ac:chgData name="Aizhan Kassymova" userId="116eda05-19b7-4ab1-b111-75ad639c04ed" providerId="ADAL" clId="{A4A10853-3298-8943-B9D8-07AA388C5B61}" dt="2022-08-02T16:55:51.671" v="2718" actId="20577"/>
          <ac:spMkLst>
            <pc:docMk/>
            <pc:sldMk cId="881108358" sldId="1087"/>
            <ac:spMk id="2" creationId="{3B8CD900-19EC-824C-BF74-AADFBF5A172E}"/>
          </ac:spMkLst>
        </pc:spChg>
        <pc:spChg chg="del">
          <ac:chgData name="Aizhan Kassymova" userId="116eda05-19b7-4ab1-b111-75ad639c04ed" providerId="ADAL" clId="{A4A10853-3298-8943-B9D8-07AA388C5B61}" dt="2022-08-02T13:24:25.569" v="844" actId="478"/>
          <ac:spMkLst>
            <pc:docMk/>
            <pc:sldMk cId="881108358" sldId="1087"/>
            <ac:spMk id="6" creationId="{D9262EE8-BA51-1D4E-A36D-BDC09C45FA07}"/>
          </ac:spMkLst>
        </pc:spChg>
        <pc:spChg chg="add mod">
          <ac:chgData name="Aizhan Kassymova" userId="116eda05-19b7-4ab1-b111-75ad639c04ed" providerId="ADAL" clId="{A4A10853-3298-8943-B9D8-07AA388C5B61}" dt="2022-08-02T13:24:26.028" v="845"/>
          <ac:spMkLst>
            <pc:docMk/>
            <pc:sldMk cId="881108358" sldId="1087"/>
            <ac:spMk id="8" creationId="{C2EC425E-4E9F-D6D1-BA3F-03EAD1C597B0}"/>
          </ac:spMkLst>
        </pc:spChg>
        <pc:spChg chg="mod">
          <ac:chgData name="Aizhan Kassymova" userId="116eda05-19b7-4ab1-b111-75ad639c04ed" providerId="ADAL" clId="{A4A10853-3298-8943-B9D8-07AA388C5B61}" dt="2022-08-02T16:57:21.043" v="2771" actId="27636"/>
          <ac:spMkLst>
            <pc:docMk/>
            <pc:sldMk cId="881108358" sldId="1087"/>
            <ac:spMk id="27" creationId="{31698387-9861-714A-B5A0-B2C8BE36CD3A}"/>
          </ac:spMkLst>
        </pc:spChg>
        <pc:spChg chg="mod">
          <ac:chgData name="Aizhan Kassymova" userId="116eda05-19b7-4ab1-b111-75ad639c04ed" providerId="ADAL" clId="{A4A10853-3298-8943-B9D8-07AA388C5B61}" dt="2022-08-02T16:58:59.545" v="2869" actId="20577"/>
          <ac:spMkLst>
            <pc:docMk/>
            <pc:sldMk cId="881108358" sldId="1087"/>
            <ac:spMk id="48" creationId="{673A6B1C-AEDF-5947-AFDF-9232983233A4}"/>
          </ac:spMkLst>
        </pc:spChg>
        <pc:spChg chg="mod">
          <ac:chgData name="Aizhan Kassymova" userId="116eda05-19b7-4ab1-b111-75ad639c04ed" providerId="ADAL" clId="{A4A10853-3298-8943-B9D8-07AA388C5B61}" dt="2022-08-02T16:56:14.896" v="2728" actId="1076"/>
          <ac:spMkLst>
            <pc:docMk/>
            <pc:sldMk cId="881108358" sldId="1087"/>
            <ac:spMk id="49" creationId="{F6F1E6ED-F1FB-7542-8156-6A1C186D48CB}"/>
          </ac:spMkLst>
        </pc:spChg>
      </pc:sldChg>
      <pc:sldChg chg="addSp delSp modSp mod">
        <pc:chgData name="Aizhan Kassymova" userId="116eda05-19b7-4ab1-b111-75ad639c04ed" providerId="ADAL" clId="{A4A10853-3298-8943-B9D8-07AA388C5B61}" dt="2022-08-02T16:55:27.764" v="2691"/>
        <pc:sldMkLst>
          <pc:docMk/>
          <pc:sldMk cId="418309044" sldId="1088"/>
        </pc:sldMkLst>
        <pc:spChg chg="mod">
          <ac:chgData name="Aizhan Kassymova" userId="116eda05-19b7-4ab1-b111-75ad639c04ed" providerId="ADAL" clId="{A4A10853-3298-8943-B9D8-07AA388C5B61}" dt="2022-08-02T16:53:36.646" v="2616" actId="20577"/>
          <ac:spMkLst>
            <pc:docMk/>
            <pc:sldMk cId="418309044" sldId="1088"/>
            <ac:spMk id="2" creationId="{3B8CD900-19EC-824C-BF74-AADFBF5A172E}"/>
          </ac:spMkLst>
        </pc:spChg>
        <pc:spChg chg="mod">
          <ac:chgData name="Aizhan Kassymova" userId="116eda05-19b7-4ab1-b111-75ad639c04ed" providerId="ADAL" clId="{A4A10853-3298-8943-B9D8-07AA388C5B61}" dt="2022-08-02T16:54:18.110" v="2648" actId="20577"/>
          <ac:spMkLst>
            <pc:docMk/>
            <pc:sldMk cId="418309044" sldId="1088"/>
            <ac:spMk id="3" creationId="{875CCDE0-7CCA-374E-AAE6-7714B8510863}"/>
          </ac:spMkLst>
        </pc:spChg>
        <pc:spChg chg="mod">
          <ac:chgData name="Aizhan Kassymova" userId="116eda05-19b7-4ab1-b111-75ad639c04ed" providerId="ADAL" clId="{A4A10853-3298-8943-B9D8-07AA388C5B61}" dt="2022-08-02T16:55:14.161" v="2690"/>
          <ac:spMkLst>
            <pc:docMk/>
            <pc:sldMk cId="418309044" sldId="1088"/>
            <ac:spMk id="4" creationId="{80290089-A408-1F4D-AD89-57B6FA475BD4}"/>
          </ac:spMkLst>
        </pc:spChg>
        <pc:spChg chg="mod">
          <ac:chgData name="Aizhan Kassymova" userId="116eda05-19b7-4ab1-b111-75ad639c04ed" providerId="ADAL" clId="{A4A10853-3298-8943-B9D8-07AA388C5B61}" dt="2022-08-02T16:54:58.814" v="2689" actId="20577"/>
          <ac:spMkLst>
            <pc:docMk/>
            <pc:sldMk cId="418309044" sldId="1088"/>
            <ac:spMk id="6" creationId="{E6366BE9-1119-E949-B583-83377BE7B2FA}"/>
          </ac:spMkLst>
        </pc:spChg>
        <pc:spChg chg="mod">
          <ac:chgData name="Aizhan Kassymova" userId="116eda05-19b7-4ab1-b111-75ad639c04ed" providerId="ADAL" clId="{A4A10853-3298-8943-B9D8-07AA388C5B61}" dt="2022-08-02T16:55:14.161" v="2690"/>
          <ac:spMkLst>
            <pc:docMk/>
            <pc:sldMk cId="418309044" sldId="1088"/>
            <ac:spMk id="7" creationId="{70805D62-6F2B-1F49-A297-2C93A181F097}"/>
          </ac:spMkLst>
        </pc:spChg>
        <pc:spChg chg="mod">
          <ac:chgData name="Aizhan Kassymova" userId="116eda05-19b7-4ab1-b111-75ad639c04ed" providerId="ADAL" clId="{A4A10853-3298-8943-B9D8-07AA388C5B61}" dt="2022-08-02T16:54:26.008" v="2663" actId="20577"/>
          <ac:spMkLst>
            <pc:docMk/>
            <pc:sldMk cId="418309044" sldId="1088"/>
            <ac:spMk id="8" creationId="{AC036BB1-E12C-9F45-B7AC-A46C43550AB8}"/>
          </ac:spMkLst>
        </pc:spChg>
        <pc:spChg chg="mod">
          <ac:chgData name="Aizhan Kassymova" userId="116eda05-19b7-4ab1-b111-75ad639c04ed" providerId="ADAL" clId="{A4A10853-3298-8943-B9D8-07AA388C5B61}" dt="2022-08-02T16:54:30.617" v="2668" actId="20577"/>
          <ac:spMkLst>
            <pc:docMk/>
            <pc:sldMk cId="418309044" sldId="1088"/>
            <ac:spMk id="9" creationId="{0EF766B9-0BC5-B243-8C87-21D6B656B474}"/>
          </ac:spMkLst>
        </pc:spChg>
        <pc:spChg chg="mod">
          <ac:chgData name="Aizhan Kassymova" userId="116eda05-19b7-4ab1-b111-75ad639c04ed" providerId="ADAL" clId="{A4A10853-3298-8943-B9D8-07AA388C5B61}" dt="2022-08-02T16:55:27.764" v="2691"/>
          <ac:spMkLst>
            <pc:docMk/>
            <pc:sldMk cId="418309044" sldId="1088"/>
            <ac:spMk id="12" creationId="{D9DCA310-B7D2-5B47-90B9-563B10E091FB}"/>
          </ac:spMkLst>
        </pc:spChg>
        <pc:spChg chg="mod">
          <ac:chgData name="Aizhan Kassymova" userId="116eda05-19b7-4ab1-b111-75ad639c04ed" providerId="ADAL" clId="{A4A10853-3298-8943-B9D8-07AA388C5B61}" dt="2022-08-02T16:55:27.764" v="2691"/>
          <ac:spMkLst>
            <pc:docMk/>
            <pc:sldMk cId="418309044" sldId="1088"/>
            <ac:spMk id="15" creationId="{DA615DF0-68E8-EC4F-807E-D486A3197601}"/>
          </ac:spMkLst>
        </pc:spChg>
        <pc:spChg chg="del">
          <ac:chgData name="Aizhan Kassymova" userId="116eda05-19b7-4ab1-b111-75ad639c04ed" providerId="ADAL" clId="{A4A10853-3298-8943-B9D8-07AA388C5B61}" dt="2022-08-02T13:24:20.262" v="842" actId="478"/>
          <ac:spMkLst>
            <pc:docMk/>
            <pc:sldMk cId="418309044" sldId="1088"/>
            <ac:spMk id="21" creationId="{D5723390-FF65-C242-9B32-1814D9E35B6A}"/>
          </ac:spMkLst>
        </pc:spChg>
        <pc:spChg chg="add mod">
          <ac:chgData name="Aizhan Kassymova" userId="116eda05-19b7-4ab1-b111-75ad639c04ed" providerId="ADAL" clId="{A4A10853-3298-8943-B9D8-07AA388C5B61}" dt="2022-08-02T13:24:20.872" v="843"/>
          <ac:spMkLst>
            <pc:docMk/>
            <pc:sldMk cId="418309044" sldId="1088"/>
            <ac:spMk id="23" creationId="{72A51AD2-B664-7055-0AF3-F26756EFBB03}"/>
          </ac:spMkLst>
        </pc:spChg>
        <pc:spChg chg="mod">
          <ac:chgData name="Aizhan Kassymova" userId="116eda05-19b7-4ab1-b111-75ad639c04ed" providerId="ADAL" clId="{A4A10853-3298-8943-B9D8-07AA388C5B61}" dt="2022-08-02T16:54:53.995" v="2681" actId="20577"/>
          <ac:spMkLst>
            <pc:docMk/>
            <pc:sldMk cId="418309044" sldId="1088"/>
            <ac:spMk id="48" creationId="{673A6B1C-AEDF-5947-AFDF-9232983233A4}"/>
          </ac:spMkLst>
        </pc:spChg>
        <pc:spChg chg="mod">
          <ac:chgData name="Aizhan Kassymova" userId="116eda05-19b7-4ab1-b111-75ad639c04ed" providerId="ADAL" clId="{A4A10853-3298-8943-B9D8-07AA388C5B61}" dt="2022-08-02T16:54:05.096" v="2629" actId="1076"/>
          <ac:spMkLst>
            <pc:docMk/>
            <pc:sldMk cId="418309044" sldId="1088"/>
            <ac:spMk id="49" creationId="{F6F1E6ED-F1FB-7542-8156-6A1C186D48CB}"/>
          </ac:spMkLst>
        </pc:spChg>
        <pc:grpChg chg="mod">
          <ac:chgData name="Aizhan Kassymova" userId="116eda05-19b7-4ab1-b111-75ad639c04ed" providerId="ADAL" clId="{A4A10853-3298-8943-B9D8-07AA388C5B61}" dt="2022-08-02T16:55:14.161" v="2690"/>
          <ac:grpSpMkLst>
            <pc:docMk/>
            <pc:sldMk cId="418309044" sldId="1088"/>
            <ac:grpSpMk id="11" creationId="{AED0B8C6-3F4F-D744-B0D5-012F7CCC8026}"/>
          </ac:grpSpMkLst>
        </pc:grpChg>
        <pc:grpChg chg="mod">
          <ac:chgData name="Aizhan Kassymova" userId="116eda05-19b7-4ab1-b111-75ad639c04ed" providerId="ADAL" clId="{A4A10853-3298-8943-B9D8-07AA388C5B61}" dt="2022-08-02T16:55:27.764" v="2691"/>
          <ac:grpSpMkLst>
            <pc:docMk/>
            <pc:sldMk cId="418309044" sldId="1088"/>
            <ac:grpSpMk id="13" creationId="{5499C2F8-4129-1B44-8C70-BBDF08BD1536}"/>
          </ac:grpSpMkLst>
        </pc:grpChg>
      </pc:sldChg>
      <pc:sldChg chg="addSp delSp modSp mod">
        <pc:chgData name="Aizhan Kassymova" userId="116eda05-19b7-4ab1-b111-75ad639c04ed" providerId="ADAL" clId="{A4A10853-3298-8943-B9D8-07AA388C5B61}" dt="2022-08-02T16:53:15.132" v="2613" actId="20577"/>
        <pc:sldMkLst>
          <pc:docMk/>
          <pc:sldMk cId="372217256" sldId="1089"/>
        </pc:sldMkLst>
        <pc:spChg chg="mod">
          <ac:chgData name="Aizhan Kassymova" userId="116eda05-19b7-4ab1-b111-75ad639c04ed" providerId="ADAL" clId="{A4A10853-3298-8943-B9D8-07AA388C5B61}" dt="2022-08-02T16:50:52.470" v="2479" actId="20577"/>
          <ac:spMkLst>
            <pc:docMk/>
            <pc:sldMk cId="372217256" sldId="1089"/>
            <ac:spMk id="2" creationId="{3B8CD900-19EC-824C-BF74-AADFBF5A172E}"/>
          </ac:spMkLst>
        </pc:spChg>
        <pc:spChg chg="del">
          <ac:chgData name="Aizhan Kassymova" userId="116eda05-19b7-4ab1-b111-75ad639c04ed" providerId="ADAL" clId="{A4A10853-3298-8943-B9D8-07AA388C5B61}" dt="2022-08-02T13:24:16.152" v="840" actId="478"/>
          <ac:spMkLst>
            <pc:docMk/>
            <pc:sldMk cId="372217256" sldId="1089"/>
            <ac:spMk id="28" creationId="{43CF0894-FFF1-6D45-9D05-752E85B0BFC5}"/>
          </ac:spMkLst>
        </pc:spChg>
        <pc:spChg chg="mod">
          <ac:chgData name="Aizhan Kassymova" userId="116eda05-19b7-4ab1-b111-75ad639c04ed" providerId="ADAL" clId="{A4A10853-3298-8943-B9D8-07AA388C5B61}" dt="2022-08-02T16:51:04.250" v="2494" actId="20577"/>
          <ac:spMkLst>
            <pc:docMk/>
            <pc:sldMk cId="372217256" sldId="1089"/>
            <ac:spMk id="30" creationId="{C8E7AF66-85A4-6B43-AFFD-45ABC0217297}"/>
          </ac:spMkLst>
        </pc:spChg>
        <pc:spChg chg="mod">
          <ac:chgData name="Aizhan Kassymova" userId="116eda05-19b7-4ab1-b111-75ad639c04ed" providerId="ADAL" clId="{A4A10853-3298-8943-B9D8-07AA388C5B61}" dt="2022-08-02T16:51:13.785" v="2515" actId="20577"/>
          <ac:spMkLst>
            <pc:docMk/>
            <pc:sldMk cId="372217256" sldId="1089"/>
            <ac:spMk id="31" creationId="{2F2912E8-AD40-5541-9C73-5856C97AF53A}"/>
          </ac:spMkLst>
        </pc:spChg>
        <pc:spChg chg="mod">
          <ac:chgData name="Aizhan Kassymova" userId="116eda05-19b7-4ab1-b111-75ad639c04ed" providerId="ADAL" clId="{A4A10853-3298-8943-B9D8-07AA388C5B61}" dt="2022-08-02T16:52:21.867" v="2588" actId="1076"/>
          <ac:spMkLst>
            <pc:docMk/>
            <pc:sldMk cId="372217256" sldId="1089"/>
            <ac:spMk id="38" creationId="{7A899027-0169-0E41-A632-97B068C6DCF8}"/>
          </ac:spMkLst>
        </pc:spChg>
        <pc:spChg chg="mod">
          <ac:chgData name="Aizhan Kassymova" userId="116eda05-19b7-4ab1-b111-75ad639c04ed" providerId="ADAL" clId="{A4A10853-3298-8943-B9D8-07AA388C5B61}" dt="2022-08-02T16:53:15.132" v="2613" actId="20577"/>
          <ac:spMkLst>
            <pc:docMk/>
            <pc:sldMk cId="372217256" sldId="1089"/>
            <ac:spMk id="39" creationId="{CD850B08-5706-0344-961A-224002B37BA6}"/>
          </ac:spMkLst>
        </pc:spChg>
        <pc:spChg chg="mod">
          <ac:chgData name="Aizhan Kassymova" userId="116eda05-19b7-4ab1-b111-75ad639c04ed" providerId="ADAL" clId="{A4A10853-3298-8943-B9D8-07AA388C5B61}" dt="2022-08-02T16:51:18.625" v="2520" actId="20577"/>
          <ac:spMkLst>
            <pc:docMk/>
            <pc:sldMk cId="372217256" sldId="1089"/>
            <ac:spMk id="41" creationId="{7C44E6B5-339B-1741-B9C3-A1E3E37268B0}"/>
          </ac:spMkLst>
        </pc:spChg>
        <pc:spChg chg="mod">
          <ac:chgData name="Aizhan Kassymova" userId="116eda05-19b7-4ab1-b111-75ad639c04ed" providerId="ADAL" clId="{A4A10853-3298-8943-B9D8-07AA388C5B61}" dt="2022-08-02T16:51:26.599" v="2533" actId="20577"/>
          <ac:spMkLst>
            <pc:docMk/>
            <pc:sldMk cId="372217256" sldId="1089"/>
            <ac:spMk id="42" creationId="{47FFCC22-7372-6744-AEF8-0A8B78529255}"/>
          </ac:spMkLst>
        </pc:spChg>
        <pc:spChg chg="mod">
          <ac:chgData name="Aizhan Kassymova" userId="116eda05-19b7-4ab1-b111-75ad639c04ed" providerId="ADAL" clId="{A4A10853-3298-8943-B9D8-07AA388C5B61}" dt="2022-08-02T16:52:40.962" v="2591"/>
          <ac:spMkLst>
            <pc:docMk/>
            <pc:sldMk cId="372217256" sldId="1089"/>
            <ac:spMk id="43" creationId="{485622D4-EF6A-C34A-A27B-A6B8F83BC672}"/>
          </ac:spMkLst>
        </pc:spChg>
        <pc:spChg chg="add mod">
          <ac:chgData name="Aizhan Kassymova" userId="116eda05-19b7-4ab1-b111-75ad639c04ed" providerId="ADAL" clId="{A4A10853-3298-8943-B9D8-07AA388C5B61}" dt="2022-08-02T13:24:16.582" v="841"/>
          <ac:spMkLst>
            <pc:docMk/>
            <pc:sldMk cId="372217256" sldId="1089"/>
            <ac:spMk id="45" creationId="{AB06507E-A391-EF44-B0BF-71169F3EBFE8}"/>
          </ac:spMkLst>
        </pc:spChg>
        <pc:spChg chg="mod">
          <ac:chgData name="Aizhan Kassymova" userId="116eda05-19b7-4ab1-b111-75ad639c04ed" providerId="ADAL" clId="{A4A10853-3298-8943-B9D8-07AA388C5B61}" dt="2022-08-02T16:52:55.840" v="2592"/>
          <ac:spMkLst>
            <pc:docMk/>
            <pc:sldMk cId="372217256" sldId="1089"/>
            <ac:spMk id="51" creationId="{E81BCD01-79B1-A943-81E4-83B20B558C90}"/>
          </ac:spMkLst>
        </pc:spChg>
      </pc:sldChg>
      <pc:sldChg chg="addSp delSp modSp mod modNotesTx">
        <pc:chgData name="Aizhan Kassymova" userId="116eda05-19b7-4ab1-b111-75ad639c04ed" providerId="ADAL" clId="{A4A10853-3298-8943-B9D8-07AA388C5B61}" dt="2022-08-02T17:06:25.056" v="3643" actId="20577"/>
        <pc:sldMkLst>
          <pc:docMk/>
          <pc:sldMk cId="2866256558" sldId="1090"/>
        </pc:sldMkLst>
        <pc:spChg chg="mod">
          <ac:chgData name="Aizhan Kassymova" userId="116eda05-19b7-4ab1-b111-75ad639c04ed" providerId="ADAL" clId="{A4A10853-3298-8943-B9D8-07AA388C5B61}" dt="2022-08-02T16:49:27.344" v="2446" actId="1076"/>
          <ac:spMkLst>
            <pc:docMk/>
            <pc:sldMk cId="2866256558" sldId="1090"/>
            <ac:spMk id="2" creationId="{6B2BB341-9BE1-8640-8E8B-7EC80706964E}"/>
          </ac:spMkLst>
        </pc:spChg>
        <pc:spChg chg="mod">
          <ac:chgData name="Aizhan Kassymova" userId="116eda05-19b7-4ab1-b111-75ad639c04ed" providerId="ADAL" clId="{A4A10853-3298-8943-B9D8-07AA388C5B61}" dt="2022-08-02T16:50:30.233" v="2456" actId="1076"/>
          <ac:spMkLst>
            <pc:docMk/>
            <pc:sldMk cId="2866256558" sldId="1090"/>
            <ac:spMk id="91" creationId="{44FC0E6A-CBE5-AC4B-BF65-426B6D4CBC72}"/>
          </ac:spMkLst>
        </pc:spChg>
        <pc:spChg chg="mod">
          <ac:chgData name="Aizhan Kassymova" userId="116eda05-19b7-4ab1-b111-75ad639c04ed" providerId="ADAL" clId="{A4A10853-3298-8943-B9D8-07AA388C5B61}" dt="2022-08-02T16:49:43.744" v="2450" actId="255"/>
          <ac:spMkLst>
            <pc:docMk/>
            <pc:sldMk cId="2866256558" sldId="1090"/>
            <ac:spMk id="94" creationId="{D9421943-E484-5046-BEAC-6D59475EF6C3}"/>
          </ac:spMkLst>
        </pc:spChg>
        <pc:spChg chg="mod">
          <ac:chgData name="Aizhan Kassymova" userId="116eda05-19b7-4ab1-b111-75ad639c04ed" providerId="ADAL" clId="{A4A10853-3298-8943-B9D8-07AA388C5B61}" dt="2022-08-02T16:49:34.545" v="2448" actId="255"/>
          <ac:spMkLst>
            <pc:docMk/>
            <pc:sldMk cId="2866256558" sldId="1090"/>
            <ac:spMk id="97" creationId="{A88394C2-8FDA-8F48-B59B-B744ABBDA541}"/>
          </ac:spMkLst>
        </pc:spChg>
        <pc:spChg chg="del">
          <ac:chgData name="Aizhan Kassymova" userId="116eda05-19b7-4ab1-b111-75ad639c04ed" providerId="ADAL" clId="{A4A10853-3298-8943-B9D8-07AA388C5B61}" dt="2022-08-02T13:24:12.808" v="838" actId="478"/>
          <ac:spMkLst>
            <pc:docMk/>
            <pc:sldMk cId="2866256558" sldId="1090"/>
            <ac:spMk id="106" creationId="{427E91C8-0248-584A-817F-DE7D57562F29}"/>
          </ac:spMkLst>
        </pc:spChg>
        <pc:spChg chg="mod">
          <ac:chgData name="Aizhan Kassymova" userId="116eda05-19b7-4ab1-b111-75ad639c04ed" providerId="ADAL" clId="{A4A10853-3298-8943-B9D8-07AA388C5B61}" dt="2022-08-02T13:57:11.506" v="2417"/>
          <ac:spMkLst>
            <pc:docMk/>
            <pc:sldMk cId="2866256558" sldId="1090"/>
            <ac:spMk id="114" creationId="{1464CB5C-96D6-3645-94B5-DB9FA70972D2}"/>
          </ac:spMkLst>
        </pc:spChg>
        <pc:spChg chg="mod">
          <ac:chgData name="Aizhan Kassymova" userId="116eda05-19b7-4ab1-b111-75ad639c04ed" providerId="ADAL" clId="{A4A10853-3298-8943-B9D8-07AA388C5B61}" dt="2022-08-02T16:50:24.263" v="2455" actId="1076"/>
          <ac:spMkLst>
            <pc:docMk/>
            <pc:sldMk cId="2866256558" sldId="1090"/>
            <ac:spMk id="127" creationId="{5F6FF1BE-CC44-0642-B5BA-79CC246557BD}"/>
          </ac:spMkLst>
        </pc:spChg>
        <pc:spChg chg="add mod">
          <ac:chgData name="Aizhan Kassymova" userId="116eda05-19b7-4ab1-b111-75ad639c04ed" providerId="ADAL" clId="{A4A10853-3298-8943-B9D8-07AA388C5B61}" dt="2022-08-02T13:24:13.167" v="839"/>
          <ac:spMkLst>
            <pc:docMk/>
            <pc:sldMk cId="2866256558" sldId="1090"/>
            <ac:spMk id="173" creationId="{155306A7-2A17-B1A6-C855-BB5FF2C06B52}"/>
          </ac:spMkLst>
        </pc:spChg>
      </pc:sldChg>
      <pc:sldChg chg="addSp delSp modSp mod modNotesTx">
        <pc:chgData name="Aizhan Kassymova" userId="116eda05-19b7-4ab1-b111-75ad639c04ed" providerId="ADAL" clId="{A4A10853-3298-8943-B9D8-07AA388C5B61}" dt="2022-08-02T17:03:30.402" v="3253" actId="20577"/>
        <pc:sldMkLst>
          <pc:docMk/>
          <pc:sldMk cId="3140933683" sldId="1091"/>
        </pc:sldMkLst>
        <pc:spChg chg="mod">
          <ac:chgData name="Aizhan Kassymova" userId="116eda05-19b7-4ab1-b111-75ad639c04ed" providerId="ADAL" clId="{A4A10853-3298-8943-B9D8-07AA388C5B61}" dt="2022-08-02T13:56:24.285" v="2367" actId="1076"/>
          <ac:spMkLst>
            <pc:docMk/>
            <pc:sldMk cId="3140933683" sldId="1091"/>
            <ac:spMk id="2" creationId="{6B2BB341-9BE1-8640-8E8B-7EC80706964E}"/>
          </ac:spMkLst>
        </pc:spChg>
        <pc:spChg chg="mod">
          <ac:chgData name="Aizhan Kassymova" userId="116eda05-19b7-4ab1-b111-75ad639c04ed" providerId="ADAL" clId="{A4A10853-3298-8943-B9D8-07AA388C5B61}" dt="2022-08-02T13:56:27.120" v="2368" actId="1076"/>
          <ac:spMkLst>
            <pc:docMk/>
            <pc:sldMk cId="3140933683" sldId="1091"/>
            <ac:spMk id="91" creationId="{44FC0E6A-CBE5-AC4B-BF65-426B6D4CBC72}"/>
          </ac:spMkLst>
        </pc:spChg>
        <pc:spChg chg="mod">
          <ac:chgData name="Aizhan Kassymova" userId="116eda05-19b7-4ab1-b111-75ad639c04ed" providerId="ADAL" clId="{A4A10853-3298-8943-B9D8-07AA388C5B61}" dt="2022-08-02T13:56:32.939" v="2369" actId="1076"/>
          <ac:spMkLst>
            <pc:docMk/>
            <pc:sldMk cId="3140933683" sldId="1091"/>
            <ac:spMk id="94" creationId="{D9421943-E484-5046-BEAC-6D59475EF6C3}"/>
          </ac:spMkLst>
        </pc:spChg>
        <pc:spChg chg="mod">
          <ac:chgData name="Aizhan Kassymova" userId="116eda05-19b7-4ab1-b111-75ad639c04ed" providerId="ADAL" clId="{A4A10853-3298-8943-B9D8-07AA388C5B61}" dt="2022-08-02T13:56:47.468" v="2392" actId="20577"/>
          <ac:spMkLst>
            <pc:docMk/>
            <pc:sldMk cId="3140933683" sldId="1091"/>
            <ac:spMk id="95" creationId="{BFD6C411-175C-8D4E-9A66-3E03AAA9F0F9}"/>
          </ac:spMkLst>
        </pc:spChg>
        <pc:spChg chg="mod">
          <ac:chgData name="Aizhan Kassymova" userId="116eda05-19b7-4ab1-b111-75ad639c04ed" providerId="ADAL" clId="{A4A10853-3298-8943-B9D8-07AA388C5B61}" dt="2022-08-02T13:56:59.958" v="2416" actId="20577"/>
          <ac:spMkLst>
            <pc:docMk/>
            <pc:sldMk cId="3140933683" sldId="1091"/>
            <ac:spMk id="97" creationId="{A88394C2-8FDA-8F48-B59B-B744ABBDA541}"/>
          </ac:spMkLst>
        </pc:spChg>
        <pc:spChg chg="mod">
          <ac:chgData name="Aizhan Kassymova" userId="116eda05-19b7-4ab1-b111-75ad639c04ed" providerId="ADAL" clId="{A4A10853-3298-8943-B9D8-07AA388C5B61}" dt="2022-08-02T13:54:40.806" v="2334"/>
          <ac:spMkLst>
            <pc:docMk/>
            <pc:sldMk cId="3140933683" sldId="1091"/>
            <ac:spMk id="114" creationId="{1464CB5C-96D6-3645-94B5-DB9FA70972D2}"/>
          </ac:spMkLst>
        </pc:spChg>
        <pc:spChg chg="del">
          <ac:chgData name="Aizhan Kassymova" userId="116eda05-19b7-4ab1-b111-75ad639c04ed" providerId="ADAL" clId="{A4A10853-3298-8943-B9D8-07AA388C5B61}" dt="2022-08-02T13:24:08.473" v="836" actId="478"/>
          <ac:spMkLst>
            <pc:docMk/>
            <pc:sldMk cId="3140933683" sldId="1091"/>
            <ac:spMk id="129" creationId="{D1B0B0FD-EB4E-1D48-A59A-E323764428E9}"/>
          </ac:spMkLst>
        </pc:spChg>
        <pc:spChg chg="add mod">
          <ac:chgData name="Aizhan Kassymova" userId="116eda05-19b7-4ab1-b111-75ad639c04ed" providerId="ADAL" clId="{A4A10853-3298-8943-B9D8-07AA388C5B61}" dt="2022-08-02T13:24:08.829" v="837"/>
          <ac:spMkLst>
            <pc:docMk/>
            <pc:sldMk cId="3140933683" sldId="1091"/>
            <ac:spMk id="177" creationId="{35CE984F-E85C-F32D-77B0-B2330EFE554D}"/>
          </ac:spMkLst>
        </pc:spChg>
      </pc:sldChg>
      <pc:sldChg chg="addSp delSp modSp mod modNotesTx">
        <pc:chgData name="Aizhan Kassymova" userId="116eda05-19b7-4ab1-b111-75ad639c04ed" providerId="ADAL" clId="{A4A10853-3298-8943-B9D8-07AA388C5B61}" dt="2022-08-02T17:00:01.758" v="2970" actId="20577"/>
        <pc:sldMkLst>
          <pc:docMk/>
          <pc:sldMk cId="66877705" sldId="1092"/>
        </pc:sldMkLst>
        <pc:spChg chg="mod">
          <ac:chgData name="Aizhan Kassymova" userId="116eda05-19b7-4ab1-b111-75ad639c04ed" providerId="ADAL" clId="{A4A10853-3298-8943-B9D8-07AA388C5B61}" dt="2022-08-02T13:53:45.791" v="2237" actId="20577"/>
          <ac:spMkLst>
            <pc:docMk/>
            <pc:sldMk cId="66877705" sldId="1092"/>
            <ac:spMk id="8" creationId="{95E1F04B-A3B3-534D-A252-A4AC29C657DE}"/>
          </ac:spMkLst>
        </pc:spChg>
        <pc:spChg chg="mod">
          <ac:chgData name="Aizhan Kassymova" userId="116eda05-19b7-4ab1-b111-75ad639c04ed" providerId="ADAL" clId="{A4A10853-3298-8943-B9D8-07AA388C5B61}" dt="2022-08-02T13:54:10.893" v="2295" actId="20577"/>
          <ac:spMkLst>
            <pc:docMk/>
            <pc:sldMk cId="66877705" sldId="1092"/>
            <ac:spMk id="74" creationId="{D8A757BB-1762-8B47-A046-060F718CBC6B}"/>
          </ac:spMkLst>
        </pc:spChg>
        <pc:spChg chg="del">
          <ac:chgData name="Aizhan Kassymova" userId="116eda05-19b7-4ab1-b111-75ad639c04ed" providerId="ADAL" clId="{A4A10853-3298-8943-B9D8-07AA388C5B61}" dt="2022-08-02T13:24:03.714" v="834" actId="478"/>
          <ac:spMkLst>
            <pc:docMk/>
            <pc:sldMk cId="66877705" sldId="1092"/>
            <ac:spMk id="90" creationId="{1B520EE5-2EFC-4746-B182-97170136E2D8}"/>
          </ac:spMkLst>
        </pc:spChg>
        <pc:spChg chg="add mod">
          <ac:chgData name="Aizhan Kassymova" userId="116eda05-19b7-4ab1-b111-75ad639c04ed" providerId="ADAL" clId="{A4A10853-3298-8943-B9D8-07AA388C5B61}" dt="2022-08-02T13:24:04.104" v="835"/>
          <ac:spMkLst>
            <pc:docMk/>
            <pc:sldMk cId="66877705" sldId="1092"/>
            <ac:spMk id="91" creationId="{D0A3E363-0EE5-56AB-37AE-B57B58636C49}"/>
          </ac:spMkLst>
        </pc:spChg>
        <pc:spChg chg="mod">
          <ac:chgData name="Aizhan Kassymova" userId="116eda05-19b7-4ab1-b111-75ad639c04ed" providerId="ADAL" clId="{A4A10853-3298-8943-B9D8-07AA388C5B61}" dt="2022-08-02T13:53:35.113" v="2224" actId="20577"/>
          <ac:spMkLst>
            <pc:docMk/>
            <pc:sldMk cId="66877705" sldId="1092"/>
            <ac:spMk id="114" creationId="{1464CB5C-96D6-3645-94B5-DB9FA70972D2}"/>
          </ac:spMkLst>
        </pc:spChg>
        <pc:spChg chg="mod">
          <ac:chgData name="Aizhan Kassymova" userId="116eda05-19b7-4ab1-b111-75ad639c04ed" providerId="ADAL" clId="{A4A10853-3298-8943-B9D8-07AA388C5B61}" dt="2022-08-02T13:54:17.326" v="2307" actId="20577"/>
          <ac:spMkLst>
            <pc:docMk/>
            <pc:sldMk cId="66877705" sldId="1092"/>
            <ac:spMk id="148" creationId="{BE3B5056-5F96-5946-AEC3-17140DB163F4}"/>
          </ac:spMkLst>
        </pc:spChg>
        <pc:spChg chg="mod">
          <ac:chgData name="Aizhan Kassymova" userId="116eda05-19b7-4ab1-b111-75ad639c04ed" providerId="ADAL" clId="{A4A10853-3298-8943-B9D8-07AA388C5B61}" dt="2022-08-02T13:54:27.623" v="2333" actId="20577"/>
          <ac:spMkLst>
            <pc:docMk/>
            <pc:sldMk cId="66877705" sldId="1092"/>
            <ac:spMk id="151" creationId="{50D62C6A-4C80-854F-A4B8-723E99A5A7F0}"/>
          </ac:spMkLst>
        </pc:spChg>
        <pc:spChg chg="mod">
          <ac:chgData name="Aizhan Kassymova" userId="116eda05-19b7-4ab1-b111-75ad639c04ed" providerId="ADAL" clId="{A4A10853-3298-8943-B9D8-07AA388C5B61}" dt="2022-08-02T13:54:24.194" v="2323" actId="20577"/>
          <ac:spMkLst>
            <pc:docMk/>
            <pc:sldMk cId="66877705" sldId="1092"/>
            <ac:spMk id="152" creationId="{A79D3A45-C33B-7046-9088-A02FAACCA14B}"/>
          </ac:spMkLst>
        </pc:spChg>
        <pc:spChg chg="mod">
          <ac:chgData name="Aizhan Kassymova" userId="116eda05-19b7-4ab1-b111-75ad639c04ed" providerId="ADAL" clId="{A4A10853-3298-8943-B9D8-07AA388C5B61}" dt="2022-08-02T13:54:21.134" v="2314" actId="20577"/>
          <ac:spMkLst>
            <pc:docMk/>
            <pc:sldMk cId="66877705" sldId="1092"/>
            <ac:spMk id="153" creationId="{F3520259-D4C5-3340-8000-3B8C746A7797}"/>
          </ac:spMkLst>
        </pc:spChg>
        <pc:spChg chg="mod">
          <ac:chgData name="Aizhan Kassymova" userId="116eda05-19b7-4ab1-b111-75ad639c04ed" providerId="ADAL" clId="{A4A10853-3298-8943-B9D8-07AA388C5B61}" dt="2022-08-02T13:53:57.928" v="2259" actId="20577"/>
          <ac:spMkLst>
            <pc:docMk/>
            <pc:sldMk cId="66877705" sldId="1092"/>
            <ac:spMk id="168" creationId="{38AC5752-2E10-AE4C-AE2E-F2F12589ABF6}"/>
          </ac:spMkLst>
        </pc:spChg>
        <pc:spChg chg="mod">
          <ac:chgData name="Aizhan Kassymova" userId="116eda05-19b7-4ab1-b111-75ad639c04ed" providerId="ADAL" clId="{A4A10853-3298-8943-B9D8-07AA388C5B61}" dt="2022-08-02T13:54:07.501" v="2285" actId="20577"/>
          <ac:spMkLst>
            <pc:docMk/>
            <pc:sldMk cId="66877705" sldId="1092"/>
            <ac:spMk id="170" creationId="{2BD45E5F-4032-7A44-91A7-D2ED37DE30B7}"/>
          </ac:spMkLst>
        </pc:spChg>
        <pc:spChg chg="mod">
          <ac:chgData name="Aizhan Kassymova" userId="116eda05-19b7-4ab1-b111-75ad639c04ed" providerId="ADAL" clId="{A4A10853-3298-8943-B9D8-07AA388C5B61}" dt="2022-08-02T13:54:04.082" v="2275" actId="20577"/>
          <ac:spMkLst>
            <pc:docMk/>
            <pc:sldMk cId="66877705" sldId="1092"/>
            <ac:spMk id="171" creationId="{067129BD-4E72-804E-9941-0CFB2ABB0A6B}"/>
          </ac:spMkLst>
        </pc:spChg>
        <pc:spChg chg="mod">
          <ac:chgData name="Aizhan Kassymova" userId="116eda05-19b7-4ab1-b111-75ad639c04ed" providerId="ADAL" clId="{A4A10853-3298-8943-B9D8-07AA388C5B61}" dt="2022-08-02T13:54:01.106" v="2266" actId="20577"/>
          <ac:spMkLst>
            <pc:docMk/>
            <pc:sldMk cId="66877705" sldId="1092"/>
            <ac:spMk id="172" creationId="{586097BE-C9CD-2B44-A610-13D1A1572A56}"/>
          </ac:spMkLst>
        </pc:spChg>
        <pc:spChg chg="mod">
          <ac:chgData name="Aizhan Kassymova" userId="116eda05-19b7-4ab1-b111-75ad639c04ed" providerId="ADAL" clId="{A4A10853-3298-8943-B9D8-07AA388C5B61}" dt="2022-08-02T13:53:49.921" v="2247" actId="20577"/>
          <ac:spMkLst>
            <pc:docMk/>
            <pc:sldMk cId="66877705" sldId="1092"/>
            <ac:spMk id="175" creationId="{3C035217-7FD4-6C48-AB72-7561321B3669}"/>
          </ac:spMkLst>
        </pc:spChg>
        <pc:spChg chg="mod">
          <ac:chgData name="Aizhan Kassymova" userId="116eda05-19b7-4ab1-b111-75ad639c04ed" providerId="ADAL" clId="{A4A10853-3298-8943-B9D8-07AA388C5B61}" dt="2022-08-02T13:53:42.734" v="2231" actId="1076"/>
          <ac:spMkLst>
            <pc:docMk/>
            <pc:sldMk cId="66877705" sldId="1092"/>
            <ac:spMk id="263" creationId="{DC4B02DA-C340-9945-87C2-952E1901FB43}"/>
          </ac:spMkLst>
        </pc:spChg>
      </pc:sldChg>
      <pc:sldChg chg="addSp delSp modSp mod">
        <pc:chgData name="Aizhan Kassymova" userId="116eda05-19b7-4ab1-b111-75ad639c04ed" providerId="ADAL" clId="{A4A10853-3298-8943-B9D8-07AA388C5B61}" dt="2022-08-02T13:43:08.276" v="1732" actId="255"/>
        <pc:sldMkLst>
          <pc:docMk/>
          <pc:sldMk cId="3213475922" sldId="1093"/>
        </pc:sldMkLst>
        <pc:spChg chg="mod">
          <ac:chgData name="Aizhan Kassymova" userId="116eda05-19b7-4ab1-b111-75ad639c04ed" providerId="ADAL" clId="{A4A10853-3298-8943-B9D8-07AA388C5B61}" dt="2022-08-02T13:43:08.276" v="1732" actId="255"/>
          <ac:spMkLst>
            <pc:docMk/>
            <pc:sldMk cId="3213475922" sldId="1093"/>
            <ac:spMk id="2" creationId="{3B8CD900-19EC-824C-BF74-AADFBF5A172E}"/>
          </ac:spMkLst>
        </pc:spChg>
        <pc:spChg chg="del">
          <ac:chgData name="Aizhan Kassymova" userId="116eda05-19b7-4ab1-b111-75ad639c04ed" providerId="ADAL" clId="{A4A10853-3298-8943-B9D8-07AA388C5B61}" dt="2022-08-02T13:23:51.318" v="828" actId="478"/>
          <ac:spMkLst>
            <pc:docMk/>
            <pc:sldMk cId="3213475922" sldId="1093"/>
            <ac:spMk id="4" creationId="{D2BA1565-8605-154A-895B-C65D5D0B1EA5}"/>
          </ac:spMkLst>
        </pc:spChg>
        <pc:spChg chg="add mod">
          <ac:chgData name="Aizhan Kassymova" userId="116eda05-19b7-4ab1-b111-75ad639c04ed" providerId="ADAL" clId="{A4A10853-3298-8943-B9D8-07AA388C5B61}" dt="2022-08-02T13:23:51.916" v="829"/>
          <ac:spMkLst>
            <pc:docMk/>
            <pc:sldMk cId="3213475922" sldId="1093"/>
            <ac:spMk id="6" creationId="{1C7B8BA3-AD83-0230-F600-066D1676897D}"/>
          </ac:spMkLst>
        </pc:spChg>
      </pc:sldChg>
      <pc:sldChg chg="addSp delSp modSp mod">
        <pc:chgData name="Aizhan Kassymova" userId="116eda05-19b7-4ab1-b111-75ad639c04ed" providerId="ADAL" clId="{A4A10853-3298-8943-B9D8-07AA388C5B61}" dt="2022-08-02T13:53:05.898" v="2221"/>
        <pc:sldMkLst>
          <pc:docMk/>
          <pc:sldMk cId="3158040249" sldId="1094"/>
        </pc:sldMkLst>
        <pc:spChg chg="mod">
          <ac:chgData name="Aizhan Kassymova" userId="116eda05-19b7-4ab1-b111-75ad639c04ed" providerId="ADAL" clId="{A4A10853-3298-8943-B9D8-07AA388C5B61}" dt="2022-08-02T13:51:20.556" v="2120"/>
          <ac:spMkLst>
            <pc:docMk/>
            <pc:sldMk cId="3158040249" sldId="1094"/>
            <ac:spMk id="2" creationId="{3B8CD900-19EC-824C-BF74-AADFBF5A172E}"/>
          </ac:spMkLst>
        </pc:spChg>
        <pc:spChg chg="del">
          <ac:chgData name="Aizhan Kassymova" userId="116eda05-19b7-4ab1-b111-75ad639c04ed" providerId="ADAL" clId="{A4A10853-3298-8943-B9D8-07AA388C5B61}" dt="2022-08-02T13:24:00.465" v="832" actId="478"/>
          <ac:spMkLst>
            <pc:docMk/>
            <pc:sldMk cId="3158040249" sldId="1094"/>
            <ac:spMk id="4" creationId="{B160F1B7-DEB2-9342-B89A-69E5B6639506}"/>
          </ac:spMkLst>
        </pc:spChg>
        <pc:spChg chg="add mod">
          <ac:chgData name="Aizhan Kassymova" userId="116eda05-19b7-4ab1-b111-75ad639c04ed" providerId="ADAL" clId="{A4A10853-3298-8943-B9D8-07AA388C5B61}" dt="2022-08-02T13:24:00.811" v="833"/>
          <ac:spMkLst>
            <pc:docMk/>
            <pc:sldMk cId="3158040249" sldId="1094"/>
            <ac:spMk id="5" creationId="{04FFC980-9D6B-2F9E-C922-E7E5C2CB691F}"/>
          </ac:spMkLst>
        </pc:spChg>
        <pc:spChg chg="mod">
          <ac:chgData name="Aizhan Kassymova" userId="116eda05-19b7-4ab1-b111-75ad639c04ed" providerId="ADAL" clId="{A4A10853-3298-8943-B9D8-07AA388C5B61}" dt="2022-08-02T13:53:05.898" v="2221"/>
          <ac:spMkLst>
            <pc:docMk/>
            <pc:sldMk cId="3158040249" sldId="1094"/>
            <ac:spMk id="7" creationId="{0EFE9DD4-40BF-D54C-B457-743C8EAA5EAF}"/>
          </ac:spMkLst>
        </pc:spChg>
      </pc:sldChg>
      <pc:sldChg chg="addSp delSp modSp mod modAnim">
        <pc:chgData name="Aizhan Kassymova" userId="116eda05-19b7-4ab1-b111-75ad639c04ed" providerId="ADAL" clId="{A4A10853-3298-8943-B9D8-07AA388C5B61}" dt="2022-08-02T13:51:12.174" v="2119" actId="20577"/>
        <pc:sldMkLst>
          <pc:docMk/>
          <pc:sldMk cId="736399728" sldId="1095"/>
        </pc:sldMkLst>
        <pc:spChg chg="mod">
          <ac:chgData name="Aizhan Kassymova" userId="116eda05-19b7-4ab1-b111-75ad639c04ed" providerId="ADAL" clId="{A4A10853-3298-8943-B9D8-07AA388C5B61}" dt="2022-08-02T13:51:12.174" v="2119" actId="20577"/>
          <ac:spMkLst>
            <pc:docMk/>
            <pc:sldMk cId="736399728" sldId="1095"/>
            <ac:spMk id="2" creationId="{3B8CD900-19EC-824C-BF74-AADFBF5A172E}"/>
          </ac:spMkLst>
        </pc:spChg>
        <pc:spChg chg="mod">
          <ac:chgData name="Aizhan Kassymova" userId="116eda05-19b7-4ab1-b111-75ad639c04ed" providerId="ADAL" clId="{A4A10853-3298-8943-B9D8-07AA388C5B61}" dt="2022-08-02T13:50:56.546" v="2113" actId="255"/>
          <ac:spMkLst>
            <pc:docMk/>
            <pc:sldMk cId="736399728" sldId="1095"/>
            <ac:spMk id="6" creationId="{C770DED9-87F6-FB46-A967-6223B68A3E96}"/>
          </ac:spMkLst>
        </pc:spChg>
        <pc:spChg chg="mod">
          <ac:chgData name="Aizhan Kassymova" userId="116eda05-19b7-4ab1-b111-75ad639c04ed" providerId="ADAL" clId="{A4A10853-3298-8943-B9D8-07AA388C5B61}" dt="2022-08-02T13:50:24.795" v="2109"/>
          <ac:spMkLst>
            <pc:docMk/>
            <pc:sldMk cId="736399728" sldId="1095"/>
            <ac:spMk id="9" creationId="{F9D9BC33-5F55-F54A-B992-1DDB07422224}"/>
          </ac:spMkLst>
        </pc:spChg>
        <pc:spChg chg="mod">
          <ac:chgData name="Aizhan Kassymova" userId="116eda05-19b7-4ab1-b111-75ad639c04ed" providerId="ADAL" clId="{A4A10853-3298-8943-B9D8-07AA388C5B61}" dt="2022-08-02T13:48:20.345" v="2043" actId="255"/>
          <ac:spMkLst>
            <pc:docMk/>
            <pc:sldMk cId="736399728" sldId="1095"/>
            <ac:spMk id="11" creationId="{3BFEAB49-E79F-FF40-AAAE-C9820F50289A}"/>
          </ac:spMkLst>
        </pc:spChg>
        <pc:spChg chg="mod">
          <ac:chgData name="Aizhan Kassymova" userId="116eda05-19b7-4ab1-b111-75ad639c04ed" providerId="ADAL" clId="{A4A10853-3298-8943-B9D8-07AA388C5B61}" dt="2022-08-02T13:50:46.769" v="2112" actId="255"/>
          <ac:spMkLst>
            <pc:docMk/>
            <pc:sldMk cId="736399728" sldId="1095"/>
            <ac:spMk id="12" creationId="{B958CE44-F1A4-924D-8CEA-640B52DBA4DF}"/>
          </ac:spMkLst>
        </pc:spChg>
        <pc:spChg chg="del">
          <ac:chgData name="Aizhan Kassymova" userId="116eda05-19b7-4ab1-b111-75ad639c04ed" providerId="ADAL" clId="{A4A10853-3298-8943-B9D8-07AA388C5B61}" dt="2022-08-02T13:23:56.031" v="830" actId="478"/>
          <ac:spMkLst>
            <pc:docMk/>
            <pc:sldMk cId="736399728" sldId="1095"/>
            <ac:spMk id="13" creationId="{469890C8-B9BA-F74B-84CA-6B1BAB0F6B31}"/>
          </ac:spMkLst>
        </pc:spChg>
        <pc:spChg chg="add mod">
          <ac:chgData name="Aizhan Kassymova" userId="116eda05-19b7-4ab1-b111-75ad639c04ed" providerId="ADAL" clId="{A4A10853-3298-8943-B9D8-07AA388C5B61}" dt="2022-08-02T13:23:56.348" v="831"/>
          <ac:spMkLst>
            <pc:docMk/>
            <pc:sldMk cId="736399728" sldId="1095"/>
            <ac:spMk id="14" creationId="{A8AB1501-159F-6FB5-6929-25A37B5B9116}"/>
          </ac:spMkLst>
        </pc:spChg>
      </pc:sldChg>
      <pc:sldChg chg="addSp delSp modSp mod modAnim">
        <pc:chgData name="Aizhan Kassymova" userId="116eda05-19b7-4ab1-b111-75ad639c04ed" providerId="ADAL" clId="{A4A10853-3298-8943-B9D8-07AA388C5B61}" dt="2022-08-02T13:42:06.438" v="1690" actId="255"/>
        <pc:sldMkLst>
          <pc:docMk/>
          <pc:sldMk cId="3933713623" sldId="1097"/>
        </pc:sldMkLst>
        <pc:spChg chg="mod">
          <ac:chgData name="Aizhan Kassymova" userId="116eda05-19b7-4ab1-b111-75ad639c04ed" providerId="ADAL" clId="{A4A10853-3298-8943-B9D8-07AA388C5B61}" dt="2022-08-02T13:35:28.859" v="1683" actId="20577"/>
          <ac:spMkLst>
            <pc:docMk/>
            <pc:sldMk cId="3933713623" sldId="1097"/>
            <ac:spMk id="2" creationId="{3B8CD900-19EC-824C-BF74-AADFBF5A172E}"/>
          </ac:spMkLst>
        </pc:spChg>
        <pc:spChg chg="del">
          <ac:chgData name="Aizhan Kassymova" userId="116eda05-19b7-4ab1-b111-75ad639c04ed" providerId="ADAL" clId="{A4A10853-3298-8943-B9D8-07AA388C5B61}" dt="2022-08-02T13:23:47.308" v="826" actId="478"/>
          <ac:spMkLst>
            <pc:docMk/>
            <pc:sldMk cId="3933713623" sldId="1097"/>
            <ac:spMk id="4" creationId="{81F71E3E-46C8-564B-892B-6C69AC246E56}"/>
          </ac:spMkLst>
        </pc:spChg>
        <pc:spChg chg="add mod">
          <ac:chgData name="Aizhan Kassymova" userId="116eda05-19b7-4ab1-b111-75ad639c04ed" providerId="ADAL" clId="{A4A10853-3298-8943-B9D8-07AA388C5B61}" dt="2022-08-02T13:23:47.709" v="827"/>
          <ac:spMkLst>
            <pc:docMk/>
            <pc:sldMk cId="3933713623" sldId="1097"/>
            <ac:spMk id="5" creationId="{E42B97F0-3373-49BC-F743-8B3BB5F52859}"/>
          </ac:spMkLst>
        </pc:spChg>
        <pc:spChg chg="mod">
          <ac:chgData name="Aizhan Kassymova" userId="116eda05-19b7-4ab1-b111-75ad639c04ed" providerId="ADAL" clId="{A4A10853-3298-8943-B9D8-07AA388C5B61}" dt="2022-08-02T13:42:06.438" v="1690" actId="255"/>
          <ac:spMkLst>
            <pc:docMk/>
            <pc:sldMk cId="3933713623" sldId="1097"/>
            <ac:spMk id="128" creationId="{2C2F9B28-FDD9-B047-936F-1DE26AECFD6E}"/>
          </ac:spMkLst>
        </pc:spChg>
      </pc:sldChg>
      <pc:sldChg chg="addSp delSp modSp mod">
        <pc:chgData name="Aizhan Kassymova" userId="116eda05-19b7-4ab1-b111-75ad639c04ed" providerId="ADAL" clId="{A4A10853-3298-8943-B9D8-07AA388C5B61}" dt="2022-08-02T13:34:46.739" v="1677" actId="20577"/>
        <pc:sldMkLst>
          <pc:docMk/>
          <pc:sldMk cId="277404032" sldId="1102"/>
        </pc:sldMkLst>
        <pc:spChg chg="mod">
          <ac:chgData name="Aizhan Kassymova" userId="116eda05-19b7-4ab1-b111-75ad639c04ed" providerId="ADAL" clId="{A4A10853-3298-8943-B9D8-07AA388C5B61}" dt="2022-08-02T13:29:46.686" v="1176" actId="20577"/>
          <ac:spMkLst>
            <pc:docMk/>
            <pc:sldMk cId="277404032" sldId="1102"/>
            <ac:spMk id="2" creationId="{3B8CD900-19EC-824C-BF74-AADFBF5A172E}"/>
          </ac:spMkLst>
        </pc:spChg>
        <pc:spChg chg="del">
          <ac:chgData name="Aizhan Kassymova" userId="116eda05-19b7-4ab1-b111-75ad639c04ed" providerId="ADAL" clId="{A4A10853-3298-8943-B9D8-07AA388C5B61}" dt="2022-08-02T13:23:41.571" v="824" actId="478"/>
          <ac:spMkLst>
            <pc:docMk/>
            <pc:sldMk cId="277404032" sldId="1102"/>
            <ac:spMk id="20" creationId="{CB301DF9-007E-7F42-9982-6FB05291D925}"/>
          </ac:spMkLst>
        </pc:spChg>
        <pc:spChg chg="add mod">
          <ac:chgData name="Aizhan Kassymova" userId="116eda05-19b7-4ab1-b111-75ad639c04ed" providerId="ADAL" clId="{A4A10853-3298-8943-B9D8-07AA388C5B61}" dt="2022-08-02T13:23:41.963" v="825"/>
          <ac:spMkLst>
            <pc:docMk/>
            <pc:sldMk cId="277404032" sldId="1102"/>
            <ac:spMk id="21" creationId="{45DFA105-3666-F3C8-7E19-B1A8B13B492E}"/>
          </ac:spMkLst>
        </pc:spChg>
        <pc:spChg chg="mod">
          <ac:chgData name="Aizhan Kassymova" userId="116eda05-19b7-4ab1-b111-75ad639c04ed" providerId="ADAL" clId="{A4A10853-3298-8943-B9D8-07AA388C5B61}" dt="2022-08-02T13:32:51.559" v="1533" actId="20577"/>
          <ac:spMkLst>
            <pc:docMk/>
            <pc:sldMk cId="277404032" sldId="1102"/>
            <ac:spMk id="277" creationId="{0F916DA5-15D2-0A42-8C9B-01DCE4B192B4}"/>
          </ac:spMkLst>
        </pc:spChg>
        <pc:spChg chg="mod">
          <ac:chgData name="Aizhan Kassymova" userId="116eda05-19b7-4ab1-b111-75ad639c04ed" providerId="ADAL" clId="{A4A10853-3298-8943-B9D8-07AA388C5B61}" dt="2022-08-02T13:33:57.189" v="1588" actId="1076"/>
          <ac:spMkLst>
            <pc:docMk/>
            <pc:sldMk cId="277404032" sldId="1102"/>
            <ac:spMk id="278" creationId="{0308811F-F83C-684C-9A70-7056E7030121}"/>
          </ac:spMkLst>
        </pc:spChg>
        <pc:spChg chg="mod">
          <ac:chgData name="Aizhan Kassymova" userId="116eda05-19b7-4ab1-b111-75ad639c04ed" providerId="ADAL" clId="{A4A10853-3298-8943-B9D8-07AA388C5B61}" dt="2022-08-02T13:34:01.551" v="1589" actId="255"/>
          <ac:spMkLst>
            <pc:docMk/>
            <pc:sldMk cId="277404032" sldId="1102"/>
            <ac:spMk id="279" creationId="{DFDB1254-258A-D74F-9312-2F08048EE0A6}"/>
          </ac:spMkLst>
        </pc:spChg>
        <pc:spChg chg="mod">
          <ac:chgData name="Aizhan Kassymova" userId="116eda05-19b7-4ab1-b111-75ad639c04ed" providerId="ADAL" clId="{A4A10853-3298-8943-B9D8-07AA388C5B61}" dt="2022-08-02T13:32:59.427" v="1541" actId="20577"/>
          <ac:spMkLst>
            <pc:docMk/>
            <pc:sldMk cId="277404032" sldId="1102"/>
            <ac:spMk id="283" creationId="{B3C9350B-DCA6-5E4A-91AA-5C2AD14EC263}"/>
          </ac:spMkLst>
        </pc:spChg>
        <pc:spChg chg="mod">
          <ac:chgData name="Aizhan Kassymova" userId="116eda05-19b7-4ab1-b111-75ad639c04ed" providerId="ADAL" clId="{A4A10853-3298-8943-B9D8-07AA388C5B61}" dt="2022-08-02T13:34:32.397" v="1653" actId="20577"/>
          <ac:spMkLst>
            <pc:docMk/>
            <pc:sldMk cId="277404032" sldId="1102"/>
            <ac:spMk id="286" creationId="{8F7D97AE-E89E-684A-9571-5959DA8E3347}"/>
          </ac:spMkLst>
        </pc:spChg>
        <pc:spChg chg="mod">
          <ac:chgData name="Aizhan Kassymova" userId="116eda05-19b7-4ab1-b111-75ad639c04ed" providerId="ADAL" clId="{A4A10853-3298-8943-B9D8-07AA388C5B61}" dt="2022-08-02T13:34:16.066" v="1611" actId="20577"/>
          <ac:spMkLst>
            <pc:docMk/>
            <pc:sldMk cId="277404032" sldId="1102"/>
            <ac:spMk id="287" creationId="{A5362E3E-8643-6A43-A4FE-BD56FF4F0BD3}"/>
          </ac:spMkLst>
        </pc:spChg>
        <pc:spChg chg="mod">
          <ac:chgData name="Aizhan Kassymova" userId="116eda05-19b7-4ab1-b111-75ad639c04ed" providerId="ADAL" clId="{A4A10853-3298-8943-B9D8-07AA388C5B61}" dt="2022-08-02T13:34:46.739" v="1677" actId="20577"/>
          <ac:spMkLst>
            <pc:docMk/>
            <pc:sldMk cId="277404032" sldId="1102"/>
            <ac:spMk id="288" creationId="{2FE71CF3-191A-C44F-839C-1CF4D7DFFAA5}"/>
          </ac:spMkLst>
        </pc:spChg>
      </pc:sldChg>
      <pc:sldChg chg="addSp delSp modSp mod">
        <pc:chgData name="Aizhan Kassymova" userId="116eda05-19b7-4ab1-b111-75ad639c04ed" providerId="ADAL" clId="{A4A10853-3298-8943-B9D8-07AA388C5B61}" dt="2022-08-02T13:29:24.888" v="1139" actId="1076"/>
        <pc:sldMkLst>
          <pc:docMk/>
          <pc:sldMk cId="2173901457" sldId="1103"/>
        </pc:sldMkLst>
        <pc:spChg chg="mod">
          <ac:chgData name="Aizhan Kassymova" userId="116eda05-19b7-4ab1-b111-75ad639c04ed" providerId="ADAL" clId="{A4A10853-3298-8943-B9D8-07AA388C5B61}" dt="2022-08-02T13:24:50.612" v="886" actId="20577"/>
          <ac:spMkLst>
            <pc:docMk/>
            <pc:sldMk cId="2173901457" sldId="1103"/>
            <ac:spMk id="2" creationId="{3B8CD900-19EC-824C-BF74-AADFBF5A172E}"/>
          </ac:spMkLst>
        </pc:spChg>
        <pc:spChg chg="mod">
          <ac:chgData name="Aizhan Kassymova" userId="116eda05-19b7-4ab1-b111-75ad639c04ed" providerId="ADAL" clId="{A4A10853-3298-8943-B9D8-07AA388C5B61}" dt="2022-08-02T13:29:21.948" v="1138" actId="1076"/>
          <ac:spMkLst>
            <pc:docMk/>
            <pc:sldMk cId="2173901457" sldId="1103"/>
            <ac:spMk id="133" creationId="{4EEECEF7-BD4D-FD41-9A84-F2FC20AA2A09}"/>
          </ac:spMkLst>
        </pc:spChg>
        <pc:spChg chg="mod">
          <ac:chgData name="Aizhan Kassymova" userId="116eda05-19b7-4ab1-b111-75ad639c04ed" providerId="ADAL" clId="{A4A10853-3298-8943-B9D8-07AA388C5B61}" dt="2022-08-02T13:29:24.888" v="1139" actId="1076"/>
          <ac:spMkLst>
            <pc:docMk/>
            <pc:sldMk cId="2173901457" sldId="1103"/>
            <ac:spMk id="134" creationId="{FC061EBE-026B-F943-BBD5-748F965BF879}"/>
          </ac:spMkLst>
        </pc:spChg>
        <pc:spChg chg="mod">
          <ac:chgData name="Aizhan Kassymova" userId="116eda05-19b7-4ab1-b111-75ad639c04ed" providerId="ADAL" clId="{A4A10853-3298-8943-B9D8-07AA388C5B61}" dt="2022-08-02T13:27:26.889" v="974" actId="20577"/>
          <ac:spMkLst>
            <pc:docMk/>
            <pc:sldMk cId="2173901457" sldId="1103"/>
            <ac:spMk id="136" creationId="{1C592E58-CF36-1C40-A0FA-08F6B84985C4}"/>
          </ac:spMkLst>
        </pc:spChg>
        <pc:spChg chg="mod">
          <ac:chgData name="Aizhan Kassymova" userId="116eda05-19b7-4ab1-b111-75ad639c04ed" providerId="ADAL" clId="{A4A10853-3298-8943-B9D8-07AA388C5B61}" dt="2022-08-02T13:27:11.503" v="972" actId="255"/>
          <ac:spMkLst>
            <pc:docMk/>
            <pc:sldMk cId="2173901457" sldId="1103"/>
            <ac:spMk id="139" creationId="{88457A8D-2DB2-C848-9B52-93F5252D0E1B}"/>
          </ac:spMkLst>
        </pc:spChg>
        <pc:spChg chg="mod">
          <ac:chgData name="Aizhan Kassymova" userId="116eda05-19b7-4ab1-b111-75ad639c04ed" providerId="ADAL" clId="{A4A10853-3298-8943-B9D8-07AA388C5B61}" dt="2022-08-02T13:28:40.976" v="1072" actId="20577"/>
          <ac:spMkLst>
            <pc:docMk/>
            <pc:sldMk cId="2173901457" sldId="1103"/>
            <ac:spMk id="148" creationId="{BE3B5056-5F96-5946-AEC3-17140DB163F4}"/>
          </ac:spMkLst>
        </pc:spChg>
        <pc:spChg chg="mod">
          <ac:chgData name="Aizhan Kassymova" userId="116eda05-19b7-4ab1-b111-75ad639c04ed" providerId="ADAL" clId="{A4A10853-3298-8943-B9D8-07AA388C5B61}" dt="2022-08-02T13:28:12.986" v="1033" actId="20577"/>
          <ac:spMkLst>
            <pc:docMk/>
            <pc:sldMk cId="2173901457" sldId="1103"/>
            <ac:spMk id="150" creationId="{975D136A-FEFB-9E40-BA33-B33E91228F15}"/>
          </ac:spMkLst>
        </pc:spChg>
        <pc:spChg chg="mod">
          <ac:chgData name="Aizhan Kassymova" userId="116eda05-19b7-4ab1-b111-75ad639c04ed" providerId="ADAL" clId="{A4A10853-3298-8943-B9D8-07AA388C5B61}" dt="2022-08-02T13:28:30.555" v="1060" actId="20577"/>
          <ac:spMkLst>
            <pc:docMk/>
            <pc:sldMk cId="2173901457" sldId="1103"/>
            <ac:spMk id="151" creationId="{50D62C6A-4C80-854F-A4B8-723E99A5A7F0}"/>
          </ac:spMkLst>
        </pc:spChg>
        <pc:spChg chg="mod">
          <ac:chgData name="Aizhan Kassymova" userId="116eda05-19b7-4ab1-b111-75ad639c04ed" providerId="ADAL" clId="{A4A10853-3298-8943-B9D8-07AA388C5B61}" dt="2022-08-02T13:28:21.207" v="1049" actId="20577"/>
          <ac:spMkLst>
            <pc:docMk/>
            <pc:sldMk cId="2173901457" sldId="1103"/>
            <ac:spMk id="152" creationId="{A79D3A45-C33B-7046-9088-A02FAACCA14B}"/>
          </ac:spMkLst>
        </pc:spChg>
        <pc:spChg chg="mod">
          <ac:chgData name="Aizhan Kassymova" userId="116eda05-19b7-4ab1-b111-75ad639c04ed" providerId="ADAL" clId="{A4A10853-3298-8943-B9D8-07AA388C5B61}" dt="2022-08-02T13:28:17.160" v="1040" actId="20577"/>
          <ac:spMkLst>
            <pc:docMk/>
            <pc:sldMk cId="2173901457" sldId="1103"/>
            <ac:spMk id="153" creationId="{F3520259-D4C5-3340-8000-3B8C746A7797}"/>
          </ac:spMkLst>
        </pc:spChg>
        <pc:spChg chg="mod">
          <ac:chgData name="Aizhan Kassymova" userId="116eda05-19b7-4ab1-b111-75ad639c04ed" providerId="ADAL" clId="{A4A10853-3298-8943-B9D8-07AA388C5B61}" dt="2022-08-02T13:28:54.774" v="1094" actId="20577"/>
          <ac:spMkLst>
            <pc:docMk/>
            <pc:sldMk cId="2173901457" sldId="1103"/>
            <ac:spMk id="173" creationId="{1058B2AB-1EA8-1A46-9E03-D8FFDD9E541B}"/>
          </ac:spMkLst>
        </pc:spChg>
        <pc:spChg chg="mod">
          <ac:chgData name="Aizhan Kassymova" userId="116eda05-19b7-4ab1-b111-75ad639c04ed" providerId="ADAL" clId="{A4A10853-3298-8943-B9D8-07AA388C5B61}" dt="2022-08-02T13:28:48.261" v="1082" actId="20577"/>
          <ac:spMkLst>
            <pc:docMk/>
            <pc:sldMk cId="2173901457" sldId="1103"/>
            <ac:spMk id="177" creationId="{DC53D19A-63B2-7141-9008-9BC3F678052E}"/>
          </ac:spMkLst>
        </pc:spChg>
        <pc:spChg chg="mod">
          <ac:chgData name="Aizhan Kassymova" userId="116eda05-19b7-4ab1-b111-75ad639c04ed" providerId="ADAL" clId="{A4A10853-3298-8943-B9D8-07AA388C5B61}" dt="2022-08-02T13:29:10.284" v="1125" actId="20577"/>
          <ac:spMkLst>
            <pc:docMk/>
            <pc:sldMk cId="2173901457" sldId="1103"/>
            <ac:spMk id="178" creationId="{668FFB30-2FA6-AE41-99EF-4D74E37F3EF5}"/>
          </ac:spMkLst>
        </pc:spChg>
        <pc:spChg chg="mod">
          <ac:chgData name="Aizhan Kassymova" userId="116eda05-19b7-4ab1-b111-75ad639c04ed" providerId="ADAL" clId="{A4A10853-3298-8943-B9D8-07AA388C5B61}" dt="2022-08-02T13:29:03.500" v="1114" actId="20577"/>
          <ac:spMkLst>
            <pc:docMk/>
            <pc:sldMk cId="2173901457" sldId="1103"/>
            <ac:spMk id="179" creationId="{9646084A-4EA0-5345-8A3E-91D3475359E6}"/>
          </ac:spMkLst>
        </pc:spChg>
        <pc:spChg chg="mod">
          <ac:chgData name="Aizhan Kassymova" userId="116eda05-19b7-4ab1-b111-75ad639c04ed" providerId="ADAL" clId="{A4A10853-3298-8943-B9D8-07AA388C5B61}" dt="2022-08-02T13:29:00.004" v="1105" actId="20577"/>
          <ac:spMkLst>
            <pc:docMk/>
            <pc:sldMk cId="2173901457" sldId="1103"/>
            <ac:spMk id="180" creationId="{9FDE009F-BD4C-6B4C-A66D-690533C0F57F}"/>
          </ac:spMkLst>
        </pc:spChg>
        <pc:spChg chg="mod">
          <ac:chgData name="Aizhan Kassymova" userId="116eda05-19b7-4ab1-b111-75ad639c04ed" providerId="ADAL" clId="{A4A10853-3298-8943-B9D8-07AA388C5B61}" dt="2022-08-02T13:27:53.575" v="996" actId="20577"/>
          <ac:spMkLst>
            <pc:docMk/>
            <pc:sldMk cId="2173901457" sldId="1103"/>
            <ac:spMk id="187" creationId="{20A57016-2D36-9945-9BC2-7F8B323410D1}"/>
          </ac:spMkLst>
        </pc:spChg>
        <pc:spChg chg="mod">
          <ac:chgData name="Aizhan Kassymova" userId="116eda05-19b7-4ab1-b111-75ad639c04ed" providerId="ADAL" clId="{A4A10853-3298-8943-B9D8-07AA388C5B61}" dt="2022-08-02T13:27:45.034" v="984" actId="20577"/>
          <ac:spMkLst>
            <pc:docMk/>
            <pc:sldMk cId="2173901457" sldId="1103"/>
            <ac:spMk id="191" creationId="{A1B9282E-64F8-1442-8F95-7A9813CE8F60}"/>
          </ac:spMkLst>
        </pc:spChg>
        <pc:spChg chg="mod">
          <ac:chgData name="Aizhan Kassymova" userId="116eda05-19b7-4ab1-b111-75ad639c04ed" providerId="ADAL" clId="{A4A10853-3298-8943-B9D8-07AA388C5B61}" dt="2022-08-02T13:28:08.903" v="1023" actId="20577"/>
          <ac:spMkLst>
            <pc:docMk/>
            <pc:sldMk cId="2173901457" sldId="1103"/>
            <ac:spMk id="192" creationId="{83782313-46E0-BE46-BEED-BDC4F6A04AD7}"/>
          </ac:spMkLst>
        </pc:spChg>
        <pc:spChg chg="mod">
          <ac:chgData name="Aizhan Kassymova" userId="116eda05-19b7-4ab1-b111-75ad639c04ed" providerId="ADAL" clId="{A4A10853-3298-8943-B9D8-07AA388C5B61}" dt="2022-08-02T13:28:01.572" v="1012" actId="20577"/>
          <ac:spMkLst>
            <pc:docMk/>
            <pc:sldMk cId="2173901457" sldId="1103"/>
            <ac:spMk id="193" creationId="{E3A71501-A89A-D249-84FB-20D98047A254}"/>
          </ac:spMkLst>
        </pc:spChg>
        <pc:spChg chg="mod">
          <ac:chgData name="Aizhan Kassymova" userId="116eda05-19b7-4ab1-b111-75ad639c04ed" providerId="ADAL" clId="{A4A10853-3298-8943-B9D8-07AA388C5B61}" dt="2022-08-02T13:27:57.750" v="1003" actId="20577"/>
          <ac:spMkLst>
            <pc:docMk/>
            <pc:sldMk cId="2173901457" sldId="1103"/>
            <ac:spMk id="194" creationId="{6C7F0039-C145-9D4F-92E4-1AF9B0406DA4}"/>
          </ac:spMkLst>
        </pc:spChg>
        <pc:spChg chg="del">
          <ac:chgData name="Aizhan Kassymova" userId="116eda05-19b7-4ab1-b111-75ad639c04ed" providerId="ADAL" clId="{A4A10853-3298-8943-B9D8-07AA388C5B61}" dt="2022-08-02T13:23:37.167" v="822" actId="478"/>
          <ac:spMkLst>
            <pc:docMk/>
            <pc:sldMk cId="2173901457" sldId="1103"/>
            <ac:spMk id="209" creationId="{1BB112E7-9179-7C48-99F0-38E45F5BCFEB}"/>
          </ac:spMkLst>
        </pc:spChg>
        <pc:spChg chg="mod">
          <ac:chgData name="Aizhan Kassymova" userId="116eda05-19b7-4ab1-b111-75ad639c04ed" providerId="ADAL" clId="{A4A10853-3298-8943-B9D8-07AA388C5B61}" dt="2022-08-02T13:26:48.974" v="937" actId="1076"/>
          <ac:spMkLst>
            <pc:docMk/>
            <pc:sldMk cId="2173901457" sldId="1103"/>
            <ac:spMk id="256" creationId="{08227C49-D6DA-834A-88D1-4F61E7C3A2C1}"/>
          </ac:spMkLst>
        </pc:spChg>
        <pc:spChg chg="mod">
          <ac:chgData name="Aizhan Kassymova" userId="116eda05-19b7-4ab1-b111-75ad639c04ed" providerId="ADAL" clId="{A4A10853-3298-8943-B9D8-07AA388C5B61}" dt="2022-08-02T13:26:35.647" v="935"/>
          <ac:spMkLst>
            <pc:docMk/>
            <pc:sldMk cId="2173901457" sldId="1103"/>
            <ac:spMk id="257" creationId="{3B2C1C25-63A3-9D42-A34A-56DE5B3AC226}"/>
          </ac:spMkLst>
        </pc:spChg>
        <pc:spChg chg="mod">
          <ac:chgData name="Aizhan Kassymova" userId="116eda05-19b7-4ab1-b111-75ad639c04ed" providerId="ADAL" clId="{A4A10853-3298-8943-B9D8-07AA388C5B61}" dt="2022-08-02T13:26:35.647" v="935"/>
          <ac:spMkLst>
            <pc:docMk/>
            <pc:sldMk cId="2173901457" sldId="1103"/>
            <ac:spMk id="259" creationId="{9B8AF1CA-3C6F-F243-9464-0DF4CA71C4FF}"/>
          </ac:spMkLst>
        </pc:spChg>
        <pc:spChg chg="mod">
          <ac:chgData name="Aizhan Kassymova" userId="116eda05-19b7-4ab1-b111-75ad639c04ed" providerId="ADAL" clId="{A4A10853-3298-8943-B9D8-07AA388C5B61}" dt="2022-08-02T13:26:35.647" v="935"/>
          <ac:spMkLst>
            <pc:docMk/>
            <pc:sldMk cId="2173901457" sldId="1103"/>
            <ac:spMk id="260" creationId="{70A5AF43-DDA0-2A40-9B92-B39F358268CD}"/>
          </ac:spMkLst>
        </pc:spChg>
        <pc:spChg chg="add mod">
          <ac:chgData name="Aizhan Kassymova" userId="116eda05-19b7-4ab1-b111-75ad639c04ed" providerId="ADAL" clId="{A4A10853-3298-8943-B9D8-07AA388C5B61}" dt="2022-08-02T13:23:37.520" v="823"/>
          <ac:spMkLst>
            <pc:docMk/>
            <pc:sldMk cId="2173901457" sldId="1103"/>
            <ac:spMk id="262" creationId="{D19858C7-D676-1AF0-6031-732A0CD3EEC2}"/>
          </ac:spMkLst>
        </pc:spChg>
        <pc:grpChg chg="mod">
          <ac:chgData name="Aizhan Kassymova" userId="116eda05-19b7-4ab1-b111-75ad639c04ed" providerId="ADAL" clId="{A4A10853-3298-8943-B9D8-07AA388C5B61}" dt="2022-08-02T13:26:35.647" v="935"/>
          <ac:grpSpMkLst>
            <pc:docMk/>
            <pc:sldMk cId="2173901457" sldId="1103"/>
            <ac:grpSpMk id="255" creationId="{A688A9DA-2CE4-9245-B0CF-12C3AB6DA03D}"/>
          </ac:grpSpMkLst>
        </pc:grpChg>
        <pc:grpChg chg="mod">
          <ac:chgData name="Aizhan Kassymova" userId="116eda05-19b7-4ab1-b111-75ad639c04ed" providerId="ADAL" clId="{A4A10853-3298-8943-B9D8-07AA388C5B61}" dt="2022-08-02T13:26:35.647" v="935"/>
          <ac:grpSpMkLst>
            <pc:docMk/>
            <pc:sldMk cId="2173901457" sldId="1103"/>
            <ac:grpSpMk id="258" creationId="{9141C6D7-5B52-C14E-B286-0BE1FAEACCB8}"/>
          </ac:grpSpMkLst>
        </pc:grpChg>
      </pc:sldChg>
      <pc:sldChg chg="addSp delSp modSp mod">
        <pc:chgData name="Aizhan Kassymova" userId="116eda05-19b7-4ab1-b111-75ad639c04ed" providerId="ADAL" clId="{A4A10853-3298-8943-B9D8-07AA388C5B61}" dt="2022-08-02T13:23:33.209" v="821"/>
        <pc:sldMkLst>
          <pc:docMk/>
          <pc:sldMk cId="1873688477" sldId="1108"/>
        </pc:sldMkLst>
        <pc:spChg chg="mod">
          <ac:chgData name="Aizhan Kassymova" userId="116eda05-19b7-4ab1-b111-75ad639c04ed" providerId="ADAL" clId="{A4A10853-3298-8943-B9D8-07AA388C5B61}" dt="2022-08-02T13:21:58.952" v="680" actId="20577"/>
          <ac:spMkLst>
            <pc:docMk/>
            <pc:sldMk cId="1873688477" sldId="1108"/>
            <ac:spMk id="8" creationId="{95E1F04B-A3B3-534D-A252-A4AC29C657DE}"/>
          </ac:spMkLst>
        </pc:spChg>
        <pc:spChg chg="mod">
          <ac:chgData name="Aizhan Kassymova" userId="116eda05-19b7-4ab1-b111-75ad639c04ed" providerId="ADAL" clId="{A4A10853-3298-8943-B9D8-07AA388C5B61}" dt="2022-08-02T13:23:22.698" v="819" actId="1076"/>
          <ac:spMkLst>
            <pc:docMk/>
            <pc:sldMk cId="1873688477" sldId="1108"/>
            <ac:spMk id="11" creationId="{CC19030B-5BD3-114F-B249-57401BFC96FB}"/>
          </ac:spMkLst>
        </pc:spChg>
        <pc:spChg chg="del">
          <ac:chgData name="Aizhan Kassymova" userId="116eda05-19b7-4ab1-b111-75ad639c04ed" providerId="ADAL" clId="{A4A10853-3298-8943-B9D8-07AA388C5B61}" dt="2022-08-02T13:23:32.820" v="820" actId="478"/>
          <ac:spMkLst>
            <pc:docMk/>
            <pc:sldMk cId="1873688477" sldId="1108"/>
            <ac:spMk id="91" creationId="{065CB0E2-E88A-814E-8D57-5A55C91AE05E}"/>
          </ac:spMkLst>
        </pc:spChg>
        <pc:spChg chg="add mod">
          <ac:chgData name="Aizhan Kassymova" userId="116eda05-19b7-4ab1-b111-75ad639c04ed" providerId="ADAL" clId="{A4A10853-3298-8943-B9D8-07AA388C5B61}" dt="2022-08-02T13:23:33.209" v="821"/>
          <ac:spMkLst>
            <pc:docMk/>
            <pc:sldMk cId="1873688477" sldId="1108"/>
            <ac:spMk id="92" creationId="{5948BA8B-CE33-DD82-8715-1E58C9F8BAE5}"/>
          </ac:spMkLst>
        </pc:spChg>
        <pc:spChg chg="mod">
          <ac:chgData name="Aizhan Kassymova" userId="116eda05-19b7-4ab1-b111-75ad639c04ed" providerId="ADAL" clId="{A4A10853-3298-8943-B9D8-07AA388C5B61}" dt="2022-08-02T13:23:05.429" v="791" actId="20577"/>
          <ac:spMkLst>
            <pc:docMk/>
            <pc:sldMk cId="1873688477" sldId="1108"/>
            <ac:spMk id="148" creationId="{BE3B5056-5F96-5946-AEC3-17140DB163F4}"/>
          </ac:spMkLst>
        </pc:spChg>
        <pc:spChg chg="mod">
          <ac:chgData name="Aizhan Kassymova" userId="116eda05-19b7-4ab1-b111-75ad639c04ed" providerId="ADAL" clId="{A4A10853-3298-8943-B9D8-07AA388C5B61}" dt="2022-08-02T13:23:16.470" v="818" actId="20577"/>
          <ac:spMkLst>
            <pc:docMk/>
            <pc:sldMk cId="1873688477" sldId="1108"/>
            <ac:spMk id="151" creationId="{50D62C6A-4C80-854F-A4B8-723E99A5A7F0}"/>
          </ac:spMkLst>
        </pc:spChg>
        <pc:spChg chg="mod">
          <ac:chgData name="Aizhan Kassymova" userId="116eda05-19b7-4ab1-b111-75ad639c04ed" providerId="ADAL" clId="{A4A10853-3298-8943-B9D8-07AA388C5B61}" dt="2022-08-02T13:23:11.207" v="807" actId="20577"/>
          <ac:spMkLst>
            <pc:docMk/>
            <pc:sldMk cId="1873688477" sldId="1108"/>
            <ac:spMk id="152" creationId="{A79D3A45-C33B-7046-9088-A02FAACCA14B}"/>
          </ac:spMkLst>
        </pc:spChg>
        <pc:spChg chg="mod">
          <ac:chgData name="Aizhan Kassymova" userId="116eda05-19b7-4ab1-b111-75ad639c04ed" providerId="ADAL" clId="{A4A10853-3298-8943-B9D8-07AA388C5B61}" dt="2022-08-02T13:23:08.219" v="798" actId="20577"/>
          <ac:spMkLst>
            <pc:docMk/>
            <pc:sldMk cId="1873688477" sldId="1108"/>
            <ac:spMk id="153" creationId="{F3520259-D4C5-3340-8000-3B8C746A7797}"/>
          </ac:spMkLst>
        </pc:spChg>
        <pc:spChg chg="mod">
          <ac:chgData name="Aizhan Kassymova" userId="116eda05-19b7-4ab1-b111-75ad639c04ed" providerId="ADAL" clId="{A4A10853-3298-8943-B9D8-07AA388C5B61}" dt="2022-08-02T13:22:37.208" v="751" actId="20577"/>
          <ac:spMkLst>
            <pc:docMk/>
            <pc:sldMk cId="1873688477" sldId="1108"/>
            <ac:spMk id="173" creationId="{1058B2AB-1EA8-1A46-9E03-D8FFDD9E541B}"/>
          </ac:spMkLst>
        </pc:spChg>
        <pc:spChg chg="mod">
          <ac:chgData name="Aizhan Kassymova" userId="116eda05-19b7-4ab1-b111-75ad639c04ed" providerId="ADAL" clId="{A4A10853-3298-8943-B9D8-07AA388C5B61}" dt="2022-08-02T13:22:30.364" v="739" actId="20577"/>
          <ac:spMkLst>
            <pc:docMk/>
            <pc:sldMk cId="1873688477" sldId="1108"/>
            <ac:spMk id="177" creationId="{DC53D19A-63B2-7141-9008-9BC3F678052E}"/>
          </ac:spMkLst>
        </pc:spChg>
        <pc:spChg chg="mod">
          <ac:chgData name="Aizhan Kassymova" userId="116eda05-19b7-4ab1-b111-75ad639c04ed" providerId="ADAL" clId="{A4A10853-3298-8943-B9D8-07AA388C5B61}" dt="2022-08-02T13:22:50.013" v="778" actId="20577"/>
          <ac:spMkLst>
            <pc:docMk/>
            <pc:sldMk cId="1873688477" sldId="1108"/>
            <ac:spMk id="178" creationId="{668FFB30-2FA6-AE41-99EF-4D74E37F3EF5}"/>
          </ac:spMkLst>
        </pc:spChg>
        <pc:spChg chg="mod">
          <ac:chgData name="Aizhan Kassymova" userId="116eda05-19b7-4ab1-b111-75ad639c04ed" providerId="ADAL" clId="{A4A10853-3298-8943-B9D8-07AA388C5B61}" dt="2022-08-02T13:22:44.131" v="767" actId="20577"/>
          <ac:spMkLst>
            <pc:docMk/>
            <pc:sldMk cId="1873688477" sldId="1108"/>
            <ac:spMk id="179" creationId="{9646084A-4EA0-5345-8A3E-91D3475359E6}"/>
          </ac:spMkLst>
        </pc:spChg>
        <pc:spChg chg="mod">
          <ac:chgData name="Aizhan Kassymova" userId="116eda05-19b7-4ab1-b111-75ad639c04ed" providerId="ADAL" clId="{A4A10853-3298-8943-B9D8-07AA388C5B61}" dt="2022-08-02T13:22:40.486" v="758" actId="20577"/>
          <ac:spMkLst>
            <pc:docMk/>
            <pc:sldMk cId="1873688477" sldId="1108"/>
            <ac:spMk id="180" creationId="{9FDE009F-BD4C-6B4C-A66D-690533C0F57F}"/>
          </ac:spMkLst>
        </pc:spChg>
        <pc:spChg chg="mod">
          <ac:chgData name="Aizhan Kassymova" userId="116eda05-19b7-4ab1-b111-75ad639c04ed" providerId="ADAL" clId="{A4A10853-3298-8943-B9D8-07AA388C5B61}" dt="2022-08-02T13:22:13.057" v="702" actId="20577"/>
          <ac:spMkLst>
            <pc:docMk/>
            <pc:sldMk cId="1873688477" sldId="1108"/>
            <ac:spMk id="187" creationId="{20A57016-2D36-9945-9BC2-7F8B323410D1}"/>
          </ac:spMkLst>
        </pc:spChg>
        <pc:spChg chg="mod">
          <ac:chgData name="Aizhan Kassymova" userId="116eda05-19b7-4ab1-b111-75ad639c04ed" providerId="ADAL" clId="{A4A10853-3298-8943-B9D8-07AA388C5B61}" dt="2022-08-02T13:22:05.328" v="690" actId="20577"/>
          <ac:spMkLst>
            <pc:docMk/>
            <pc:sldMk cId="1873688477" sldId="1108"/>
            <ac:spMk id="191" creationId="{A1B9282E-64F8-1442-8F95-7A9813CE8F60}"/>
          </ac:spMkLst>
        </pc:spChg>
        <pc:spChg chg="mod">
          <ac:chgData name="Aizhan Kassymova" userId="116eda05-19b7-4ab1-b111-75ad639c04ed" providerId="ADAL" clId="{A4A10853-3298-8943-B9D8-07AA388C5B61}" dt="2022-08-02T13:22:26.449" v="729" actId="20577"/>
          <ac:spMkLst>
            <pc:docMk/>
            <pc:sldMk cId="1873688477" sldId="1108"/>
            <ac:spMk id="192" creationId="{83782313-46E0-BE46-BEED-BDC4F6A04AD7}"/>
          </ac:spMkLst>
        </pc:spChg>
        <pc:spChg chg="mod">
          <ac:chgData name="Aizhan Kassymova" userId="116eda05-19b7-4ab1-b111-75ad639c04ed" providerId="ADAL" clId="{A4A10853-3298-8943-B9D8-07AA388C5B61}" dt="2022-08-02T13:22:20.342" v="718" actId="20577"/>
          <ac:spMkLst>
            <pc:docMk/>
            <pc:sldMk cId="1873688477" sldId="1108"/>
            <ac:spMk id="193" creationId="{E3A71501-A89A-D249-84FB-20D98047A254}"/>
          </ac:spMkLst>
        </pc:spChg>
        <pc:spChg chg="mod">
          <ac:chgData name="Aizhan Kassymova" userId="116eda05-19b7-4ab1-b111-75ad639c04ed" providerId="ADAL" clId="{A4A10853-3298-8943-B9D8-07AA388C5B61}" dt="2022-08-02T13:22:16.536" v="709" actId="20577"/>
          <ac:spMkLst>
            <pc:docMk/>
            <pc:sldMk cId="1873688477" sldId="1108"/>
            <ac:spMk id="194" creationId="{6C7F0039-C145-9D4F-92E4-1AF9B0406DA4}"/>
          </ac:spMkLst>
        </pc:spChg>
        <pc:spChg chg="mod">
          <ac:chgData name="Aizhan Kassymova" userId="116eda05-19b7-4ab1-b111-75ad639c04ed" providerId="ADAL" clId="{A4A10853-3298-8943-B9D8-07AA388C5B61}" dt="2022-08-02T13:21:55.919" v="674" actId="20577"/>
          <ac:spMkLst>
            <pc:docMk/>
            <pc:sldMk cId="1873688477" sldId="1108"/>
            <ac:spMk id="263" creationId="{DC4B02DA-C340-9945-87C2-952E1901FB43}"/>
          </ac:spMkLst>
        </pc:spChg>
      </pc:sldChg>
      <pc:sldChg chg="modSp mod modAnim">
        <pc:chgData name="Aizhan Kassymova" userId="116eda05-19b7-4ab1-b111-75ad639c04ed" providerId="ADAL" clId="{A4A10853-3298-8943-B9D8-07AA388C5B61}" dt="2022-08-02T13:21:39.204" v="668" actId="20577"/>
        <pc:sldMkLst>
          <pc:docMk/>
          <pc:sldMk cId="1313520129" sldId="1110"/>
        </pc:sldMkLst>
        <pc:spChg chg="mod">
          <ac:chgData name="Aizhan Kassymova" userId="116eda05-19b7-4ab1-b111-75ad639c04ed" providerId="ADAL" clId="{A4A10853-3298-8943-B9D8-07AA388C5B61}" dt="2022-08-02T13:21:39.204" v="668" actId="20577"/>
          <ac:spMkLst>
            <pc:docMk/>
            <pc:sldMk cId="1313520129" sldId="1110"/>
            <ac:spMk id="517" creationId="{6893AA1C-B5CC-D446-9A4F-4636B0A87E22}"/>
          </ac:spMkLst>
        </pc:spChg>
      </pc:sldChg>
      <pc:sldChg chg="modNotesTx">
        <pc:chgData name="Aizhan Kassymova" userId="116eda05-19b7-4ab1-b111-75ad639c04ed" providerId="ADAL" clId="{A4A10853-3298-8943-B9D8-07AA388C5B61}" dt="2022-07-27T17:09:07.755" v="607" actId="20577"/>
        <pc:sldMkLst>
          <pc:docMk/>
          <pc:sldMk cId="3648085974" sldId="1114"/>
        </pc:sldMkLst>
      </pc:sldChg>
      <pc:sldChg chg="delSp modSp mod modNotesTx">
        <pc:chgData name="Aizhan Kassymova" userId="116eda05-19b7-4ab1-b111-75ad639c04ed" providerId="ADAL" clId="{A4A10853-3298-8943-B9D8-07AA388C5B61}" dt="2022-07-27T17:04:01.274" v="491" actId="20577"/>
        <pc:sldMkLst>
          <pc:docMk/>
          <pc:sldMk cId="2835833805" sldId="1115"/>
        </pc:sldMkLst>
        <pc:spChg chg="mod">
          <ac:chgData name="Aizhan Kassymova" userId="116eda05-19b7-4ab1-b111-75ad639c04ed" providerId="ADAL" clId="{A4A10853-3298-8943-B9D8-07AA388C5B61}" dt="2022-07-27T16:54:40.386" v="281" actId="20577"/>
          <ac:spMkLst>
            <pc:docMk/>
            <pc:sldMk cId="2835833805" sldId="1115"/>
            <ac:spMk id="2" creationId="{3B8CD900-19EC-824C-BF74-AADFBF5A172E}"/>
          </ac:spMkLst>
        </pc:spChg>
        <pc:spChg chg="mod">
          <ac:chgData name="Aizhan Kassymova" userId="116eda05-19b7-4ab1-b111-75ad639c04ed" providerId="ADAL" clId="{A4A10853-3298-8943-B9D8-07AA388C5B61}" dt="2022-07-27T16:55:21.378" v="294" actId="255"/>
          <ac:spMkLst>
            <pc:docMk/>
            <pc:sldMk cId="2835833805" sldId="1115"/>
            <ac:spMk id="6" creationId="{B81DCC24-3FE7-E745-BC17-3886FB241095}"/>
          </ac:spMkLst>
        </pc:spChg>
        <pc:spChg chg="del mod">
          <ac:chgData name="Aizhan Kassymova" userId="116eda05-19b7-4ab1-b111-75ad639c04ed" providerId="ADAL" clId="{A4A10853-3298-8943-B9D8-07AA388C5B61}" dt="2022-07-27T16:49:25.164" v="2" actId="478"/>
          <ac:spMkLst>
            <pc:docMk/>
            <pc:sldMk cId="2835833805" sldId="1115"/>
            <ac:spMk id="448" creationId="{541DB1DA-FD54-0D21-A8EE-9DE259F544A0}"/>
          </ac:spMkLst>
        </pc:spChg>
        <pc:spChg chg="del">
          <ac:chgData name="Aizhan Kassymova" userId="116eda05-19b7-4ab1-b111-75ad639c04ed" providerId="ADAL" clId="{A4A10853-3298-8943-B9D8-07AA388C5B61}" dt="2022-07-27T16:49:27.833" v="3" actId="478"/>
          <ac:spMkLst>
            <pc:docMk/>
            <pc:sldMk cId="2835833805" sldId="1115"/>
            <ac:spMk id="456" creationId="{A91970E0-58FD-1901-FE0D-34FCA157C68E}"/>
          </ac:spMkLst>
        </pc:spChg>
        <pc:spChg chg="mod">
          <ac:chgData name="Aizhan Kassymova" userId="116eda05-19b7-4ab1-b111-75ad639c04ed" providerId="ADAL" clId="{A4A10853-3298-8943-B9D8-07AA388C5B61}" dt="2022-07-27T16:57:01.985" v="426" actId="20577"/>
          <ac:spMkLst>
            <pc:docMk/>
            <pc:sldMk cId="2835833805" sldId="1115"/>
            <ac:spMk id="517" creationId="{5DD1F129-FF75-B647-8A9A-42B6C0C7E416}"/>
          </ac:spMkLst>
        </pc:spChg>
      </pc:sldChg>
      <pc:sldChg chg="del">
        <pc:chgData name="Aizhan Kassymova" userId="116eda05-19b7-4ab1-b111-75ad639c04ed" providerId="ADAL" clId="{A4A10853-3298-8943-B9D8-07AA388C5B61}" dt="2022-07-27T16:52:54.600" v="107" actId="2696"/>
        <pc:sldMkLst>
          <pc:docMk/>
          <pc:sldMk cId="247591069" sldId="1116"/>
        </pc:sldMkLst>
      </pc:sldChg>
      <pc:sldChg chg="delSp modSp mod modNotesTx">
        <pc:chgData name="Aizhan Kassymova" userId="116eda05-19b7-4ab1-b111-75ad639c04ed" providerId="ADAL" clId="{A4A10853-3298-8943-B9D8-07AA388C5B61}" dt="2022-07-27T17:00:47.580" v="461" actId="20577"/>
        <pc:sldMkLst>
          <pc:docMk/>
          <pc:sldMk cId="3436660107" sldId="1117"/>
        </pc:sldMkLst>
        <pc:spChg chg="mod">
          <ac:chgData name="Aizhan Kassymova" userId="116eda05-19b7-4ab1-b111-75ad639c04ed" providerId="ADAL" clId="{A4A10853-3298-8943-B9D8-07AA388C5B61}" dt="2022-07-27T16:49:52.172" v="35" actId="20577"/>
          <ac:spMkLst>
            <pc:docMk/>
            <pc:sldMk cId="3436660107" sldId="1117"/>
            <ac:spMk id="2" creationId="{3B8CD900-19EC-824C-BF74-AADFBF5A172E}"/>
          </ac:spMkLst>
        </pc:spChg>
        <pc:spChg chg="del">
          <ac:chgData name="Aizhan Kassymova" userId="116eda05-19b7-4ab1-b111-75ad639c04ed" providerId="ADAL" clId="{A4A10853-3298-8943-B9D8-07AA388C5B61}" dt="2022-07-27T16:52:36.404" v="104" actId="478"/>
          <ac:spMkLst>
            <pc:docMk/>
            <pc:sldMk cId="3436660107" sldId="1117"/>
            <ac:spMk id="3" creationId="{11084F46-D79C-3048-9B21-CEBC66650819}"/>
          </ac:spMkLst>
        </pc:spChg>
        <pc:spChg chg="mod">
          <ac:chgData name="Aizhan Kassymova" userId="116eda05-19b7-4ab1-b111-75ad639c04ed" providerId="ADAL" clId="{A4A10853-3298-8943-B9D8-07AA388C5B61}" dt="2022-07-27T16:51:23.972" v="84" actId="14100"/>
          <ac:spMkLst>
            <pc:docMk/>
            <pc:sldMk cId="3436660107" sldId="1117"/>
            <ac:spMk id="4" creationId="{F6E2ACD2-5E28-0840-A1E8-F9AB901FE8BC}"/>
          </ac:spMkLst>
        </pc:spChg>
        <pc:spChg chg="mod">
          <ac:chgData name="Aizhan Kassymova" userId="116eda05-19b7-4ab1-b111-75ad639c04ed" providerId="ADAL" clId="{A4A10853-3298-8943-B9D8-07AA388C5B61}" dt="2022-07-27T16:52:31.990" v="103"/>
          <ac:spMkLst>
            <pc:docMk/>
            <pc:sldMk cId="3436660107" sldId="1117"/>
            <ac:spMk id="9" creationId="{55AB9D8D-7F05-094B-8DA6-3095A7A7A096}"/>
          </ac:spMkLst>
        </pc:spChg>
      </pc:sldChg>
    </pc:docChg>
  </pc:docChgLst>
  <pc:docChgLst>
    <pc:chgData name="Aizhan Kassymova" userId="S::a.kassymova@satbayev.university::116eda05-19b7-4ab1-b111-75ad639c04ed" providerId="AD" clId="Web-{BB34A458-414C-3A8F-9BF3-6B0A066D48E5}"/>
    <pc:docChg chg="addSld delSld modSld addMainMaster modMainMaster">
      <pc:chgData name="Aizhan Kassymova" userId="S::a.kassymova@satbayev.university::116eda05-19b7-4ab1-b111-75ad639c04ed" providerId="AD" clId="Web-{BB34A458-414C-3A8F-9BF3-6B0A066D48E5}" dt="2022-07-14T11:03:42.895" v="2872" actId="1076"/>
      <pc:docMkLst>
        <pc:docMk/>
      </pc:docMkLst>
      <pc:sldChg chg="modSp add del modNotes">
        <pc:chgData name="Aizhan Kassymova" userId="S::a.kassymova@satbayev.university::116eda05-19b7-4ab1-b111-75ad639c04ed" providerId="AD" clId="Web-{BB34A458-414C-3A8F-9BF3-6B0A066D48E5}" dt="2022-07-13T11:52:10.646" v="597"/>
        <pc:sldMkLst>
          <pc:docMk/>
          <pc:sldMk cId="618695574" sldId="256"/>
        </pc:sldMkLst>
        <pc:spChg chg="mod">
          <ac:chgData name="Aizhan Kassymova" userId="S::a.kassymova@satbayev.university::116eda05-19b7-4ab1-b111-75ad639c04ed" providerId="AD" clId="Web-{BB34A458-414C-3A8F-9BF3-6B0A066D48E5}" dt="2022-07-13T11:47:44.599" v="577" actId="20577"/>
          <ac:spMkLst>
            <pc:docMk/>
            <pc:sldMk cId="618695574" sldId="256"/>
            <ac:spMk id="2" creationId="{DE9F32F8-75B0-5A0E-5B02-750E4F25B5F1}"/>
          </ac:spMkLst>
        </pc:spChg>
      </pc:sldChg>
      <pc:sldChg chg="del">
        <pc:chgData name="Aizhan Kassymova" userId="S::a.kassymova@satbayev.university::116eda05-19b7-4ab1-b111-75ad639c04ed" providerId="AD" clId="Web-{BB34A458-414C-3A8F-9BF3-6B0A066D48E5}" dt="2022-07-14T09:36:41.318" v="2384"/>
        <pc:sldMkLst>
          <pc:docMk/>
          <pc:sldMk cId="1598317466" sldId="957"/>
        </pc:sldMkLst>
      </pc:sldChg>
      <pc:sldChg chg="del">
        <pc:chgData name="Aizhan Kassymova" userId="S::a.kassymova@satbayev.university::116eda05-19b7-4ab1-b111-75ad639c04ed" providerId="AD" clId="Web-{BB34A458-414C-3A8F-9BF3-6B0A066D48E5}" dt="2022-07-14T09:36:41.474" v="2385"/>
        <pc:sldMkLst>
          <pc:docMk/>
          <pc:sldMk cId="1744555962" sldId="959"/>
        </pc:sldMkLst>
      </pc:sldChg>
      <pc:sldChg chg="del">
        <pc:chgData name="Aizhan Kassymova" userId="S::a.kassymova@satbayev.university::116eda05-19b7-4ab1-b111-75ad639c04ed" providerId="AD" clId="Web-{BB34A458-414C-3A8F-9BF3-6B0A066D48E5}" dt="2022-07-14T09:36:42.568" v="2386"/>
        <pc:sldMkLst>
          <pc:docMk/>
          <pc:sldMk cId="2264044002" sldId="961"/>
        </pc:sldMkLst>
      </pc:sldChg>
      <pc:sldChg chg="del">
        <pc:chgData name="Aizhan Kassymova" userId="S::a.kassymova@satbayev.university::116eda05-19b7-4ab1-b111-75ad639c04ed" providerId="AD" clId="Web-{BB34A458-414C-3A8F-9BF3-6B0A066D48E5}" dt="2022-07-14T09:36:46.271" v="2387"/>
        <pc:sldMkLst>
          <pc:docMk/>
          <pc:sldMk cId="3673921307" sldId="963"/>
        </pc:sldMkLst>
      </pc:sldChg>
      <pc:sldChg chg="del">
        <pc:chgData name="Aizhan Kassymova" userId="S::a.kassymova@satbayev.university::116eda05-19b7-4ab1-b111-75ad639c04ed" providerId="AD" clId="Web-{BB34A458-414C-3A8F-9BF3-6B0A066D48E5}" dt="2022-07-14T09:36:49.568" v="2388"/>
        <pc:sldMkLst>
          <pc:docMk/>
          <pc:sldMk cId="730174317" sldId="964"/>
        </pc:sldMkLst>
      </pc:sldChg>
      <pc:sldChg chg="addSp delSp">
        <pc:chgData name="Aizhan Kassymova" userId="S::a.kassymova@satbayev.university::116eda05-19b7-4ab1-b111-75ad639c04ed" providerId="AD" clId="Web-{BB34A458-414C-3A8F-9BF3-6B0A066D48E5}" dt="2022-07-13T10:58:12.775" v="26"/>
        <pc:sldMkLst>
          <pc:docMk/>
          <pc:sldMk cId="3991590088" sldId="965"/>
        </pc:sldMkLst>
        <pc:spChg chg="add">
          <ac:chgData name="Aizhan Kassymova" userId="S::a.kassymova@satbayev.university::116eda05-19b7-4ab1-b111-75ad639c04ed" providerId="AD" clId="Web-{BB34A458-414C-3A8F-9BF3-6B0A066D48E5}" dt="2022-07-13T10:58:12.775" v="26"/>
          <ac:spMkLst>
            <pc:docMk/>
            <pc:sldMk cId="3991590088" sldId="965"/>
            <ac:spMk id="4" creationId="{5B224420-96B2-9E40-59EA-F8EE7D01188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0:58:12.478" v="25"/>
          <ac:spMkLst>
            <pc:docMk/>
            <pc:sldMk cId="3991590088" sldId="965"/>
            <ac:spMk id="571" creationId="{708DEF7C-B0F7-A64F-8A70-6995BEA8D4E5}"/>
          </ac:spMkLst>
        </pc:spChg>
      </pc:sldChg>
      <pc:sldChg chg="addSp delSp modSp modNotes">
        <pc:chgData name="Aizhan Kassymova" userId="S::a.kassymova@satbayev.university::116eda05-19b7-4ab1-b111-75ad639c04ed" providerId="AD" clId="Web-{BB34A458-414C-3A8F-9BF3-6B0A066D48E5}" dt="2022-07-13T10:58:21.619" v="29" actId="1076"/>
        <pc:sldMkLst>
          <pc:docMk/>
          <pc:sldMk cId="974050777" sldId="966"/>
        </pc:sldMkLst>
        <pc:spChg chg="add mod">
          <ac:chgData name="Aizhan Kassymova" userId="S::a.kassymova@satbayev.university::116eda05-19b7-4ab1-b111-75ad639c04ed" providerId="AD" clId="Web-{BB34A458-414C-3A8F-9BF3-6B0A066D48E5}" dt="2022-07-13T10:58:21.619" v="29" actId="1076"/>
          <ac:spMkLst>
            <pc:docMk/>
            <pc:sldMk cId="974050777" sldId="966"/>
            <ac:spMk id="5" creationId="{56216251-46E0-C680-1163-6B2D2D79B096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0:58:16.682" v="27"/>
          <ac:spMkLst>
            <pc:docMk/>
            <pc:sldMk cId="974050777" sldId="966"/>
            <ac:spMk id="496" creationId="{A788B1F4-B4B8-854F-BF10-4760630704CA}"/>
          </ac:spMkLst>
        </pc:spChg>
      </pc:sldChg>
      <pc:sldChg chg="addSp delSp modSp del">
        <pc:chgData name="Aizhan Kassymova" userId="S::a.kassymova@satbayev.university::116eda05-19b7-4ab1-b111-75ad639c04ed" providerId="AD" clId="Web-{BB34A458-414C-3A8F-9BF3-6B0A066D48E5}" dt="2022-07-14T09:36:37.911" v="2382"/>
        <pc:sldMkLst>
          <pc:docMk/>
          <pc:sldMk cId="4208593796" sldId="967"/>
        </pc:sldMkLst>
        <pc:spChg chg="mod">
          <ac:chgData name="Aizhan Kassymova" userId="S::a.kassymova@satbayev.university::116eda05-19b7-4ab1-b111-75ad639c04ed" providerId="AD" clId="Web-{BB34A458-414C-3A8F-9BF3-6B0A066D48E5}" dt="2022-07-13T10:58:02.588" v="24" actId="20577"/>
          <ac:spMkLst>
            <pc:docMk/>
            <pc:sldMk cId="4208593796" sldId="967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0:59:12.135" v="68" actId="20577"/>
          <ac:spMkLst>
            <pc:docMk/>
            <pc:sldMk cId="4208593796" sldId="967"/>
            <ac:spMk id="3" creationId="{66DAEE93-D7C7-5A4A-AB8B-951DDF4E15F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3T10:58:29.088" v="32" actId="1076"/>
          <ac:spMkLst>
            <pc:docMk/>
            <pc:sldMk cId="4208593796" sldId="967"/>
            <ac:spMk id="8" creationId="{8013F7C9-01B4-A0FB-A5D4-0698666FAC4C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0:58:25.853" v="30"/>
          <ac:spMkLst>
            <pc:docMk/>
            <pc:sldMk cId="4208593796" sldId="967"/>
            <ac:spMk id="444" creationId="{9DD86218-2819-DB49-BA50-5AE1BB15CB08}"/>
          </ac:spMkLst>
        </pc:spChg>
      </pc:sldChg>
      <pc:sldChg chg="del">
        <pc:chgData name="Aizhan Kassymova" userId="S::a.kassymova@satbayev.university::116eda05-19b7-4ab1-b111-75ad639c04ed" providerId="AD" clId="Web-{BB34A458-414C-3A8F-9BF3-6B0A066D48E5}" dt="2022-07-14T09:36:39.630" v="2383"/>
        <pc:sldMkLst>
          <pc:docMk/>
          <pc:sldMk cId="1959218370" sldId="969"/>
        </pc:sldMkLst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3T11:50:50.333" v="579"/>
        <pc:sldMkLst>
          <pc:docMk/>
          <pc:sldMk cId="3035734876" sldId="970"/>
        </pc:sldMkLst>
        <pc:spChg chg="add">
          <ac:chgData name="Aizhan Kassymova" userId="S::a.kassymova@satbayev.university::116eda05-19b7-4ab1-b111-75ad639c04ed" providerId="AD" clId="Web-{BB34A458-414C-3A8F-9BF3-6B0A066D48E5}" dt="2022-07-13T11:50:50.333" v="579"/>
          <ac:spMkLst>
            <pc:docMk/>
            <pc:sldMk cId="3035734876" sldId="970"/>
            <ac:spMk id="3" creationId="{19F2BBBC-A8EA-B9A5-DE14-62FC9FD50B1B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1:50:38.552" v="578"/>
          <ac:spMkLst>
            <pc:docMk/>
            <pc:sldMk cId="3035734876" sldId="970"/>
            <ac:spMk id="5" creationId="{58205DD8-018E-E64A-86F3-58BAA2CE7588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45:04.740" v="562" actId="20577"/>
          <ac:spMkLst>
            <pc:docMk/>
            <pc:sldMk cId="3035734876" sldId="970"/>
            <ac:spMk id="12" creationId="{0FE4FCF6-C044-7F40-BE10-AF4FF95479A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46:40.256" v="567" actId="20577"/>
          <ac:spMkLst>
            <pc:docMk/>
            <pc:sldMk cId="3035734876" sldId="970"/>
            <ac:spMk id="14" creationId="{111B3EB7-227E-F543-AA3C-890766F25AA8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28:52.538" v="288" actId="20577"/>
          <ac:spMkLst>
            <pc:docMk/>
            <pc:sldMk cId="3035734876" sldId="970"/>
            <ac:spMk id="611" creationId="{C9770F09-EBB8-174E-A6FB-4752E1D92580}"/>
          </ac:spMkLst>
        </pc:s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3T11:28:30.195" v="284"/>
        <pc:sldMkLst>
          <pc:docMk/>
          <pc:sldMk cId="4220618177" sldId="971"/>
        </pc:sldMkLst>
        <pc:spChg chg="add mod">
          <ac:chgData name="Aizhan Kassymova" userId="S::a.kassymova@satbayev.university::116eda05-19b7-4ab1-b111-75ad639c04ed" providerId="AD" clId="Web-{BB34A458-414C-3A8F-9BF3-6B0A066D48E5}" dt="2022-07-13T11:24:40.632" v="272" actId="1076"/>
          <ac:spMkLst>
            <pc:docMk/>
            <pc:sldMk cId="4220618177" sldId="971"/>
            <ac:spMk id="5" creationId="{3A38F29D-E5F5-E3BF-BDD3-3F1A92E3766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1:24:30.679" v="270"/>
          <ac:spMkLst>
            <pc:docMk/>
            <pc:sldMk cId="4220618177" sldId="971"/>
            <ac:spMk id="8" creationId="{655E0361-C998-CE4A-A872-E67F1A517547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19:13.633" v="240" actId="20577"/>
          <ac:spMkLst>
            <pc:docMk/>
            <pc:sldMk cId="4220618177" sldId="971"/>
            <ac:spMk id="9" creationId="{BECEA851-800B-1A42-B1E6-3BCEBBFF06DD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24:17.023" v="267" actId="20577"/>
          <ac:spMkLst>
            <pc:docMk/>
            <pc:sldMk cId="4220618177" sldId="971"/>
            <ac:spMk id="11" creationId="{0636A257-4BF5-0D40-8994-53C8EDAFC437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17:44.055" v="192" actId="20577"/>
          <ac:spMkLst>
            <pc:docMk/>
            <pc:sldMk cId="4220618177" sldId="971"/>
            <ac:spMk id="611" creationId="{C9770F09-EBB8-174E-A6FB-4752E1D92580}"/>
          </ac:spMkLst>
        </pc:spChg>
        <pc:grpChg chg="mod">
          <ac:chgData name="Aizhan Kassymova" userId="S::a.kassymova@satbayev.university::116eda05-19b7-4ab1-b111-75ad639c04ed" providerId="AD" clId="Web-{BB34A458-414C-3A8F-9BF3-6B0A066D48E5}" dt="2022-07-13T11:24:24.632" v="269" actId="1076"/>
          <ac:grpSpMkLst>
            <pc:docMk/>
            <pc:sldMk cId="4220618177" sldId="971"/>
            <ac:grpSpMk id="2" creationId="{BF6FF9DA-97F1-3A4B-8FA4-5FF000565416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3T11:16:00.758" v="186"/>
        <pc:sldMkLst>
          <pc:docMk/>
          <pc:sldMk cId="1884211587" sldId="972"/>
        </pc:sldMkLst>
        <pc:spChg chg="add">
          <ac:chgData name="Aizhan Kassymova" userId="S::a.kassymova@satbayev.university::116eda05-19b7-4ab1-b111-75ad639c04ed" providerId="AD" clId="Web-{BB34A458-414C-3A8F-9BF3-6B0A066D48E5}" dt="2022-07-13T11:07:34.540" v="140"/>
          <ac:spMkLst>
            <pc:docMk/>
            <pc:sldMk cId="1884211587" sldId="972"/>
            <ac:spMk id="4" creationId="{7C73CC57-719D-C6C0-42F0-4CA9E2F0C2E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1:07:37.696" v="141"/>
          <ac:spMkLst>
            <pc:docMk/>
            <pc:sldMk cId="1884211587" sldId="972"/>
            <ac:spMk id="8" creationId="{A3A14225-DCBF-BB44-B1DF-EA9373578A1D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06:02.056" v="122" actId="20577"/>
          <ac:spMkLst>
            <pc:docMk/>
            <pc:sldMk cId="1884211587" sldId="972"/>
            <ac:spMk id="42" creationId="{B41BDD21-3AA2-5A47-848F-E5981CBA933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06:50.915" v="139" actId="20577"/>
          <ac:spMkLst>
            <pc:docMk/>
            <pc:sldMk cId="1884211587" sldId="972"/>
            <ac:spMk id="43" creationId="{9573907E-68CA-1046-A0DB-1869CFA3841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04:32.369" v="106" actId="20577"/>
          <ac:spMkLst>
            <pc:docMk/>
            <pc:sldMk cId="1884211587" sldId="972"/>
            <ac:spMk id="611" creationId="{C9770F09-EBB8-174E-A6FB-4752E1D92580}"/>
          </ac:spMkLst>
        </pc:spChg>
      </pc:sldChg>
      <pc:sldChg chg="modSp new modNotes">
        <pc:chgData name="Aizhan Kassymova" userId="S::a.kassymova@satbayev.university::116eda05-19b7-4ab1-b111-75ad639c04ed" providerId="AD" clId="Web-{BB34A458-414C-3A8F-9BF3-6B0A066D48E5}" dt="2022-07-13T11:52:15.568" v="599"/>
        <pc:sldMkLst>
          <pc:docMk/>
          <pc:sldMk cId="3896205319" sldId="973"/>
        </pc:sldMkLst>
        <pc:spChg chg="mod">
          <ac:chgData name="Aizhan Kassymova" userId="S::a.kassymova@satbayev.university::116eda05-19b7-4ab1-b111-75ad639c04ed" providerId="AD" clId="Web-{BB34A458-414C-3A8F-9BF3-6B0A066D48E5}" dt="2022-07-13T11:51:27.177" v="585" actId="20577"/>
          <ac:spMkLst>
            <pc:docMk/>
            <pc:sldMk cId="3896205319" sldId="973"/>
            <ac:spMk id="2" creationId="{36949A8C-64D8-DFB1-29ED-2275FDAAC9D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1:52:00.661" v="596" actId="20577"/>
          <ac:spMkLst>
            <pc:docMk/>
            <pc:sldMk cId="3896205319" sldId="973"/>
            <ac:spMk id="3" creationId="{3442F0EB-D236-E592-A42B-8E35B6662FAD}"/>
          </ac:spMkLst>
        </pc:s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8:19:37.969" v="1632"/>
        <pc:sldMkLst>
          <pc:docMk/>
          <pc:sldMk cId="3040384433" sldId="974"/>
        </pc:sldMkLst>
        <pc:spChg chg="mod">
          <ac:chgData name="Aizhan Kassymova" userId="S::a.kassymova@satbayev.university::116eda05-19b7-4ab1-b111-75ad639c04ed" providerId="AD" clId="Web-{BB34A458-414C-3A8F-9BF3-6B0A066D48E5}" dt="2022-07-13T12:07:04.475" v="720" actId="20577"/>
          <ac:spMkLst>
            <pc:docMk/>
            <pc:sldMk cId="3040384433" sldId="974"/>
            <ac:spMk id="2" creationId="{3B8CD900-19EC-824C-BF74-AADFBF5A172E}"/>
          </ac:spMkLst>
        </pc:spChg>
        <pc:spChg chg="add del">
          <ac:chgData name="Aizhan Kassymova" userId="S::a.kassymova@satbayev.university::116eda05-19b7-4ab1-b111-75ad639c04ed" providerId="AD" clId="Web-{BB34A458-414C-3A8F-9BF3-6B0A066D48E5}" dt="2022-07-14T08:03:25.180" v="1298"/>
          <ac:spMkLst>
            <pc:docMk/>
            <pc:sldMk cId="3040384433" sldId="974"/>
            <ac:spMk id="5" creationId="{29B378D7-5F8C-5DC7-8BEE-A83ECD718B75}"/>
          </ac:spMkLst>
        </pc:spChg>
        <pc:spChg chg="add del mod">
          <ac:chgData name="Aizhan Kassymova" userId="S::a.kassymova@satbayev.university::116eda05-19b7-4ab1-b111-75ad639c04ed" providerId="AD" clId="Web-{BB34A458-414C-3A8F-9BF3-6B0A066D48E5}" dt="2022-07-14T08:14:11.305" v="1476"/>
          <ac:spMkLst>
            <pc:docMk/>
            <pc:sldMk cId="3040384433" sldId="974"/>
            <ac:spMk id="10" creationId="{D0362629-A141-B6C3-F0F1-FDDDBEC0863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8:14:24.712" v="1478" actId="1076"/>
          <ac:spMkLst>
            <pc:docMk/>
            <pc:sldMk cId="3040384433" sldId="974"/>
            <ac:spMk id="14" creationId="{A1CD41B7-88B5-27FA-7C96-B1A7BA00E5F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8:14:07.508" v="1472"/>
          <ac:spMkLst>
            <pc:docMk/>
            <pc:sldMk cId="3040384433" sldId="974"/>
            <ac:spMk id="167" creationId="{46C04000-6460-9645-A637-B7F87E9F2D0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13:05.350" v="1449" actId="20577"/>
          <ac:spMkLst>
            <pc:docMk/>
            <pc:sldMk cId="3040384433" sldId="974"/>
            <ac:spMk id="171" creationId="{5FE3427C-6327-DC4F-BEB5-B04B68C98F8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03:45.946" v="1301" actId="1076"/>
          <ac:spMkLst>
            <pc:docMk/>
            <pc:sldMk cId="3040384433" sldId="974"/>
            <ac:spMk id="175" creationId="{269466F0-DCF5-FF48-986E-8EB8C52CE743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13:24.116" v="1466" actId="20577"/>
          <ac:spMkLst>
            <pc:docMk/>
            <pc:sldMk cId="3040384433" sldId="974"/>
            <ac:spMk id="191" creationId="{7657B180-3511-BD43-A1D3-883B21FB89B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01:13.020" v="1223" actId="20577"/>
          <ac:spMkLst>
            <pc:docMk/>
            <pc:sldMk cId="3040384433" sldId="974"/>
            <ac:spMk id="195" creationId="{DE2FECE5-EA6F-3043-93EE-B61DA63B972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02:58.945" v="1294" actId="1076"/>
          <ac:spMkLst>
            <pc:docMk/>
            <pc:sldMk cId="3040384433" sldId="974"/>
            <ac:spMk id="546" creationId="{C638B8A1-75B3-8749-A235-1EE1778B601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13:56.867" v="1471" actId="20577"/>
          <ac:spMkLst>
            <pc:docMk/>
            <pc:sldMk cId="3040384433" sldId="974"/>
            <ac:spMk id="573" creationId="{6C2D30C9-C124-A14F-8E31-BC5CBF38EFD2}"/>
          </ac:spMkLst>
        </pc:spChg>
        <pc:grpChg chg="mod">
          <ac:chgData name="Aizhan Kassymova" userId="S::a.kassymova@satbayev.university::116eda05-19b7-4ab1-b111-75ad639c04ed" providerId="AD" clId="Web-{BB34A458-414C-3A8F-9BF3-6B0A066D48E5}" dt="2022-07-14T08:04:53.948" v="1302" actId="1076"/>
          <ac:grpSpMkLst>
            <pc:docMk/>
            <pc:sldMk cId="3040384433" sldId="974"/>
            <ac:grpSpMk id="173" creationId="{C4AE8E60-10FA-844B-BD5E-0345F648B720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3T12:05:25.757" v="718"/>
        <pc:sldMkLst>
          <pc:docMk/>
          <pc:sldMk cId="4017229420" sldId="975"/>
        </pc:sldMkLst>
        <pc:spChg chg="mod">
          <ac:chgData name="Aizhan Kassymova" userId="S::a.kassymova@satbayev.university::116eda05-19b7-4ab1-b111-75ad639c04ed" providerId="AD" clId="Web-{BB34A458-414C-3A8F-9BF3-6B0A066D48E5}" dt="2022-07-13T11:55:53.617" v="609" actId="1076"/>
          <ac:spMkLst>
            <pc:docMk/>
            <pc:sldMk cId="4017229420" sldId="975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02:04.069" v="701" actId="20577"/>
          <ac:spMkLst>
            <pc:docMk/>
            <pc:sldMk cId="4017229420" sldId="975"/>
            <ac:spMk id="3" creationId="{66DAEE93-D7C7-5A4A-AB8B-951DDF4E15F0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3T11:56:04.242" v="611"/>
          <ac:spMkLst>
            <pc:docMk/>
            <pc:sldMk cId="4017229420" sldId="975"/>
            <ac:spMk id="8" creationId="{6989E746-F8E8-F107-9D87-2C3A0E044199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3T12:02:12.398" v="702"/>
          <ac:spMkLst>
            <pc:docMk/>
            <pc:sldMk cId="4017229420" sldId="975"/>
            <ac:spMk id="9" creationId="{16694EA8-AA49-E9E5-A80B-C3BB27D2D3A3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3T11:56:03.632" v="610"/>
          <ac:spMkLst>
            <pc:docMk/>
            <pc:sldMk cId="4017229420" sldId="975"/>
            <ac:spMk id="443" creationId="{6B82EE67-B3B1-B14B-8E9B-DB1ABF01A2D5}"/>
          </ac:spMkLst>
        </pc:spChg>
      </pc:sldChg>
      <pc:sldChg chg="add del">
        <pc:chgData name="Aizhan Kassymova" userId="S::a.kassymova@satbayev.university::116eda05-19b7-4ab1-b111-75ad639c04ed" providerId="AD" clId="Web-{BB34A458-414C-3A8F-9BF3-6B0A066D48E5}" dt="2022-07-14T05:34:51.804" v="1157"/>
        <pc:sldMkLst>
          <pc:docMk/>
          <pc:sldMk cId="3363651654" sldId="976"/>
        </pc:sldMkLst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5:33:39.975" v="1156" actId="1076"/>
        <pc:sldMkLst>
          <pc:docMk/>
          <pc:sldMk cId="701523990" sldId="977"/>
        </pc:sldMkLst>
        <pc:spChg chg="mod">
          <ac:chgData name="Aizhan Kassymova" userId="S::a.kassymova@satbayev.university::116eda05-19b7-4ab1-b111-75ad639c04ed" providerId="AD" clId="Web-{BB34A458-414C-3A8F-9BF3-6B0A066D48E5}" dt="2022-07-14T05:30:29.768" v="1106" actId="1076"/>
          <ac:spMkLst>
            <pc:docMk/>
            <pc:sldMk cId="701523990" sldId="977"/>
            <ac:spMk id="2" creationId="{3B8CD900-19EC-824C-BF74-AADFBF5A172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5:32:58.052" v="1148" actId="20577"/>
          <ac:spMkLst>
            <pc:docMk/>
            <pc:sldMk cId="701523990" sldId="977"/>
            <ac:spMk id="3" creationId="{CEE42F0B-FCC4-B542-0E2A-827A1042CED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5:33:39.975" v="1156" actId="1076"/>
          <ac:spMkLst>
            <pc:docMk/>
            <pc:sldMk cId="701523990" sldId="977"/>
            <ac:spMk id="5" creationId="{B6501890-1D9C-6055-80F5-0F9FB86EACD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5:32:16.520" v="1139" actId="20577"/>
          <ac:spMkLst>
            <pc:docMk/>
            <pc:sldMk cId="701523990" sldId="977"/>
            <ac:spMk id="7" creationId="{67159CD9-3C65-A847-821F-CB514D943AB2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5:33:00.411" v="1149"/>
          <ac:spMkLst>
            <pc:docMk/>
            <pc:sldMk cId="701523990" sldId="977"/>
            <ac:spMk id="83" creationId="{0032936D-70F5-0749-B579-2F32AE0C12E6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5:24:45.386" v="951" actId="20577"/>
          <ac:spMkLst>
            <pc:docMk/>
            <pc:sldMk cId="701523990" sldId="977"/>
            <ac:spMk id="304" creationId="{7F01473B-D3BF-EB40-A40F-58D06873F71E}"/>
          </ac:spMkLst>
        </pc:spChg>
        <pc:grpChg chg="mod">
          <ac:chgData name="Aizhan Kassymova" userId="S::a.kassymova@satbayev.university::116eda05-19b7-4ab1-b111-75ad639c04ed" providerId="AD" clId="Web-{BB34A458-414C-3A8F-9BF3-6B0A066D48E5}" dt="2022-07-14T05:32:42.208" v="1144" actId="1076"/>
          <ac:grpSpMkLst>
            <pc:docMk/>
            <pc:sldMk cId="701523990" sldId="977"/>
            <ac:grpSpMk id="10" creationId="{C2F4F7BC-77D6-3043-887E-5AA5158E60AF}"/>
          </ac:grpSpMkLst>
        </pc:grpChg>
        <pc:picChg chg="mod">
          <ac:chgData name="Aizhan Kassymova" userId="S::a.kassymova@satbayev.university::116eda05-19b7-4ab1-b111-75ad639c04ed" providerId="AD" clId="Web-{BB34A458-414C-3A8F-9BF3-6B0A066D48E5}" dt="2022-07-14T05:32:22.770" v="1140" actId="14100"/>
          <ac:picMkLst>
            <pc:docMk/>
            <pc:sldMk cId="701523990" sldId="977"/>
            <ac:picMk id="6" creationId="{0FDD6136-A4D4-9F4B-9F7E-413DFB46438C}"/>
          </ac:picMkLst>
        </pc:picChg>
        <pc:picChg chg="mod">
          <ac:chgData name="Aizhan Kassymova" userId="S::a.kassymova@satbayev.university::116eda05-19b7-4ab1-b111-75ad639c04ed" providerId="AD" clId="Web-{BB34A458-414C-3A8F-9BF3-6B0A066D48E5}" dt="2022-07-14T05:32:25.536" v="1141" actId="14100"/>
          <ac:picMkLst>
            <pc:docMk/>
            <pc:sldMk cId="701523990" sldId="977"/>
            <ac:picMk id="8" creationId="{2D597440-C1D3-E042-AA33-BC4269F06E63}"/>
          </ac:picMkLst>
        </pc:picChg>
        <pc:picChg chg="mod">
          <ac:chgData name="Aizhan Kassymova" userId="S::a.kassymova@satbayev.university::116eda05-19b7-4ab1-b111-75ad639c04ed" providerId="AD" clId="Web-{BB34A458-414C-3A8F-9BF3-6B0A066D48E5}" dt="2022-07-14T05:32:29.129" v="1142" actId="14100"/>
          <ac:picMkLst>
            <pc:docMk/>
            <pc:sldMk cId="701523990" sldId="977"/>
            <ac:picMk id="9" creationId="{82F0BB4F-5B1A-2F46-A641-AFE3A94778AC}"/>
          </ac:picMkLst>
        </pc:pic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5:33:18.959" v="1152" actId="1076"/>
        <pc:sldMkLst>
          <pc:docMk/>
          <pc:sldMk cId="3849016194" sldId="978"/>
        </pc:sldMkLst>
        <pc:spChg chg="mod">
          <ac:chgData name="Aizhan Kassymova" userId="S::a.kassymova@satbayev.university::116eda05-19b7-4ab1-b111-75ad639c04ed" providerId="AD" clId="Web-{BB34A458-414C-3A8F-9BF3-6B0A066D48E5}" dt="2022-07-13T12:20:14.588" v="909" actId="14100"/>
          <ac:spMkLst>
            <pc:docMk/>
            <pc:sldMk cId="3849016194" sldId="978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16:00.294" v="825" actId="20577"/>
          <ac:spMkLst>
            <pc:docMk/>
            <pc:sldMk cId="3849016194" sldId="978"/>
            <ac:spMk id="3" creationId="{66DAEE93-D7C7-5A4A-AB8B-951DDF4E15F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5:33:18.959" v="1152" actId="1076"/>
          <ac:spMkLst>
            <pc:docMk/>
            <pc:sldMk cId="3849016194" sldId="978"/>
            <ac:spMk id="5" creationId="{C58BB555-8000-2F6B-BB15-68A96E1983D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5:33:16.021" v="1150"/>
          <ac:spMkLst>
            <pc:docMk/>
            <pc:sldMk cId="3849016194" sldId="978"/>
            <ac:spMk id="68" creationId="{ED4AD52E-5F96-E84D-BA0F-63436360A23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09:48.803" v="754" actId="1076"/>
          <ac:spMkLst>
            <pc:docMk/>
            <pc:sldMk cId="3849016194" sldId="978"/>
            <ac:spMk id="444" creationId="{1B79CF7E-9448-5544-BA0A-8BCEB44B02B9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10:05.506" v="770" actId="20577"/>
          <ac:spMkLst>
            <pc:docMk/>
            <pc:sldMk cId="3849016194" sldId="978"/>
            <ac:spMk id="638" creationId="{AF85F6AD-7423-A74F-BD1A-46B55A2B1C2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09:53.272" v="764" actId="20577"/>
          <ac:spMkLst>
            <pc:docMk/>
            <pc:sldMk cId="3849016194" sldId="978"/>
            <ac:spMk id="644" creationId="{EA272014-13A0-D54C-9A64-D4DFADFF846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09:41.928" v="749" actId="20577"/>
          <ac:spMkLst>
            <pc:docMk/>
            <pc:sldMk cId="3849016194" sldId="978"/>
            <ac:spMk id="682" creationId="{D97E2904-AD6B-3943-9660-32B38BA8B0D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10:10.710" v="782" actId="20577"/>
          <ac:spMkLst>
            <pc:docMk/>
            <pc:sldMk cId="3849016194" sldId="978"/>
            <ac:spMk id="683" creationId="{26793204-F087-2E4B-B5FE-0B276FE5FCE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3T12:26:36.320" v="931" actId="14100"/>
          <ac:spMkLst>
            <pc:docMk/>
            <pc:sldMk cId="3849016194" sldId="978"/>
            <ac:spMk id="685" creationId="{32BCE5D7-9636-A94A-AC39-ECE5D72B6BC8}"/>
          </ac:spMkLst>
        </pc:spChg>
        <pc:grpChg chg="mod">
          <ac:chgData name="Aizhan Kassymova" userId="S::a.kassymova@satbayev.university::116eda05-19b7-4ab1-b111-75ad639c04ed" providerId="AD" clId="Web-{BB34A458-414C-3A8F-9BF3-6B0A066D48E5}" dt="2022-07-13T12:26:43.663" v="933" actId="14100"/>
          <ac:grpSpMkLst>
            <pc:docMk/>
            <pc:sldMk cId="3849016194" sldId="978"/>
            <ac:grpSpMk id="9" creationId="{1B89A616-088C-F944-A5D8-5B43B9716886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9:36:32.989" v="2381"/>
        <pc:sldMkLst>
          <pc:docMk/>
          <pc:sldMk cId="2568781362" sldId="979"/>
        </pc:sldMkLst>
        <pc:spChg chg="del">
          <ac:chgData name="Aizhan Kassymova" userId="S::a.kassymova@satbayev.university::116eda05-19b7-4ab1-b111-75ad639c04ed" providerId="AD" clId="Web-{BB34A458-414C-3A8F-9BF3-6B0A066D48E5}" dt="2022-07-14T09:29:29.493" v="2297"/>
          <ac:spMkLst>
            <pc:docMk/>
            <pc:sldMk cId="2568781362" sldId="979"/>
            <ac:spMk id="2" creationId="{3B8CD900-19EC-824C-BF74-AADFBF5A172E}"/>
          </ac:spMkLst>
        </pc:spChg>
        <pc:spChg chg="add del mod">
          <ac:chgData name="Aizhan Kassymova" userId="S::a.kassymova@satbayev.university::116eda05-19b7-4ab1-b111-75ad639c04ed" providerId="AD" clId="Web-{BB34A458-414C-3A8F-9BF3-6B0A066D48E5}" dt="2022-07-14T09:29:35.571" v="2300"/>
          <ac:spMkLst>
            <pc:docMk/>
            <pc:sldMk cId="2568781362" sldId="979"/>
            <ac:spMk id="4" creationId="{AB40EBC7-3E62-9904-C10E-C86C3A13CBB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9:35:12.284" v="2376"/>
          <ac:spMkLst>
            <pc:docMk/>
            <pc:sldMk cId="2568781362" sldId="979"/>
            <ac:spMk id="6" creationId="{B17F353E-52FE-E046-AFD1-30F25FFD37C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09:32:19.887" v="2346" actId="1076"/>
          <ac:spMkLst>
            <pc:docMk/>
            <pc:sldMk cId="2568781362" sldId="979"/>
            <ac:spMk id="7" creationId="{746E0606-0BC9-13BF-73DE-ED0732B2406D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09:35:13.066" v="2377"/>
          <ac:spMkLst>
            <pc:docMk/>
            <pc:sldMk cId="2568781362" sldId="979"/>
            <ac:spMk id="9" creationId="{4FB453C7-392C-2704-F0E0-BB0EB942889D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34:41.424" v="2369" actId="20577"/>
          <ac:spMkLst>
            <pc:docMk/>
            <pc:sldMk cId="2568781362" sldId="979"/>
            <ac:spMk id="32" creationId="{1E1E91E4-C791-1C4D-B1E2-869BEEE107F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32:24.047" v="2347" actId="1076"/>
          <ac:spMkLst>
            <pc:docMk/>
            <pc:sldMk cId="2568781362" sldId="979"/>
            <ac:spMk id="33" creationId="{9C2D0C7C-93C1-5F4F-9441-5CB1AFCF31E3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34:55.612" v="2375" actId="20577"/>
          <ac:spMkLst>
            <pc:docMk/>
            <pc:sldMk cId="2568781362" sldId="979"/>
            <ac:spMk id="34" creationId="{64D1D8C4-8925-DF49-90D8-9254DA1FD98A}"/>
          </ac:spMkLst>
        </pc:spChg>
      </pc:sldChg>
      <pc:sldChg chg="addSp delSp modSp add addAnim delAnim modNotes">
        <pc:chgData name="Aizhan Kassymova" userId="S::a.kassymova@satbayev.university::116eda05-19b7-4ab1-b111-75ad639c04ed" providerId="AD" clId="Web-{BB34A458-414C-3A8F-9BF3-6B0A066D48E5}" dt="2022-07-14T09:28:07.038" v="2296"/>
        <pc:sldMkLst>
          <pc:docMk/>
          <pc:sldMk cId="3181265755" sldId="980"/>
        </pc:sldMkLst>
        <pc:spChg chg="mod">
          <ac:chgData name="Aizhan Kassymova" userId="S::a.kassymova@satbayev.university::116eda05-19b7-4ab1-b111-75ad639c04ed" providerId="AD" clId="Web-{BB34A458-414C-3A8F-9BF3-6B0A066D48E5}" dt="2022-07-14T09:15:47.459" v="2013" actId="14100"/>
          <ac:spMkLst>
            <pc:docMk/>
            <pc:sldMk cId="3181265755" sldId="980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09:15:14.740" v="2006"/>
          <ac:spMkLst>
            <pc:docMk/>
            <pc:sldMk cId="3181265755" sldId="980"/>
            <ac:spMk id="6" creationId="{478136B6-D220-2A6C-928A-0F3C83B58453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20:40.325" v="2240" actId="1076"/>
          <ac:spMkLst>
            <pc:docMk/>
            <pc:sldMk cId="3181265755" sldId="980"/>
            <ac:spMk id="32" creationId="{8C03B010-69E6-1B42-A828-F93C63189906}"/>
          </ac:spMkLst>
        </pc:spChg>
        <pc:spChg chg="mod topLvl">
          <ac:chgData name="Aizhan Kassymova" userId="S::a.kassymova@satbayev.university::116eda05-19b7-4ab1-b111-75ad639c04ed" providerId="AD" clId="Web-{BB34A458-414C-3A8F-9BF3-6B0A066D48E5}" dt="2022-07-14T09:28:07.038" v="2296"/>
          <ac:spMkLst>
            <pc:docMk/>
            <pc:sldMk cId="3181265755" sldId="980"/>
            <ac:spMk id="33" creationId="{0E79ECB0-50CE-C240-AF72-D00F8514346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9:15:00.724" v="2003"/>
          <ac:spMkLst>
            <pc:docMk/>
            <pc:sldMk cId="3181265755" sldId="980"/>
            <ac:spMk id="35" creationId="{541D33C7-A4DC-934F-8A9A-8D848D2D5A3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24:36.908" v="2286" actId="20577"/>
          <ac:spMkLst>
            <pc:docMk/>
            <pc:sldMk cId="3181265755" sldId="980"/>
            <ac:spMk id="189" creationId="{17C01842-A8D9-3947-BFAD-E29BD4964F3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21:30.467" v="2273" actId="1076"/>
          <ac:spMkLst>
            <pc:docMk/>
            <pc:sldMk cId="3181265755" sldId="980"/>
            <ac:spMk id="190" creationId="{7C386600-7D5F-2A48-8322-A74286FEE874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17:31.399" v="2119" actId="1076"/>
          <ac:spMkLst>
            <pc:docMk/>
            <pc:sldMk cId="3181265755" sldId="980"/>
            <ac:spMk id="195" creationId="{4727766D-8865-024A-9422-01733ADE9C9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24:53.784" v="2289" actId="20577"/>
          <ac:spMkLst>
            <pc:docMk/>
            <pc:sldMk cId="3181265755" sldId="980"/>
            <ac:spMk id="196" creationId="{02F193D8-1895-D243-9C9D-86059DDF4050}"/>
          </ac:spMkLst>
        </pc:spChg>
        <pc:spChg chg="add del mod topLvl">
          <ac:chgData name="Aizhan Kassymova" userId="S::a.kassymova@satbayev.university::116eda05-19b7-4ab1-b111-75ad639c04ed" providerId="AD" clId="Web-{BB34A458-414C-3A8F-9BF3-6B0A066D48E5}" dt="2022-07-14T09:28:07.038" v="2296"/>
          <ac:spMkLst>
            <pc:docMk/>
            <pc:sldMk cId="3181265755" sldId="980"/>
            <ac:spMk id="199" creationId="{9E10FA5A-2003-7947-A8C2-B7FD6785FCA5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09:21:20.263" v="2272"/>
          <ac:spMkLst>
            <pc:docMk/>
            <pc:sldMk cId="3181265755" sldId="980"/>
            <ac:spMk id="200" creationId="{8EB381AD-3137-AD48-AB59-379F21535568}"/>
          </ac:spMkLst>
        </pc:spChg>
        <pc:spChg chg="add del mod">
          <ac:chgData name="Aizhan Kassymova" userId="S::a.kassymova@satbayev.university::116eda05-19b7-4ab1-b111-75ad639c04ed" providerId="AD" clId="Web-{BB34A458-414C-3A8F-9BF3-6B0A066D48E5}" dt="2022-07-14T09:14:55.990" v="2000" actId="20577"/>
          <ac:spMkLst>
            <pc:docMk/>
            <pc:sldMk cId="3181265755" sldId="980"/>
            <ac:spMk id="208" creationId="{7FA05B00-8070-F844-B8CC-0195B065BA34}"/>
          </ac:spMkLst>
        </pc:spChg>
        <pc:grpChg chg="add del">
          <ac:chgData name="Aizhan Kassymova" userId="S::a.kassymova@satbayev.university::116eda05-19b7-4ab1-b111-75ad639c04ed" providerId="AD" clId="Web-{BB34A458-414C-3A8F-9BF3-6B0A066D48E5}" dt="2022-07-14T09:28:07.038" v="2296"/>
          <ac:grpSpMkLst>
            <pc:docMk/>
            <pc:sldMk cId="3181265755" sldId="980"/>
            <ac:grpSpMk id="3" creationId="{4B5DB36C-372C-7849-A383-A0D110333457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09:21:20.263" v="2272"/>
          <ac:grpSpMkLst>
            <pc:docMk/>
            <pc:sldMk cId="3181265755" sldId="980"/>
            <ac:grpSpMk id="198" creationId="{A49C0A36-CC03-E845-B104-1E5E28C28B9B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09:15:11.006" v="2005"/>
        <pc:sldMkLst>
          <pc:docMk/>
          <pc:sldMk cId="2364544183" sldId="981"/>
        </pc:sldMkLst>
        <pc:spChg chg="mod">
          <ac:chgData name="Aizhan Kassymova" userId="S::a.kassymova@satbayev.university::116eda05-19b7-4ab1-b111-75ad639c04ed" providerId="AD" clId="Web-{BB34A458-414C-3A8F-9BF3-6B0A066D48E5}" dt="2022-07-14T09:02:38.083" v="1888" actId="1076"/>
          <ac:spMkLst>
            <pc:docMk/>
            <pc:sldMk cId="2364544183" sldId="981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09:15:11.006" v="2005"/>
          <ac:spMkLst>
            <pc:docMk/>
            <pc:sldMk cId="2364544183" sldId="981"/>
            <ac:spMk id="4" creationId="{83F9A178-9C19-45E9-1DA0-1D6357C2B8A7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6:25.557" v="1909" actId="20577"/>
          <ac:spMkLst>
            <pc:docMk/>
            <pc:sldMk cId="2364544183" sldId="981"/>
            <ac:spMk id="82" creationId="{C8BB3F46-3B16-B844-8872-13FF6EAD7B6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6:34.338" v="1923" actId="20577"/>
          <ac:spMkLst>
            <pc:docMk/>
            <pc:sldMk cId="2364544183" sldId="981"/>
            <ac:spMk id="84" creationId="{04240E2C-D2B8-6D49-8F3E-93A9982E6459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8:49.138" v="1967" actId="20577"/>
          <ac:spMkLst>
            <pc:docMk/>
            <pc:sldMk cId="2364544183" sldId="981"/>
            <ac:spMk id="93" creationId="{B957BD8B-F509-1A4C-BDB2-A2653F2A5C16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6:38.870" v="1925" actId="20577"/>
          <ac:spMkLst>
            <pc:docMk/>
            <pc:sldMk cId="2364544183" sldId="981"/>
            <ac:spMk id="95" creationId="{45415617-655E-AE41-ACC7-41804AE636E2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4:00.663" v="1900" actId="20577"/>
          <ac:spMkLst>
            <pc:docMk/>
            <pc:sldMk cId="2364544183" sldId="981"/>
            <ac:spMk id="171" creationId="{13FB7F7D-CB8F-8A4B-8A4F-68A8CEDEFE87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4:55.930" v="1907" actId="20577"/>
          <ac:spMkLst>
            <pc:docMk/>
            <pc:sldMk cId="2364544183" sldId="981"/>
            <ac:spMk id="173" creationId="{D790553C-791A-D348-9DBD-80C773BBD2C3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6:54.901" v="1950" actId="1076"/>
          <ac:spMkLst>
            <pc:docMk/>
            <pc:sldMk cId="2364544183" sldId="981"/>
            <ac:spMk id="174" creationId="{517C0A89-506E-FC47-9AA2-AF070B040EDE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9:15:09.912" v="2004"/>
          <ac:spMkLst>
            <pc:docMk/>
            <pc:sldMk cId="2364544183" sldId="981"/>
            <ac:spMk id="179" creationId="{5BCB8937-73EA-A241-A38D-79BCD8BA103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3:24.928" v="1896" actId="20577"/>
          <ac:spMkLst>
            <pc:docMk/>
            <pc:sldMk cId="2364544183" sldId="981"/>
            <ac:spMk id="181" creationId="{22797A37-2981-B84F-A949-A6F05BC23F76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9:04:40.289" v="1904" actId="20577"/>
          <ac:spMkLst>
            <pc:docMk/>
            <pc:sldMk cId="2364544183" sldId="981"/>
            <ac:spMk id="182" creationId="{158F9267-8C55-AD46-A424-9C6B11E6A845}"/>
          </ac:spMkLst>
        </pc:spChg>
      </pc:sldChg>
      <pc:sldChg chg="addSp delSp modSp add delAnim modNotes">
        <pc:chgData name="Aizhan Kassymova" userId="S::a.kassymova@satbayev.university::116eda05-19b7-4ab1-b111-75ad639c04ed" providerId="AD" clId="Web-{BB34A458-414C-3A8F-9BF3-6B0A066D48E5}" dt="2022-07-14T08:43:08.942" v="1859"/>
        <pc:sldMkLst>
          <pc:docMk/>
          <pc:sldMk cId="1887142851" sldId="982"/>
        </pc:sldMkLst>
        <pc:spChg chg="mod">
          <ac:chgData name="Aizhan Kassymova" userId="S::a.kassymova@satbayev.university::116eda05-19b7-4ab1-b111-75ad639c04ed" providerId="AD" clId="Web-{BB34A458-414C-3A8F-9BF3-6B0A066D48E5}" dt="2022-07-14T08:20:53.815" v="1681" actId="20577"/>
          <ac:spMkLst>
            <pc:docMk/>
            <pc:sldMk cId="1887142851" sldId="982"/>
            <ac:spMk id="2" creationId="{3B8CD900-19EC-824C-BF74-AADFBF5A172E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40:29.547" v="1854" actId="20577"/>
          <ac:spMkLst>
            <pc:docMk/>
            <pc:sldMk cId="1887142851" sldId="982"/>
            <ac:spMk id="3" creationId="{66DAEE93-D7C7-5A4A-AB8B-951DDF4E15F0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08:31:51.362" v="1824"/>
          <ac:spMkLst>
            <pc:docMk/>
            <pc:sldMk cId="1887142851" sldId="982"/>
            <ac:spMk id="5" creationId="{16339048-1D23-B989-8E14-0186BD16F141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08:31:37.800" v="1820" actId="20577"/>
          <ac:spMkLst>
            <pc:docMk/>
            <pc:sldMk cId="1887142851" sldId="982"/>
            <ac:spMk id="76" creationId="{E6E11A0C-EE74-6A44-A899-E6245F90CE11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08:31:21.221" v="1813"/>
          <ac:spMkLst>
            <pc:docMk/>
            <pc:sldMk cId="1887142851" sldId="982"/>
            <ac:spMk id="77" creationId="{7CFDA170-11D3-5541-8A4F-1A2253DC8FAC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08:31:42.893" v="1823"/>
          <ac:spMkLst>
            <pc:docMk/>
            <pc:sldMk cId="1887142851" sldId="982"/>
            <ac:spMk id="78" creationId="{E94B8DB8-C7EF-7A40-8154-BF28A6185E5B}"/>
          </ac:spMkLst>
        </pc:spChg>
      </pc:sldChg>
      <pc:sldChg chg="add">
        <pc:chgData name="Aizhan Kassymova" userId="S::a.kassymova@satbayev.university::116eda05-19b7-4ab1-b111-75ad639c04ed" providerId="AD" clId="Web-{BB34A458-414C-3A8F-9BF3-6B0A066D48E5}" dt="2022-07-14T09:56:11.271" v="2389"/>
        <pc:sldMkLst>
          <pc:docMk/>
          <pc:sldMk cId="1433602419" sldId="983"/>
        </pc:sldMkLst>
      </pc:sldChg>
      <pc:sldChg chg="add">
        <pc:chgData name="Aizhan Kassymova" userId="S::a.kassymova@satbayev.university::116eda05-19b7-4ab1-b111-75ad639c04ed" providerId="AD" clId="Web-{BB34A458-414C-3A8F-9BF3-6B0A066D48E5}" dt="2022-07-14T09:56:11.615" v="2390"/>
        <pc:sldMkLst>
          <pc:docMk/>
          <pc:sldMk cId="3313835661" sldId="984"/>
        </pc:sldMkLst>
      </pc:sldChg>
      <pc:sldChg chg="addSp add">
        <pc:chgData name="Aizhan Kassymova" userId="S::a.kassymova@satbayev.university::116eda05-19b7-4ab1-b111-75ad639c04ed" providerId="AD" clId="Web-{BB34A458-414C-3A8F-9BF3-6B0A066D48E5}" dt="2022-07-14T10:54:49.766" v="2856"/>
        <pc:sldMkLst>
          <pc:docMk/>
          <pc:sldMk cId="1971631348" sldId="985"/>
        </pc:sldMkLst>
        <pc:spChg chg="add">
          <ac:chgData name="Aizhan Kassymova" userId="S::a.kassymova@satbayev.university::116eda05-19b7-4ab1-b111-75ad639c04ed" providerId="AD" clId="Web-{BB34A458-414C-3A8F-9BF3-6B0A066D48E5}" dt="2022-07-14T10:54:49.766" v="2856"/>
          <ac:spMkLst>
            <pc:docMk/>
            <pc:sldMk cId="1971631348" sldId="985"/>
            <ac:spMk id="3" creationId="{7293FED5-BF02-25B5-C8BB-F23BBB239B6D}"/>
          </ac:spMkLst>
        </pc:spChg>
      </pc:sldChg>
      <pc:sldChg chg="addSp modSp add">
        <pc:chgData name="Aizhan Kassymova" userId="S::a.kassymova@satbayev.university::116eda05-19b7-4ab1-b111-75ad639c04ed" providerId="AD" clId="Web-{BB34A458-414C-3A8F-9BF3-6B0A066D48E5}" dt="2022-07-14T11:03:42.895" v="2872" actId="1076"/>
        <pc:sldMkLst>
          <pc:docMk/>
          <pc:sldMk cId="4090509329" sldId="986"/>
        </pc:sldMkLst>
        <pc:spChg chg="mod">
          <ac:chgData name="Aizhan Kassymova" userId="S::a.kassymova@satbayev.university::116eda05-19b7-4ab1-b111-75ad639c04ed" providerId="AD" clId="Web-{BB34A458-414C-3A8F-9BF3-6B0A066D48E5}" dt="2022-07-14T10:54:24.156" v="2853" actId="20577"/>
          <ac:spMkLst>
            <pc:docMk/>
            <pc:sldMk cId="4090509329" sldId="986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54:43.328" v="2854"/>
          <ac:spMkLst>
            <pc:docMk/>
            <pc:sldMk cId="4090509329" sldId="986"/>
            <ac:spMk id="3" creationId="{D614F36C-FDD7-C25D-A130-0B83D552DA24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54:44.734" v="2855"/>
          <ac:spMkLst>
            <pc:docMk/>
            <pc:sldMk cId="4090509329" sldId="986"/>
            <ac:spMk id="4" creationId="{90DD368D-6F20-408A-EF98-8E88902E9958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1:00:28.737" v="2857"/>
          <ac:spMkLst>
            <pc:docMk/>
            <pc:sldMk cId="4090509329" sldId="986"/>
            <ac:spMk id="5" creationId="{346D98B6-DD87-CFB5-0DD7-62C459B0E77C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1:02:03.613" v="2858"/>
          <ac:spMkLst>
            <pc:docMk/>
            <pc:sldMk cId="4090509329" sldId="986"/>
            <ac:spMk id="6" creationId="{0DA4D7F2-124B-EC04-AEB6-744965630AC1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1:03:42.895" v="2872" actId="1076"/>
          <ac:spMkLst>
            <pc:docMk/>
            <pc:sldMk cId="4090509329" sldId="986"/>
            <ac:spMk id="63" creationId="{42D1F0EC-5795-06FA-9706-D8AA25884FE0}"/>
          </ac:spMkLst>
        </pc:s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10:53:49.984" v="2850" actId="1076"/>
        <pc:sldMkLst>
          <pc:docMk/>
          <pc:sldMk cId="3110794418" sldId="987"/>
        </pc:sldMkLst>
        <pc:spChg chg="mod">
          <ac:chgData name="Aizhan Kassymova" userId="S::a.kassymova@satbayev.university::116eda05-19b7-4ab1-b111-75ad639c04ed" providerId="AD" clId="Web-{BB34A458-414C-3A8F-9BF3-6B0A066D48E5}" dt="2022-07-14T10:53:49.984" v="2850" actId="1076"/>
          <ac:spMkLst>
            <pc:docMk/>
            <pc:sldMk cId="3110794418" sldId="987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3:38.803" v="2730"/>
          <ac:spMkLst>
            <pc:docMk/>
            <pc:sldMk cId="3110794418" sldId="987"/>
            <ac:spMk id="4" creationId="{31E0748C-D0B1-0514-F383-C7C70800ECF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4:40.725" v="2738" actId="1076"/>
          <ac:spMkLst>
            <pc:docMk/>
            <pc:sldMk cId="3110794418" sldId="987"/>
            <ac:spMk id="6" creationId="{7ECBE24A-19DC-AC9F-86D5-8AF3175A1F29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35:31.195" v="2755"/>
          <ac:spMkLst>
            <pc:docMk/>
            <pc:sldMk cId="3110794418" sldId="987"/>
            <ac:spMk id="32" creationId="{AA8FB1A9-24AA-6944-82EC-BE9D926267B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38.554" v="2758"/>
          <ac:spMkLst>
            <pc:docMk/>
            <pc:sldMk cId="3110794418" sldId="987"/>
            <ac:spMk id="34" creationId="{E7F13F8B-3A00-D34F-9D41-965BF84584A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46.445" v="2761"/>
          <ac:spMkLst>
            <pc:docMk/>
            <pc:sldMk cId="3110794418" sldId="987"/>
            <ac:spMk id="36" creationId="{FE5336A0-2A38-3C4B-B598-A66CCCFD570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14.054" v="2770"/>
          <ac:spMkLst>
            <pc:docMk/>
            <pc:sldMk cId="3110794418" sldId="987"/>
            <ac:spMk id="38" creationId="{B52DEC78-1030-A54E-8A0F-BCB9B6D6B0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02.304" v="2767"/>
          <ac:spMkLst>
            <pc:docMk/>
            <pc:sldMk cId="3110794418" sldId="987"/>
            <ac:spMk id="40" creationId="{0B914A90-A394-6F45-B155-CCE12CEFEC5E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54.210" v="2764"/>
          <ac:spMkLst>
            <pc:docMk/>
            <pc:sldMk cId="3110794418" sldId="987"/>
            <ac:spMk id="42" creationId="{0403D7D4-9E2C-F94E-924D-8574777C74EB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37.539" v="2779"/>
          <ac:spMkLst>
            <pc:docMk/>
            <pc:sldMk cId="3110794418" sldId="987"/>
            <ac:spMk id="44" creationId="{0ADF884B-3F6F-8145-B641-9A429A34A18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4:43.007" v="2739"/>
          <ac:spMkLst>
            <pc:docMk/>
            <pc:sldMk cId="3110794418" sldId="987"/>
            <ac:spMk id="46" creationId="{661C5E06-AA77-3D42-A208-2104FCC9BB3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44.898" v="2782"/>
          <ac:spMkLst>
            <pc:docMk/>
            <pc:sldMk cId="3110794418" sldId="987"/>
            <ac:spMk id="48" creationId="{766583C3-B9DB-094A-A09E-A4BC2FBDE89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21.476" v="2773"/>
          <ac:spMkLst>
            <pc:docMk/>
            <pc:sldMk cId="3110794418" sldId="987"/>
            <ac:spMk id="50" creationId="{59E18F13-5C5C-4049-B258-FAF65F9B26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4:58.335" v="2744"/>
          <ac:spMkLst>
            <pc:docMk/>
            <pc:sldMk cId="3110794418" sldId="987"/>
            <ac:spMk id="52" creationId="{2E687D8E-E3CE-F949-BB94-C8F32F43390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07.163" v="2747"/>
          <ac:spMkLst>
            <pc:docMk/>
            <pc:sldMk cId="3110794418" sldId="987"/>
            <ac:spMk id="54" creationId="{D97DC0BC-584A-AC4F-835D-B981DD67CCF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5:16.976" v="2750"/>
          <ac:spMkLst>
            <pc:docMk/>
            <pc:sldMk cId="3110794418" sldId="987"/>
            <ac:spMk id="56" creationId="{DA418C0A-2209-A942-A859-5ECE8083B05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6:30.007" v="2776"/>
          <ac:spMkLst>
            <pc:docMk/>
            <pc:sldMk cId="3110794418" sldId="987"/>
            <ac:spMk id="58" creationId="{5CA3BADE-216F-2843-9D81-CE5E9D20BE8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4:50.960" v="2741"/>
          <ac:spMkLst>
            <pc:docMk/>
            <pc:sldMk cId="3110794418" sldId="987"/>
            <ac:spMk id="60" creationId="{45ED4CFD-305F-FD49-AB6C-BC96E8D76DD4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4:36.225" v="2736"/>
          <ac:spMkLst>
            <pc:docMk/>
            <pc:sldMk cId="3110794418" sldId="987"/>
            <ac:spMk id="62" creationId="{F1EBE77F-A331-1B49-AD54-E7C5C36B2A4A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4:44.350" v="2740"/>
          <ac:spMkLst>
            <pc:docMk/>
            <pc:sldMk cId="3110794418" sldId="987"/>
            <ac:spMk id="63" creationId="{D0D23AE3-6683-3CC4-1190-EC68C10C0B4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37.991" v="2729"/>
          <ac:spMkLst>
            <pc:docMk/>
            <pc:sldMk cId="3110794418" sldId="987"/>
            <ac:spMk id="300" creationId="{50D1D034-7E8B-0C45-AB5E-88F706E9D76B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34:27.850" v="2735" actId="20577"/>
          <ac:spMkLst>
            <pc:docMk/>
            <pc:sldMk cId="3110794418" sldId="987"/>
            <ac:spMk id="802" creationId="{883B8B7C-52E4-7C4B-8F8D-C53D3AF05B50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38:29.243" v="2841" actId="20577"/>
          <ac:spMkLst>
            <pc:docMk/>
            <pc:sldMk cId="3110794418" sldId="987"/>
            <ac:spMk id="814" creationId="{6F6B1677-D08C-6A47-B407-042662BB76A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8:39.712" v="2843"/>
          <ac:spMkLst>
            <pc:docMk/>
            <pc:sldMk cId="3110794418" sldId="987"/>
            <ac:spMk id="831" creationId="{E2B94A9A-0F9D-2848-A0CF-4BF11CF94A72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8:04.274" v="2834"/>
          <ac:spMkLst>
            <pc:docMk/>
            <pc:sldMk cId="3110794418" sldId="987"/>
            <ac:spMk id="842" creationId="{9B066AAE-482E-0B40-BE56-8CA80740394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4:55.726" v="2743" actId="1076"/>
          <ac:spMkLst>
            <pc:docMk/>
            <pc:sldMk cId="3110794418" sldId="987"/>
            <ac:spMk id="983" creationId="{115F8061-C028-1C80-2997-6EED163A74F1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04.694" v="2746" actId="1076"/>
          <ac:spMkLst>
            <pc:docMk/>
            <pc:sldMk cId="3110794418" sldId="987"/>
            <ac:spMk id="985" creationId="{0A77BABE-5358-F82A-D085-375F91102A38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13.069" v="2749" actId="1076"/>
          <ac:spMkLst>
            <pc:docMk/>
            <pc:sldMk cId="3110794418" sldId="987"/>
            <ac:spMk id="987" creationId="{7687E5C2-85A2-6E25-20BB-68013C8A6183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24.804" v="2752" actId="1076"/>
          <ac:spMkLst>
            <pc:docMk/>
            <pc:sldMk cId="3110794418" sldId="987"/>
            <ac:spMk id="1053" creationId="{D10BAD92-B248-766C-7B05-81C92AAFF4D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36.320" v="2757" actId="1076"/>
          <ac:spMkLst>
            <pc:docMk/>
            <pc:sldMk cId="3110794418" sldId="987"/>
            <ac:spMk id="1055" creationId="{8DC095D5-6A1A-11A6-F0BC-EE344F5861A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45.132" v="2760" actId="1076"/>
          <ac:spMkLst>
            <pc:docMk/>
            <pc:sldMk cId="3110794418" sldId="987"/>
            <ac:spMk id="1057" creationId="{E1E88EAB-D3DB-F0C4-2592-3D7711BC421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51.695" v="2763" actId="1076"/>
          <ac:spMkLst>
            <pc:docMk/>
            <pc:sldMk cId="3110794418" sldId="987"/>
            <ac:spMk id="1059" creationId="{DEBA0D7B-852B-30E8-BC23-4DBA3290084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5:59.648" v="2766" actId="1076"/>
          <ac:spMkLst>
            <pc:docMk/>
            <pc:sldMk cId="3110794418" sldId="987"/>
            <ac:spMk id="1061" creationId="{B910CE95-4A70-FA2B-DAB4-01877D70A9EA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11.914" v="2769" actId="1076"/>
          <ac:spMkLst>
            <pc:docMk/>
            <pc:sldMk cId="3110794418" sldId="987"/>
            <ac:spMk id="1063" creationId="{7112C635-EEFB-037E-9EBF-47ED95A39C28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19.179" v="2772" actId="1076"/>
          <ac:spMkLst>
            <pc:docMk/>
            <pc:sldMk cId="3110794418" sldId="987"/>
            <ac:spMk id="1065" creationId="{B2D0CF8B-C667-C450-026F-57136773613F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27.242" v="2775" actId="1076"/>
          <ac:spMkLst>
            <pc:docMk/>
            <pc:sldMk cId="3110794418" sldId="987"/>
            <ac:spMk id="1067" creationId="{15788F13-DB8D-85C0-1CC2-E848488A28E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36.086" v="2778" actId="1076"/>
          <ac:spMkLst>
            <pc:docMk/>
            <pc:sldMk cId="3110794418" sldId="987"/>
            <ac:spMk id="1069" creationId="{44709F06-F386-53CF-DEA2-02DE46FFFF7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42.898" v="2781" actId="1076"/>
          <ac:spMkLst>
            <pc:docMk/>
            <pc:sldMk cId="3110794418" sldId="987"/>
            <ac:spMk id="1071" creationId="{D5704758-3855-2027-3940-ADC7CE5A06F8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6:50.304" v="2784" actId="1076"/>
          <ac:spMkLst>
            <pc:docMk/>
            <pc:sldMk cId="3110794418" sldId="987"/>
            <ac:spMk id="1073" creationId="{B971C4DF-29C3-E3E5-94AA-A3A94547F45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8:34.071" v="2842" actId="20577"/>
          <ac:spMkLst>
            <pc:docMk/>
            <pc:sldMk cId="3110794418" sldId="987"/>
            <ac:spMk id="1074" creationId="{D584DA5E-A1C2-40BB-57DE-CC1920F3C98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8:48.633" v="2849" actId="20577"/>
          <ac:spMkLst>
            <pc:docMk/>
            <pc:sldMk cId="3110794418" sldId="987"/>
            <ac:spMk id="1075" creationId="{B079493D-5283-90E6-0A73-460BABE12250}"/>
          </ac:spMkLst>
        </pc:spChg>
        <pc:grpChg chg="del">
          <ac:chgData name="Aizhan Kassymova" userId="S::a.kassymova@satbayev.university::116eda05-19b7-4ab1-b111-75ad639c04ed" providerId="AD" clId="Web-{BB34A458-414C-3A8F-9BF3-6B0A066D48E5}" dt="2022-07-14T10:34:36.225" v="2736"/>
          <ac:grpSpMkLst>
            <pc:docMk/>
            <pc:sldMk cId="3110794418" sldId="987"/>
            <ac:grpSpMk id="9" creationId="{30BB6B1D-0B22-BA43-AA01-2EC5643695A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4:50.960" v="2741"/>
          <ac:grpSpMkLst>
            <pc:docMk/>
            <pc:sldMk cId="3110794418" sldId="987"/>
            <ac:grpSpMk id="10" creationId="{15FE5D2D-CFDD-2545-AD30-9375E330E58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30.007" v="2776"/>
          <ac:grpSpMkLst>
            <pc:docMk/>
            <pc:sldMk cId="3110794418" sldId="987"/>
            <ac:grpSpMk id="11" creationId="{0041D52F-4091-A944-8003-ED442384CB16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16.976" v="2750"/>
          <ac:grpSpMkLst>
            <pc:docMk/>
            <pc:sldMk cId="3110794418" sldId="987"/>
            <ac:grpSpMk id="12" creationId="{F1C6BD9A-0B39-B244-94E8-678C50D1EC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07.163" v="2747"/>
          <ac:grpSpMkLst>
            <pc:docMk/>
            <pc:sldMk cId="3110794418" sldId="987"/>
            <ac:grpSpMk id="13" creationId="{F1A8927C-3AF4-D742-848C-35E15D25BFB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4:58.335" v="2744"/>
          <ac:grpSpMkLst>
            <pc:docMk/>
            <pc:sldMk cId="3110794418" sldId="987"/>
            <ac:grpSpMk id="14" creationId="{937AB14A-1B92-0C4D-9DB7-3A65A35F708F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21.476" v="2773"/>
          <ac:grpSpMkLst>
            <pc:docMk/>
            <pc:sldMk cId="3110794418" sldId="987"/>
            <ac:grpSpMk id="15" creationId="{417DAC5F-2573-4743-9127-36524340FE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44.898" v="2782"/>
          <ac:grpSpMkLst>
            <pc:docMk/>
            <pc:sldMk cId="3110794418" sldId="987"/>
            <ac:grpSpMk id="16" creationId="{B1724044-B1C6-934B-8868-30D0FD03826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4:43.007" v="2739"/>
          <ac:grpSpMkLst>
            <pc:docMk/>
            <pc:sldMk cId="3110794418" sldId="987"/>
            <ac:grpSpMk id="17" creationId="{D3F39309-4CCA-1346-A4B3-93C528C3A3F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37.539" v="2779"/>
          <ac:grpSpMkLst>
            <pc:docMk/>
            <pc:sldMk cId="3110794418" sldId="987"/>
            <ac:grpSpMk id="18" creationId="{DE67CACE-BA9C-4F49-9CCC-2A95DDABF7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54.210" v="2764"/>
          <ac:grpSpMkLst>
            <pc:docMk/>
            <pc:sldMk cId="3110794418" sldId="987"/>
            <ac:grpSpMk id="19" creationId="{CF0A8E3D-09B1-214E-99FD-B5570442C39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02.304" v="2767"/>
          <ac:grpSpMkLst>
            <pc:docMk/>
            <pc:sldMk cId="3110794418" sldId="987"/>
            <ac:grpSpMk id="20" creationId="{4FD3E459-AF79-0B45-B5D3-3CA1740A2701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6:14.054" v="2770"/>
          <ac:grpSpMkLst>
            <pc:docMk/>
            <pc:sldMk cId="3110794418" sldId="987"/>
            <ac:grpSpMk id="21" creationId="{5FECB796-EB1A-6941-942C-2C77B9305400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46.445" v="2761"/>
          <ac:grpSpMkLst>
            <pc:docMk/>
            <pc:sldMk cId="3110794418" sldId="987"/>
            <ac:grpSpMk id="22" creationId="{188C2074-F159-A84A-BA68-5AB5304751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38.554" v="2758"/>
          <ac:grpSpMkLst>
            <pc:docMk/>
            <pc:sldMk cId="3110794418" sldId="987"/>
            <ac:grpSpMk id="23" creationId="{7C2A35D0-56CA-3641-A6F1-6B3B15ECC56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5:31.195" v="2755"/>
          <ac:grpSpMkLst>
            <pc:docMk/>
            <pc:sldMk cId="3110794418" sldId="987"/>
            <ac:grpSpMk id="24" creationId="{134DD520-7978-5747-B557-6216C572DFE6}"/>
          </ac:grpSpMkLst>
        </pc:grpChg>
        <pc:grpChg chg="mod">
          <ac:chgData name="Aizhan Kassymova" userId="S::a.kassymova@satbayev.university::116eda05-19b7-4ab1-b111-75ad639c04ed" providerId="AD" clId="Web-{BB34A458-414C-3A8F-9BF3-6B0A066D48E5}" dt="2022-07-14T10:37:29.305" v="2829" actId="1076"/>
          <ac:grpSpMkLst>
            <pc:docMk/>
            <pc:sldMk cId="3110794418" sldId="987"/>
            <ac:grpSpMk id="860" creationId="{7C41A419-299B-7A4A-A2A5-F2262956EE0F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10:33:45.537" v="2731" actId="1076"/>
        <pc:sldMkLst>
          <pc:docMk/>
          <pc:sldMk cId="2209116651" sldId="988"/>
        </pc:sldMkLst>
        <pc:spChg chg="mod">
          <ac:chgData name="Aizhan Kassymova" userId="S::a.kassymova@satbayev.university::116eda05-19b7-4ab1-b111-75ad639c04ed" providerId="AD" clId="Web-{BB34A458-414C-3A8F-9BF3-6B0A066D48E5}" dt="2022-07-14T10:33:45.537" v="2731" actId="1076"/>
          <ac:spMkLst>
            <pc:docMk/>
            <pc:sldMk cId="2209116651" sldId="988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1:09.365" v="2677"/>
          <ac:spMkLst>
            <pc:docMk/>
            <pc:sldMk cId="2209116651" sldId="988"/>
            <ac:spMk id="5" creationId="{71E0B52D-D0BD-5B7E-57B4-97D132A7784F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16.458" v="2680" actId="1076"/>
          <ac:spMkLst>
            <pc:docMk/>
            <pc:sldMk cId="2209116651" sldId="988"/>
            <ac:spMk id="7" creationId="{2072A8CE-8F43-E05C-E443-414EA2CAA5D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54.037" v="2693"/>
          <ac:spMkLst>
            <pc:docMk/>
            <pc:sldMk cId="2209116651" sldId="988"/>
            <ac:spMk id="32" creationId="{AA8FB1A9-24AA-6944-82EC-BE9D926267B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02.240" v="2696"/>
          <ac:spMkLst>
            <pc:docMk/>
            <pc:sldMk cId="2209116651" sldId="988"/>
            <ac:spMk id="34" creationId="{E7F13F8B-3A00-D34F-9D41-965BF84584A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08.974" v="2699"/>
          <ac:spMkLst>
            <pc:docMk/>
            <pc:sldMk cId="2209116651" sldId="988"/>
            <ac:spMk id="36" creationId="{FE5336A0-2A38-3C4B-B598-A66CCCFD570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39.318" v="2710"/>
          <ac:spMkLst>
            <pc:docMk/>
            <pc:sldMk cId="2209116651" sldId="988"/>
            <ac:spMk id="38" creationId="{B52DEC78-1030-A54E-8A0F-BCB9B6D6B0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31.193" v="2707"/>
          <ac:spMkLst>
            <pc:docMk/>
            <pc:sldMk cId="2209116651" sldId="988"/>
            <ac:spMk id="40" creationId="{0B914A90-A394-6F45-B155-CCE12CEFEC5E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32:23.162" v="2705"/>
          <ac:spMkLst>
            <pc:docMk/>
            <pc:sldMk cId="2209116651" sldId="988"/>
            <ac:spMk id="42" creationId="{0403D7D4-9E2C-F94E-924D-8574777C74EB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02.693" v="2719"/>
          <ac:spMkLst>
            <pc:docMk/>
            <pc:sldMk cId="2209116651" sldId="988"/>
            <ac:spMk id="44" creationId="{0ADF884B-3F6F-8145-B641-9A429A34A18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12.474" v="2678"/>
          <ac:spMkLst>
            <pc:docMk/>
            <pc:sldMk cId="2209116651" sldId="988"/>
            <ac:spMk id="46" creationId="{661C5E06-AA77-3D42-A208-2104FCC9BB3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10.334" v="2722"/>
          <ac:spMkLst>
            <pc:docMk/>
            <pc:sldMk cId="2209116651" sldId="988"/>
            <ac:spMk id="48" creationId="{766583C3-B9DB-094A-A09E-A4BC2FBDE89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47.443" v="2713"/>
          <ac:spMkLst>
            <pc:docMk/>
            <pc:sldMk cId="2209116651" sldId="988"/>
            <ac:spMk id="50" creationId="{59E18F13-5C5C-4049-B258-FAF65F9B26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29.396" v="2684"/>
          <ac:spMkLst>
            <pc:docMk/>
            <pc:sldMk cId="2209116651" sldId="988"/>
            <ac:spMk id="52" creationId="{2E687D8E-E3CE-F949-BB94-C8F32F43390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37.224" v="2687"/>
          <ac:spMkLst>
            <pc:docMk/>
            <pc:sldMk cId="2209116651" sldId="988"/>
            <ac:spMk id="54" creationId="{D97DC0BC-584A-AC4F-835D-B981DD67CCF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45.849" v="2690"/>
          <ac:spMkLst>
            <pc:docMk/>
            <pc:sldMk cId="2209116651" sldId="988"/>
            <ac:spMk id="56" creationId="{DA418C0A-2209-A942-A859-5ECE8083B05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2:55.568" v="2716"/>
          <ac:spMkLst>
            <pc:docMk/>
            <pc:sldMk cId="2209116651" sldId="988"/>
            <ac:spMk id="58" creationId="{5CA3BADE-216F-2843-9D81-CE5E9D20BE8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1:20.755" v="2681"/>
          <ac:spMkLst>
            <pc:docMk/>
            <pc:sldMk cId="2209116651" sldId="988"/>
            <ac:spMk id="60" creationId="{45ED4CFD-305F-FD49-AB6C-BC96E8D76DD4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31:08.677" v="2676"/>
          <ac:spMkLst>
            <pc:docMk/>
            <pc:sldMk cId="2209116651" sldId="988"/>
            <ac:spMk id="62" creationId="{F1EBE77F-A331-1B49-AD54-E7C5C36B2A4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30:53.396" v="2673" actId="20577"/>
          <ac:spMkLst>
            <pc:docMk/>
            <pc:sldMk cId="2209116651" sldId="988"/>
            <ac:spMk id="73" creationId="{08951995-D6BD-774B-9044-606D684C7AB8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26.224" v="2683" actId="1076"/>
          <ac:spMkLst>
            <pc:docMk/>
            <pc:sldMk cId="2209116651" sldId="988"/>
            <ac:spMk id="75" creationId="{796B8D5B-34D2-B1BA-3201-3778409707D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35.615" v="2686" actId="1076"/>
          <ac:spMkLst>
            <pc:docMk/>
            <pc:sldMk cId="2209116651" sldId="988"/>
            <ac:spMk id="77" creationId="{6E7BFCD3-B74E-0BDC-7581-224CF159B9F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42.693" v="2689" actId="1076"/>
          <ac:spMkLst>
            <pc:docMk/>
            <pc:sldMk cId="2209116651" sldId="988"/>
            <ac:spMk id="79" creationId="{27DC07AB-0342-46B4-DD1E-1194DE61686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51.318" v="2692" actId="1076"/>
          <ac:spMkLst>
            <pc:docMk/>
            <pc:sldMk cId="2209116651" sldId="988"/>
            <ac:spMk id="81" creationId="{E9EBBA0A-8C9C-34B5-DE8D-14B96C77ED93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1:59.349" v="2695" actId="1076"/>
          <ac:spMkLst>
            <pc:docMk/>
            <pc:sldMk cId="2209116651" sldId="988"/>
            <ac:spMk id="83" creationId="{5A0A24F0-C7D8-B432-129E-1C3E4F47220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06.615" v="2698" actId="1076"/>
          <ac:spMkLst>
            <pc:docMk/>
            <pc:sldMk cId="2209116651" sldId="988"/>
            <ac:spMk id="85" creationId="{F94E756E-6B55-7CFB-1B85-511012ED2D99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14.099" v="2701" actId="1076"/>
          <ac:spMkLst>
            <pc:docMk/>
            <pc:sldMk cId="2209116651" sldId="988"/>
            <ac:spMk id="87" creationId="{A04D6F2C-2CFD-0DFC-C602-517DE3DE8A6C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28.974" v="2706" actId="1076"/>
          <ac:spMkLst>
            <pc:docMk/>
            <pc:sldMk cId="2209116651" sldId="988"/>
            <ac:spMk id="89" creationId="{62E9C4B5-99EE-6171-4153-CDF365D7267F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36.912" v="2709" actId="1076"/>
          <ac:spMkLst>
            <pc:docMk/>
            <pc:sldMk cId="2209116651" sldId="988"/>
            <ac:spMk id="91" creationId="{87EE3C42-AA3D-0160-5B6A-5BBA10AF674A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44.193" v="2712" actId="1076"/>
          <ac:spMkLst>
            <pc:docMk/>
            <pc:sldMk cId="2209116651" sldId="988"/>
            <ac:spMk id="93" creationId="{14C61AE1-AC73-4915-EA81-709DAC038CE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2:52.928" v="2715" actId="1076"/>
          <ac:spMkLst>
            <pc:docMk/>
            <pc:sldMk cId="2209116651" sldId="988"/>
            <ac:spMk id="95" creationId="{7EBAF418-2CDE-D0B1-80C7-B33BDCE0D10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3:00.178" v="2718" actId="1076"/>
          <ac:spMkLst>
            <pc:docMk/>
            <pc:sldMk cId="2209116651" sldId="988"/>
            <ac:spMk id="97" creationId="{F1CC444B-5C86-435F-DA2A-38374D13927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3:08.225" v="2721" actId="1076"/>
          <ac:spMkLst>
            <pc:docMk/>
            <pc:sldMk cId="2209116651" sldId="988"/>
            <ac:spMk id="99" creationId="{6B739635-3A0B-D55F-F049-6B195D5B29C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33:15.787" v="2724" actId="1076"/>
          <ac:spMkLst>
            <pc:docMk/>
            <pc:sldMk cId="2209116651" sldId="988"/>
            <ac:spMk id="101" creationId="{DB68272D-8F95-8204-EC2F-A41D35DD75DF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3:29.865" v="2728"/>
          <ac:spMkLst>
            <pc:docMk/>
            <pc:sldMk cId="2209116651" sldId="988"/>
            <ac:spMk id="103" creationId="{BED35B08-CD0E-1946-A6BB-8F5C32C326D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29.334" v="2727"/>
          <ac:spMkLst>
            <pc:docMk/>
            <pc:sldMk cId="2209116651" sldId="988"/>
            <ac:spMk id="151" creationId="{DBCFF5DE-5066-9B4F-A753-70AC2CEF8F0F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29:32.020" v="2626" actId="20577"/>
          <ac:spMkLst>
            <pc:docMk/>
            <pc:sldMk cId="2209116651" sldId="988"/>
            <ac:spMk id="169" creationId="{9C9F34D5-8AF9-8B41-9367-16CA032E5533}"/>
          </ac:spMkLst>
        </pc:spChg>
        <pc:grpChg chg="del">
          <ac:chgData name="Aizhan Kassymova" userId="S::a.kassymova@satbayev.university::116eda05-19b7-4ab1-b111-75ad639c04ed" providerId="AD" clId="Web-{BB34A458-414C-3A8F-9BF3-6B0A066D48E5}" dt="2022-07-14T10:31:08.677" v="2676"/>
          <ac:grpSpMkLst>
            <pc:docMk/>
            <pc:sldMk cId="2209116651" sldId="988"/>
            <ac:grpSpMk id="9" creationId="{30BB6B1D-0B22-BA43-AA01-2EC5643695A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20.755" v="2681"/>
          <ac:grpSpMkLst>
            <pc:docMk/>
            <pc:sldMk cId="2209116651" sldId="988"/>
            <ac:grpSpMk id="10" creationId="{15FE5D2D-CFDD-2545-AD30-9375E330E58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55.568" v="2716"/>
          <ac:grpSpMkLst>
            <pc:docMk/>
            <pc:sldMk cId="2209116651" sldId="988"/>
            <ac:grpSpMk id="11" creationId="{0041D52F-4091-A944-8003-ED442384CB16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45.849" v="2690"/>
          <ac:grpSpMkLst>
            <pc:docMk/>
            <pc:sldMk cId="2209116651" sldId="988"/>
            <ac:grpSpMk id="12" creationId="{F1C6BD9A-0B39-B244-94E8-678C50D1EC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37.224" v="2687"/>
          <ac:grpSpMkLst>
            <pc:docMk/>
            <pc:sldMk cId="2209116651" sldId="988"/>
            <ac:grpSpMk id="13" creationId="{F1A8927C-3AF4-D742-848C-35E15D25BFB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29.396" v="2684"/>
          <ac:grpSpMkLst>
            <pc:docMk/>
            <pc:sldMk cId="2209116651" sldId="988"/>
            <ac:grpSpMk id="14" creationId="{937AB14A-1B92-0C4D-9DB7-3A65A35F708F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47.443" v="2713"/>
          <ac:grpSpMkLst>
            <pc:docMk/>
            <pc:sldMk cId="2209116651" sldId="988"/>
            <ac:grpSpMk id="15" creationId="{417DAC5F-2573-4743-9127-36524340FE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3:10.334" v="2722"/>
          <ac:grpSpMkLst>
            <pc:docMk/>
            <pc:sldMk cId="2209116651" sldId="988"/>
            <ac:grpSpMk id="16" creationId="{B1724044-B1C6-934B-8868-30D0FD03826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12.474" v="2678"/>
          <ac:grpSpMkLst>
            <pc:docMk/>
            <pc:sldMk cId="2209116651" sldId="988"/>
            <ac:grpSpMk id="17" creationId="{D3F39309-4CCA-1346-A4B3-93C528C3A3F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3:02.693" v="2719"/>
          <ac:grpSpMkLst>
            <pc:docMk/>
            <pc:sldMk cId="2209116651" sldId="988"/>
            <ac:grpSpMk id="18" creationId="{DE67CACE-BA9C-4F49-9CCC-2A95DDABF7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23.162" v="2705"/>
          <ac:grpSpMkLst>
            <pc:docMk/>
            <pc:sldMk cId="2209116651" sldId="988"/>
            <ac:grpSpMk id="19" creationId="{CF0A8E3D-09B1-214E-99FD-B5570442C39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31.193" v="2707"/>
          <ac:grpSpMkLst>
            <pc:docMk/>
            <pc:sldMk cId="2209116651" sldId="988"/>
            <ac:grpSpMk id="20" creationId="{4FD3E459-AF79-0B45-B5D3-3CA1740A2701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39.318" v="2710"/>
          <ac:grpSpMkLst>
            <pc:docMk/>
            <pc:sldMk cId="2209116651" sldId="988"/>
            <ac:grpSpMk id="21" creationId="{5FECB796-EB1A-6941-942C-2C77B9305400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08.974" v="2699"/>
          <ac:grpSpMkLst>
            <pc:docMk/>
            <pc:sldMk cId="2209116651" sldId="988"/>
            <ac:grpSpMk id="22" creationId="{188C2074-F159-A84A-BA68-5AB5304751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2:02.240" v="2696"/>
          <ac:grpSpMkLst>
            <pc:docMk/>
            <pc:sldMk cId="2209116651" sldId="988"/>
            <ac:grpSpMk id="23" creationId="{7C2A35D0-56CA-3641-A6F1-6B3B15ECC56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31:54.037" v="2693"/>
          <ac:grpSpMkLst>
            <pc:docMk/>
            <pc:sldMk cId="2209116651" sldId="988"/>
            <ac:grpSpMk id="24" creationId="{134DD520-7978-5747-B557-6216C572DFE6}"/>
          </ac:grpSpMkLst>
        </pc:grpChg>
      </pc:sldChg>
      <pc:sldChg chg="addSp delSp modSp add">
        <pc:chgData name="Aizhan Kassymova" userId="S::a.kassymova@satbayev.university::116eda05-19b7-4ab1-b111-75ad639c04ed" providerId="AD" clId="Web-{BB34A458-414C-3A8F-9BF3-6B0A066D48E5}" dt="2022-07-14T10:33:25.412" v="2726"/>
        <pc:sldMkLst>
          <pc:docMk/>
          <pc:sldMk cId="2203902979" sldId="989"/>
        </pc:sldMkLst>
        <pc:spChg chg="mod">
          <ac:chgData name="Aizhan Kassymova" userId="S::a.kassymova@satbayev.university::116eda05-19b7-4ab1-b111-75ad639c04ed" providerId="AD" clId="Web-{BB34A458-414C-3A8F-9BF3-6B0A066D48E5}" dt="2022-07-14T10:24:35.737" v="2614" actId="20577"/>
          <ac:spMkLst>
            <pc:docMk/>
            <pc:sldMk cId="2203902979" sldId="989"/>
            <ac:spMk id="2" creationId="{3B8CD900-19EC-824C-BF74-AADFBF5A172E}"/>
          </ac:spMkLst>
        </pc:spChg>
        <pc:spChg chg="add del">
          <ac:chgData name="Aizhan Kassymova" userId="S::a.kassymova@satbayev.university::116eda05-19b7-4ab1-b111-75ad639c04ed" providerId="AD" clId="Web-{BB34A458-414C-3A8F-9BF3-6B0A066D48E5}" dt="2022-07-14T10:21:49.751" v="2562"/>
          <ac:spMkLst>
            <pc:docMk/>
            <pc:sldMk cId="2203902979" sldId="989"/>
            <ac:spMk id="4" creationId="{005722C2-E2C5-BD8C-6E89-1818142DD349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05.579" v="2566" actId="1076"/>
          <ac:spMkLst>
            <pc:docMk/>
            <pc:sldMk cId="2203902979" sldId="989"/>
            <ac:spMk id="6" creationId="{AF0B9E93-43E9-C14A-11EC-57002D2A5E9C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24:46.080" v="2617" actId="20577"/>
          <ac:spMkLst>
            <pc:docMk/>
            <pc:sldMk cId="2203902979" sldId="989"/>
            <ac:spMk id="7" creationId="{7532C006-CBD6-AB4E-B92E-9235A7892E7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10.283" v="2589"/>
          <ac:spMkLst>
            <pc:docMk/>
            <pc:sldMk cId="2203902979" sldId="989"/>
            <ac:spMk id="32" creationId="{AA8FB1A9-24AA-6944-82EC-BE9D926267B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18.595" v="2592"/>
          <ac:spMkLst>
            <pc:docMk/>
            <pc:sldMk cId="2203902979" sldId="989"/>
            <ac:spMk id="34" creationId="{E7F13F8B-3A00-D34F-9D41-965BF84584A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27.564" v="2595"/>
          <ac:spMkLst>
            <pc:docMk/>
            <pc:sldMk cId="2203902979" sldId="989"/>
            <ac:spMk id="36" creationId="{FE5336A0-2A38-3C4B-B598-A66CCCFD570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52.861" v="2604"/>
          <ac:spMkLst>
            <pc:docMk/>
            <pc:sldMk cId="2203902979" sldId="989"/>
            <ac:spMk id="38" creationId="{B52DEC78-1030-A54E-8A0F-BCB9B6D6B0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46.033" v="2601"/>
          <ac:spMkLst>
            <pc:docMk/>
            <pc:sldMk cId="2203902979" sldId="989"/>
            <ac:spMk id="40" creationId="{0B914A90-A394-6F45-B155-CCE12CEFEC5E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38.142" v="2598"/>
          <ac:spMkLst>
            <pc:docMk/>
            <pc:sldMk cId="2203902979" sldId="989"/>
            <ac:spMk id="42" creationId="{0403D7D4-9E2C-F94E-924D-8574777C74EB}"/>
          </ac:spMkLst>
        </pc:spChg>
        <pc:spChg chg="add del mod">
          <ac:chgData name="Aizhan Kassymova" userId="S::a.kassymova@satbayev.university::116eda05-19b7-4ab1-b111-75ad639c04ed" providerId="AD" clId="Web-{BB34A458-414C-3A8F-9BF3-6B0A066D48E5}" dt="2022-07-14T10:21:54.220" v="2563"/>
          <ac:spMkLst>
            <pc:docMk/>
            <pc:sldMk cId="2203902979" sldId="989"/>
            <ac:spMk id="43" creationId="{8AD1749B-4C4E-DE45-96BC-98F1585D4D90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22:00.657" v="2564"/>
          <ac:spMkLst>
            <pc:docMk/>
            <pc:sldMk cId="2203902979" sldId="989"/>
            <ac:spMk id="44" creationId="{0ADF884B-3F6F-8145-B641-9A429A34A18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26.079" v="2574"/>
          <ac:spMkLst>
            <pc:docMk/>
            <pc:sldMk cId="2203902979" sldId="989"/>
            <ac:spMk id="46" creationId="{661C5E06-AA77-3D42-A208-2104FCC9BB3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08.407" v="2567"/>
          <ac:spMkLst>
            <pc:docMk/>
            <pc:sldMk cId="2203902979" sldId="989"/>
            <ac:spMk id="48" creationId="{766583C3-B9DB-094A-A09E-A4BC2FBDE89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4:00.361" v="2607"/>
          <ac:spMkLst>
            <pc:docMk/>
            <pc:sldMk cId="2203902979" sldId="989"/>
            <ac:spMk id="50" creationId="{59E18F13-5C5C-4049-B258-FAF65F9B26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42.861" v="2580"/>
          <ac:spMkLst>
            <pc:docMk/>
            <pc:sldMk cId="2203902979" sldId="989"/>
            <ac:spMk id="52" creationId="{2E687D8E-E3CE-F949-BB94-C8F32F43390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51.439" v="2583"/>
          <ac:spMkLst>
            <pc:docMk/>
            <pc:sldMk cId="2203902979" sldId="989"/>
            <ac:spMk id="54" creationId="{D97DC0BC-584A-AC4F-835D-B981DD67CCF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3:01.345" v="2586"/>
          <ac:spMkLst>
            <pc:docMk/>
            <pc:sldMk cId="2203902979" sldId="989"/>
            <ac:spMk id="56" creationId="{DA418C0A-2209-A942-A859-5ECE8083B05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4:07.736" v="2610"/>
          <ac:spMkLst>
            <pc:docMk/>
            <pc:sldMk cId="2203902979" sldId="989"/>
            <ac:spMk id="58" creationId="{5CA3BADE-216F-2843-9D81-CE5E9D20BE8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35.033" v="2577"/>
          <ac:spMkLst>
            <pc:docMk/>
            <pc:sldMk cId="2203902979" sldId="989"/>
            <ac:spMk id="60" creationId="{45ED4CFD-305F-FD49-AB6C-BC96E8D76DD4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22:15.954" v="2570"/>
          <ac:spMkLst>
            <pc:docMk/>
            <pc:sldMk cId="2203902979" sldId="989"/>
            <ac:spMk id="62" creationId="{F1EBE77F-A331-1B49-AD54-E7C5C36B2A4A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21:31.970" v="2559" actId="20577"/>
          <ac:spMkLst>
            <pc:docMk/>
            <pc:sldMk cId="2203902979" sldId="989"/>
            <ac:spMk id="116" creationId="{7E1F117F-B525-AE48-9510-C564A7C4337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33:24.959" v="2725"/>
          <ac:spMkLst>
            <pc:docMk/>
            <pc:sldMk cId="2203902979" sldId="989"/>
            <ac:spMk id="117" creationId="{8E4677A6-A54B-954B-B7DF-3BC7B84FAE2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13.595" v="2569" actId="1076"/>
          <ac:spMkLst>
            <pc:docMk/>
            <pc:sldMk cId="2203902979" sldId="989"/>
            <ac:spMk id="119" creationId="{7EDAEE6A-5CEB-4E27-2621-31655E21E46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23.704" v="2573" actId="1076"/>
          <ac:spMkLst>
            <pc:docMk/>
            <pc:sldMk cId="2203902979" sldId="989"/>
            <ac:spMk id="121" creationId="{EC950E92-0964-1B76-9C04-6C7559F986C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30.439" v="2576" actId="1076"/>
          <ac:spMkLst>
            <pc:docMk/>
            <pc:sldMk cId="2203902979" sldId="989"/>
            <ac:spMk id="123" creationId="{5B487334-7E69-0220-78F4-5ECF9261C75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40.095" v="2579" actId="1076"/>
          <ac:spMkLst>
            <pc:docMk/>
            <pc:sldMk cId="2203902979" sldId="989"/>
            <ac:spMk id="125" creationId="{B7055BE7-603F-BEB7-8357-F0BE17B28C20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49.142" v="2582" actId="1076"/>
          <ac:spMkLst>
            <pc:docMk/>
            <pc:sldMk cId="2203902979" sldId="989"/>
            <ac:spMk id="127" creationId="{5FF8EDD2-11BA-D236-60B8-831EE823764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2:58.205" v="2585" actId="1076"/>
          <ac:spMkLst>
            <pc:docMk/>
            <pc:sldMk cId="2203902979" sldId="989"/>
            <ac:spMk id="129" creationId="{B34EC934-6B46-B8A3-18B8-B69708F9F5B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06.548" v="2588" actId="1076"/>
          <ac:spMkLst>
            <pc:docMk/>
            <pc:sldMk cId="2203902979" sldId="989"/>
            <ac:spMk id="131" creationId="{8667C379-D600-81AB-4DF6-16A744B35ADA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16.142" v="2591" actId="1076"/>
          <ac:spMkLst>
            <pc:docMk/>
            <pc:sldMk cId="2203902979" sldId="989"/>
            <ac:spMk id="133" creationId="{F49A710D-833B-F5CF-6435-8407C60DF996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24.424" v="2594" actId="1076"/>
          <ac:spMkLst>
            <pc:docMk/>
            <pc:sldMk cId="2203902979" sldId="989"/>
            <ac:spMk id="135" creationId="{0BB4A425-AA3F-3201-5C54-A87E6588E131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34.642" v="2597" actId="1076"/>
          <ac:spMkLst>
            <pc:docMk/>
            <pc:sldMk cId="2203902979" sldId="989"/>
            <ac:spMk id="137" creationId="{2D31497B-EFC5-2576-1507-E15C27AAB6F4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43.439" v="2600" actId="1076"/>
          <ac:spMkLst>
            <pc:docMk/>
            <pc:sldMk cId="2203902979" sldId="989"/>
            <ac:spMk id="139" creationId="{39213C3F-2D8B-3D66-7348-64D3AD41C7A4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50.471" v="2603" actId="1076"/>
          <ac:spMkLst>
            <pc:docMk/>
            <pc:sldMk cId="2203902979" sldId="989"/>
            <ac:spMk id="141" creationId="{A3BCACEE-D0F1-A784-0457-B0867A5B68B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3:57.658" v="2606" actId="1076"/>
          <ac:spMkLst>
            <pc:docMk/>
            <pc:sldMk cId="2203902979" sldId="989"/>
            <ac:spMk id="143" creationId="{01DB4E28-A0F1-D87C-E4FC-9389B51EF2E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4:05.158" v="2609" actId="1076"/>
          <ac:spMkLst>
            <pc:docMk/>
            <pc:sldMk cId="2203902979" sldId="989"/>
            <ac:spMk id="145" creationId="{3F57D059-0CC5-CE02-7A41-079668ADDA7C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24:12.268" v="2612" actId="1076"/>
          <ac:spMkLst>
            <pc:docMk/>
            <pc:sldMk cId="2203902979" sldId="989"/>
            <ac:spMk id="147" creationId="{DB96254B-960B-6221-A053-F2987181DFD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33:25.412" v="2726"/>
          <ac:spMkLst>
            <pc:docMk/>
            <pc:sldMk cId="2203902979" sldId="989"/>
            <ac:spMk id="149" creationId="{FC4C8834-967B-8803-F6F6-0141738492FE}"/>
          </ac:spMkLst>
        </pc:spChg>
        <pc:grpChg chg="del">
          <ac:chgData name="Aizhan Kassymova" userId="S::a.kassymova@satbayev.university::116eda05-19b7-4ab1-b111-75ad639c04ed" providerId="AD" clId="Web-{BB34A458-414C-3A8F-9BF3-6B0A066D48E5}" dt="2022-07-14T10:22:15.954" v="2570"/>
          <ac:grpSpMkLst>
            <pc:docMk/>
            <pc:sldMk cId="2203902979" sldId="989"/>
            <ac:grpSpMk id="9" creationId="{30BB6B1D-0B22-BA43-AA01-2EC5643695A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35.033" v="2577"/>
          <ac:grpSpMkLst>
            <pc:docMk/>
            <pc:sldMk cId="2203902979" sldId="989"/>
            <ac:grpSpMk id="10" creationId="{15FE5D2D-CFDD-2545-AD30-9375E330E58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4:07.736" v="2610"/>
          <ac:grpSpMkLst>
            <pc:docMk/>
            <pc:sldMk cId="2203902979" sldId="989"/>
            <ac:grpSpMk id="11" creationId="{0041D52F-4091-A944-8003-ED442384CB16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01.345" v="2586"/>
          <ac:grpSpMkLst>
            <pc:docMk/>
            <pc:sldMk cId="2203902979" sldId="989"/>
            <ac:grpSpMk id="12" creationId="{F1C6BD9A-0B39-B244-94E8-678C50D1EC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51.439" v="2583"/>
          <ac:grpSpMkLst>
            <pc:docMk/>
            <pc:sldMk cId="2203902979" sldId="989"/>
            <ac:grpSpMk id="13" creationId="{F1A8927C-3AF4-D742-848C-35E15D25BFB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42.861" v="2580"/>
          <ac:grpSpMkLst>
            <pc:docMk/>
            <pc:sldMk cId="2203902979" sldId="989"/>
            <ac:grpSpMk id="14" creationId="{937AB14A-1B92-0C4D-9DB7-3A65A35F708F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4:00.361" v="2607"/>
          <ac:grpSpMkLst>
            <pc:docMk/>
            <pc:sldMk cId="2203902979" sldId="989"/>
            <ac:grpSpMk id="15" creationId="{417DAC5F-2573-4743-9127-36524340FE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08.407" v="2567"/>
          <ac:grpSpMkLst>
            <pc:docMk/>
            <pc:sldMk cId="2203902979" sldId="989"/>
            <ac:grpSpMk id="16" creationId="{B1724044-B1C6-934B-8868-30D0FD03826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2:26.079" v="2574"/>
          <ac:grpSpMkLst>
            <pc:docMk/>
            <pc:sldMk cId="2203902979" sldId="989"/>
            <ac:grpSpMk id="17" creationId="{D3F39309-4CCA-1346-A4B3-93C528C3A3F3}"/>
          </ac:grpSpMkLst>
        </pc:grpChg>
        <pc:grpChg chg="add del">
          <ac:chgData name="Aizhan Kassymova" userId="S::a.kassymova@satbayev.university::116eda05-19b7-4ab1-b111-75ad639c04ed" providerId="AD" clId="Web-{BB34A458-414C-3A8F-9BF3-6B0A066D48E5}" dt="2022-07-14T10:22:00.657" v="2564"/>
          <ac:grpSpMkLst>
            <pc:docMk/>
            <pc:sldMk cId="2203902979" sldId="989"/>
            <ac:grpSpMk id="18" creationId="{DE67CACE-BA9C-4F49-9CCC-2A95DDABF7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38.142" v="2598"/>
          <ac:grpSpMkLst>
            <pc:docMk/>
            <pc:sldMk cId="2203902979" sldId="989"/>
            <ac:grpSpMk id="19" creationId="{CF0A8E3D-09B1-214E-99FD-B5570442C39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46.033" v="2601"/>
          <ac:grpSpMkLst>
            <pc:docMk/>
            <pc:sldMk cId="2203902979" sldId="989"/>
            <ac:grpSpMk id="20" creationId="{4FD3E459-AF79-0B45-B5D3-3CA1740A2701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52.861" v="2604"/>
          <ac:grpSpMkLst>
            <pc:docMk/>
            <pc:sldMk cId="2203902979" sldId="989"/>
            <ac:grpSpMk id="21" creationId="{5FECB796-EB1A-6941-942C-2C77B9305400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27.564" v="2595"/>
          <ac:grpSpMkLst>
            <pc:docMk/>
            <pc:sldMk cId="2203902979" sldId="989"/>
            <ac:grpSpMk id="22" creationId="{188C2074-F159-A84A-BA68-5AB5304751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18.595" v="2592"/>
          <ac:grpSpMkLst>
            <pc:docMk/>
            <pc:sldMk cId="2203902979" sldId="989"/>
            <ac:grpSpMk id="23" creationId="{7C2A35D0-56CA-3641-A6F1-6B3B15ECC56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23:10.283" v="2589"/>
          <ac:grpSpMkLst>
            <pc:docMk/>
            <pc:sldMk cId="2203902979" sldId="989"/>
            <ac:grpSpMk id="24" creationId="{134DD520-7978-5747-B557-6216C572DFE6}"/>
          </ac:grpSpMkLst>
        </pc:grpChg>
      </pc:sldChg>
      <pc:sldChg chg="addSp delSp modSp add modNotes">
        <pc:chgData name="Aizhan Kassymova" userId="S::a.kassymova@satbayev.university::116eda05-19b7-4ab1-b111-75ad639c04ed" providerId="AD" clId="Web-{BB34A458-414C-3A8F-9BF3-6B0A066D48E5}" dt="2022-07-14T10:14:16.966" v="2548"/>
        <pc:sldMkLst>
          <pc:docMk/>
          <pc:sldMk cId="3405062112" sldId="990"/>
        </pc:sldMkLst>
        <pc:spChg chg="mod">
          <ac:chgData name="Aizhan Kassymova" userId="S::a.kassymova@satbayev.university::116eda05-19b7-4ab1-b111-75ad639c04ed" providerId="AD" clId="Web-{BB34A458-414C-3A8F-9BF3-6B0A066D48E5}" dt="2022-07-14T10:10:18.324" v="2472" actId="20577"/>
          <ac:spMkLst>
            <pc:docMk/>
            <pc:sldMk cId="3405062112" sldId="990"/>
            <ac:spMk id="2" creationId="{3B8CD900-19EC-824C-BF74-AADFBF5A172E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09:46.855" v="2469"/>
          <ac:spMkLst>
            <pc:docMk/>
            <pc:sldMk cId="3405062112" sldId="990"/>
            <ac:spMk id="4" creationId="{4FEEBCA3-CDD6-BA50-6637-B9C42F55C58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19.137" v="2502" actId="1076"/>
          <ac:spMkLst>
            <pc:docMk/>
            <pc:sldMk cId="3405062112" sldId="990"/>
            <ac:spMk id="6" creationId="{C37D81F5-8D52-34D2-0E7B-A312C7BE12E0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10:28.558" v="2476" actId="20577"/>
          <ac:spMkLst>
            <pc:docMk/>
            <pc:sldMk cId="3405062112" sldId="990"/>
            <ac:spMk id="7" creationId="{7532C006-CBD6-AB4E-B92E-9235A7892E7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01.669" v="2518"/>
          <ac:spMkLst>
            <pc:docMk/>
            <pc:sldMk cId="3405062112" sldId="990"/>
            <ac:spMk id="32" creationId="{AA8FB1A9-24AA-6944-82EC-BE9D926267B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52.840" v="2515"/>
          <ac:spMkLst>
            <pc:docMk/>
            <pc:sldMk cId="3405062112" sldId="990"/>
            <ac:spMk id="34" creationId="{E7F13F8B-3A00-D34F-9D41-965BF84584A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44.840" v="2512"/>
          <ac:spMkLst>
            <pc:docMk/>
            <pc:sldMk cId="3405062112" sldId="990"/>
            <ac:spMk id="36" creationId="{FE5336A0-2A38-3C4B-B598-A66CCCFD570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20.871" v="2503"/>
          <ac:spMkLst>
            <pc:docMk/>
            <pc:sldMk cId="3405062112" sldId="990"/>
            <ac:spMk id="38" creationId="{B52DEC78-1030-A54E-8A0F-BCB9B6D6B0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29.028" v="2506"/>
          <ac:spMkLst>
            <pc:docMk/>
            <pc:sldMk cId="3405062112" sldId="990"/>
            <ac:spMk id="40" creationId="{0B914A90-A394-6F45-B155-CCE12CEFEC5E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37.278" v="2509"/>
          <ac:spMkLst>
            <pc:docMk/>
            <pc:sldMk cId="3405062112" sldId="990"/>
            <ac:spMk id="42" creationId="{0403D7D4-9E2C-F94E-924D-8574777C74EB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3:02.513" v="2542"/>
          <ac:spMkLst>
            <pc:docMk/>
            <pc:sldMk cId="3405062112" sldId="990"/>
            <ac:spMk id="44" creationId="{0ADF884B-3F6F-8145-B641-9A429A34A181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40.403" v="2533"/>
          <ac:spMkLst>
            <pc:docMk/>
            <pc:sldMk cId="3405062112" sldId="990"/>
            <ac:spMk id="46" creationId="{661C5E06-AA77-3D42-A208-2104FCC9BB39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55.435" v="2539"/>
          <ac:spMkLst>
            <pc:docMk/>
            <pc:sldMk cId="3405062112" sldId="990"/>
            <ac:spMk id="48" creationId="{766583C3-B9DB-094A-A09E-A4BC2FBDE890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1:15.856" v="2501"/>
          <ac:spMkLst>
            <pc:docMk/>
            <pc:sldMk cId="3405062112" sldId="990"/>
            <ac:spMk id="50" creationId="{59E18F13-5C5C-4049-B258-FAF65F9B26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25.153" v="2527"/>
          <ac:spMkLst>
            <pc:docMk/>
            <pc:sldMk cId="3405062112" sldId="990"/>
            <ac:spMk id="52" creationId="{2E687D8E-E3CE-F949-BB94-C8F32F433905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16.872" v="2524"/>
          <ac:spMkLst>
            <pc:docMk/>
            <pc:sldMk cId="3405062112" sldId="990"/>
            <ac:spMk id="54" creationId="{D97DC0BC-584A-AC4F-835D-B981DD67CCF7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09.184" v="2521"/>
          <ac:spMkLst>
            <pc:docMk/>
            <pc:sldMk cId="3405062112" sldId="990"/>
            <ac:spMk id="56" creationId="{DA418C0A-2209-A942-A859-5ECE8083B050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10:59.824" v="2498" actId="20577"/>
          <ac:spMkLst>
            <pc:docMk/>
            <pc:sldMk cId="3405062112" sldId="990"/>
            <ac:spMk id="58" creationId="{5CA3BADE-216F-2843-9D81-CE5E9D20BE8D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33.106" v="2530"/>
          <ac:spMkLst>
            <pc:docMk/>
            <pc:sldMk cId="3405062112" sldId="990"/>
            <ac:spMk id="60" creationId="{45ED4CFD-305F-FD49-AB6C-BC96E8D76DD4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12:48.419" v="2536"/>
          <ac:spMkLst>
            <pc:docMk/>
            <pc:sldMk cId="3405062112" sldId="990"/>
            <ac:spMk id="62" creationId="{F1EBE77F-A331-1B49-AD54-E7C5C36B2A4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09:45.433" v="2468"/>
          <ac:spMkLst>
            <pc:docMk/>
            <pc:sldMk cId="3405062112" sldId="990"/>
            <ac:spMk id="63" creationId="{0D9FF767-60E9-2540-B227-5916082CDAF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26.653" v="2505" actId="1076"/>
          <ac:spMkLst>
            <pc:docMk/>
            <pc:sldMk cId="3405062112" sldId="990"/>
            <ac:spMk id="65" creationId="{CB16CC69-AE78-9DAA-7C0B-4FFC4C99BD7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34.153" v="2508" actId="1076"/>
          <ac:spMkLst>
            <pc:docMk/>
            <pc:sldMk cId="3405062112" sldId="990"/>
            <ac:spMk id="67" creationId="{40E91716-8B96-FD66-3B19-2513FC6EF64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42.012" v="2511" actId="1076"/>
          <ac:spMkLst>
            <pc:docMk/>
            <pc:sldMk cId="3405062112" sldId="990"/>
            <ac:spMk id="69" creationId="{6D0AC4B2-5115-8EED-0D40-C0CBEEF0181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49.606" v="2514" actId="1076"/>
          <ac:spMkLst>
            <pc:docMk/>
            <pc:sldMk cId="3405062112" sldId="990"/>
            <ac:spMk id="71" creationId="{699CD4C9-5B37-26BB-F248-1675E666188E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1:58.981" v="2517" actId="1076"/>
          <ac:spMkLst>
            <pc:docMk/>
            <pc:sldMk cId="3405062112" sldId="990"/>
            <ac:spMk id="73" creationId="{EB660A0E-CB29-C52D-3607-D08B891EACED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06.700" v="2520" actId="1076"/>
          <ac:spMkLst>
            <pc:docMk/>
            <pc:sldMk cId="3405062112" sldId="990"/>
            <ac:spMk id="75" creationId="{4EB2A27D-67EB-EE76-CB34-BBA42A5E4CE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14.169" v="2523" actId="1076"/>
          <ac:spMkLst>
            <pc:docMk/>
            <pc:sldMk cId="3405062112" sldId="990"/>
            <ac:spMk id="77" creationId="{9C8E0333-3940-82EB-2A3C-0056D5B5D274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20.887" v="2526" actId="1076"/>
          <ac:spMkLst>
            <pc:docMk/>
            <pc:sldMk cId="3405062112" sldId="990"/>
            <ac:spMk id="79" creationId="{8548FF12-B32C-7294-9068-20BBAAD31831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30.809" v="2529" actId="1076"/>
          <ac:spMkLst>
            <pc:docMk/>
            <pc:sldMk cId="3405062112" sldId="990"/>
            <ac:spMk id="81" creationId="{312B64EB-4156-49A9-FB5B-37F020A9EB2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38.216" v="2532" actId="1076"/>
          <ac:spMkLst>
            <pc:docMk/>
            <pc:sldMk cId="3405062112" sldId="990"/>
            <ac:spMk id="83" creationId="{5B7E23EB-CCFB-2F62-BAB7-96FBE0670D2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46.481" v="2535" actId="1076"/>
          <ac:spMkLst>
            <pc:docMk/>
            <pc:sldMk cId="3405062112" sldId="990"/>
            <ac:spMk id="85" creationId="{8271A44A-D357-A59F-9E04-E7407BDEF2B3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2:52.888" v="2538" actId="1076"/>
          <ac:spMkLst>
            <pc:docMk/>
            <pc:sldMk cId="3405062112" sldId="990"/>
            <ac:spMk id="87" creationId="{6DA411ED-4641-DCC8-AA08-08ADF60A6C17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3:00.216" v="2541" actId="1076"/>
          <ac:spMkLst>
            <pc:docMk/>
            <pc:sldMk cId="3405062112" sldId="990"/>
            <ac:spMk id="89" creationId="{6F756A93-0389-1A0B-FCEF-504F423F7F25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13:06.982" v="2544" actId="1076"/>
          <ac:spMkLst>
            <pc:docMk/>
            <pc:sldMk cId="3405062112" sldId="990"/>
            <ac:spMk id="91" creationId="{77AE956E-FD66-125C-1504-182CE2BD3B0B}"/>
          </ac:spMkLst>
        </pc:spChg>
        <pc:grpChg chg="del">
          <ac:chgData name="Aizhan Kassymova" userId="S::a.kassymova@satbayev.university::116eda05-19b7-4ab1-b111-75ad639c04ed" providerId="AD" clId="Web-{BB34A458-414C-3A8F-9BF3-6B0A066D48E5}" dt="2022-07-14T10:12:48.419" v="2536"/>
          <ac:grpSpMkLst>
            <pc:docMk/>
            <pc:sldMk cId="3405062112" sldId="990"/>
            <ac:grpSpMk id="9" creationId="{30BB6B1D-0B22-BA43-AA01-2EC5643695A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33.106" v="2530"/>
          <ac:grpSpMkLst>
            <pc:docMk/>
            <pc:sldMk cId="3405062112" sldId="990"/>
            <ac:grpSpMk id="10" creationId="{15FE5D2D-CFDD-2545-AD30-9375E330E58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09.184" v="2521"/>
          <ac:grpSpMkLst>
            <pc:docMk/>
            <pc:sldMk cId="3405062112" sldId="990"/>
            <ac:grpSpMk id="12" creationId="{F1C6BD9A-0B39-B244-94E8-678C50D1EC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16.872" v="2524"/>
          <ac:grpSpMkLst>
            <pc:docMk/>
            <pc:sldMk cId="3405062112" sldId="990"/>
            <ac:grpSpMk id="13" creationId="{F1A8927C-3AF4-D742-848C-35E15D25BFB5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25.153" v="2527"/>
          <ac:grpSpMkLst>
            <pc:docMk/>
            <pc:sldMk cId="3405062112" sldId="990"/>
            <ac:grpSpMk id="14" creationId="{937AB14A-1B92-0C4D-9DB7-3A65A35F708F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15.856" v="2501"/>
          <ac:grpSpMkLst>
            <pc:docMk/>
            <pc:sldMk cId="3405062112" sldId="990"/>
            <ac:grpSpMk id="15" creationId="{417DAC5F-2573-4743-9127-36524340FED9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55.435" v="2539"/>
          <ac:grpSpMkLst>
            <pc:docMk/>
            <pc:sldMk cId="3405062112" sldId="990"/>
            <ac:grpSpMk id="16" creationId="{B1724044-B1C6-934B-8868-30D0FD03826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40.403" v="2533"/>
          <ac:grpSpMkLst>
            <pc:docMk/>
            <pc:sldMk cId="3405062112" sldId="990"/>
            <ac:grpSpMk id="17" creationId="{D3F39309-4CCA-1346-A4B3-93C528C3A3F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3:02.513" v="2542"/>
          <ac:grpSpMkLst>
            <pc:docMk/>
            <pc:sldMk cId="3405062112" sldId="990"/>
            <ac:grpSpMk id="18" creationId="{DE67CACE-BA9C-4F49-9CCC-2A95DDABF7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37.278" v="2509"/>
          <ac:grpSpMkLst>
            <pc:docMk/>
            <pc:sldMk cId="3405062112" sldId="990"/>
            <ac:grpSpMk id="19" creationId="{CF0A8E3D-09B1-214E-99FD-B5570442C39E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29.028" v="2506"/>
          <ac:grpSpMkLst>
            <pc:docMk/>
            <pc:sldMk cId="3405062112" sldId="990"/>
            <ac:grpSpMk id="20" creationId="{4FD3E459-AF79-0B45-B5D3-3CA1740A2701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20.871" v="2503"/>
          <ac:grpSpMkLst>
            <pc:docMk/>
            <pc:sldMk cId="3405062112" sldId="990"/>
            <ac:grpSpMk id="21" creationId="{5FECB796-EB1A-6941-942C-2C77B9305400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44.840" v="2512"/>
          <ac:grpSpMkLst>
            <pc:docMk/>
            <pc:sldMk cId="3405062112" sldId="990"/>
            <ac:grpSpMk id="22" creationId="{188C2074-F159-A84A-BA68-5AB5304751BC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1:52.840" v="2515"/>
          <ac:grpSpMkLst>
            <pc:docMk/>
            <pc:sldMk cId="3405062112" sldId="990"/>
            <ac:grpSpMk id="23" creationId="{7C2A35D0-56CA-3641-A6F1-6B3B15ECC563}"/>
          </ac:grpSpMkLst>
        </pc:grpChg>
        <pc:grpChg chg="del">
          <ac:chgData name="Aizhan Kassymova" userId="S::a.kassymova@satbayev.university::116eda05-19b7-4ab1-b111-75ad639c04ed" providerId="AD" clId="Web-{BB34A458-414C-3A8F-9BF3-6B0A066D48E5}" dt="2022-07-14T10:12:01.669" v="2518"/>
          <ac:grpSpMkLst>
            <pc:docMk/>
            <pc:sldMk cId="3405062112" sldId="990"/>
            <ac:grpSpMk id="24" creationId="{134DD520-7978-5747-B557-6216C572DFE6}"/>
          </ac:grpSpMkLst>
        </pc:grpChg>
      </pc:sldChg>
      <pc:sldChg chg="addSp delSp modSp add del delAnim">
        <pc:chgData name="Aizhan Kassymova" userId="S::a.kassymova@satbayev.university::116eda05-19b7-4ab1-b111-75ad639c04ed" providerId="AD" clId="Web-{BB34A458-414C-3A8F-9BF3-6B0A066D48E5}" dt="2022-07-14T10:06:47.182" v="2460"/>
        <pc:sldMkLst>
          <pc:docMk/>
          <pc:sldMk cId="2824305625" sldId="991"/>
        </pc:sldMkLst>
        <pc:spChg chg="mod">
          <ac:chgData name="Aizhan Kassymova" userId="S::a.kassymova@satbayev.university::116eda05-19b7-4ab1-b111-75ad639c04ed" providerId="AD" clId="Web-{BB34A458-414C-3A8F-9BF3-6B0A066D48E5}" dt="2022-07-14T10:03:34.212" v="2430" actId="20577"/>
          <ac:spMkLst>
            <pc:docMk/>
            <pc:sldMk cId="2824305625" sldId="991"/>
            <ac:spMk id="2" creationId="{3B8CD900-19EC-824C-BF74-AADFBF5A172E}"/>
          </ac:spMkLst>
        </pc:spChg>
        <pc:spChg chg="del mod">
          <ac:chgData name="Aizhan Kassymova" userId="S::a.kassymova@satbayev.university::116eda05-19b7-4ab1-b111-75ad639c04ed" providerId="AD" clId="Web-{BB34A458-414C-3A8F-9BF3-6B0A066D48E5}" dt="2022-07-14T10:03:44.430" v="2434"/>
          <ac:spMkLst>
            <pc:docMk/>
            <pc:sldMk cId="2824305625" sldId="991"/>
            <ac:spMk id="3" creationId="{66DAEE93-D7C7-5A4A-AB8B-951DDF4E15F0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02:39.321" v="2425"/>
          <ac:spMkLst>
            <pc:docMk/>
            <pc:sldMk cId="2824305625" sldId="991"/>
            <ac:spMk id="6" creationId="{81A16CD9-AF69-B8CE-3DD5-E3FF7BB32C74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02:43.274" v="2426"/>
          <ac:spMkLst>
            <pc:docMk/>
            <pc:sldMk cId="2824305625" sldId="991"/>
            <ac:spMk id="220" creationId="{BCDEE6A2-8D09-693C-F411-BBE5B2D0CDCB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03:44.430" v="2434"/>
          <ac:spMkLst>
            <pc:docMk/>
            <pc:sldMk cId="2824305625" sldId="991"/>
            <ac:spMk id="222" creationId="{BAD84D16-D461-6C82-F323-9A3B85189725}"/>
          </ac:spMkLst>
        </pc:spChg>
      </pc:sldChg>
      <pc:sldChg chg="addSp delSp modSp new modNotes">
        <pc:chgData name="Aizhan Kassymova" userId="S::a.kassymova@satbayev.university::116eda05-19b7-4ab1-b111-75ad639c04ed" providerId="AD" clId="Web-{BB34A458-414C-3A8F-9BF3-6B0A066D48E5}" dt="2022-07-14T10:09:15.355" v="2467"/>
        <pc:sldMkLst>
          <pc:docMk/>
          <pc:sldMk cId="3444745692" sldId="992"/>
        </pc:sldMkLst>
        <pc:spChg chg="mod">
          <ac:chgData name="Aizhan Kassymova" userId="S::a.kassymova@satbayev.university::116eda05-19b7-4ab1-b111-75ad639c04ed" providerId="AD" clId="Web-{BB34A458-414C-3A8F-9BF3-6B0A066D48E5}" dt="2022-07-14T10:04:16.946" v="2443" actId="1076"/>
          <ac:spMkLst>
            <pc:docMk/>
            <pc:sldMk cId="3444745692" sldId="992"/>
            <ac:spMk id="2" creationId="{8A567503-CE4A-318D-A3D6-98BA0958E6A5}"/>
          </ac:spMkLst>
        </pc:spChg>
        <pc:spChg chg="mod">
          <ac:chgData name="Aizhan Kassymova" userId="S::a.kassymova@satbayev.university::116eda05-19b7-4ab1-b111-75ad639c04ed" providerId="AD" clId="Web-{BB34A458-414C-3A8F-9BF3-6B0A066D48E5}" dt="2022-07-14T10:06:29.900" v="2458" actId="20577"/>
          <ac:spMkLst>
            <pc:docMk/>
            <pc:sldMk cId="3444745692" sldId="992"/>
            <ac:spMk id="3" creationId="{2D31931B-432C-1143-0F45-785814208EBA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03:40.305" v="2433"/>
          <ac:spMkLst>
            <pc:docMk/>
            <pc:sldMk cId="3444745692" sldId="992"/>
            <ac:spMk id="4" creationId="{5D1AF3D0-2E47-523C-C277-B17C2EE53F2F}"/>
          </ac:spMkLst>
        </pc:spChg>
        <pc:spChg chg="del">
          <ac:chgData name="Aizhan Kassymova" userId="S::a.kassymova@satbayev.university::116eda05-19b7-4ab1-b111-75ad639c04ed" providerId="AD" clId="Web-{BB34A458-414C-3A8F-9BF3-6B0A066D48E5}" dt="2022-07-14T10:06:08.791" v="2454"/>
          <ac:spMkLst>
            <pc:docMk/>
            <pc:sldMk cId="3444745692" sldId="992"/>
            <ac:spMk id="5" creationId="{83A111E3-1867-025D-6D13-78FE3A963E12}"/>
          </ac:spMkLst>
        </pc:spChg>
        <pc:spChg chg="add mod">
          <ac:chgData name="Aizhan Kassymova" userId="S::a.kassymova@satbayev.university::116eda05-19b7-4ab1-b111-75ad639c04ed" providerId="AD" clId="Web-{BB34A458-414C-3A8F-9BF3-6B0A066D48E5}" dt="2022-07-14T10:06:57.104" v="2463" actId="1076"/>
          <ac:spMkLst>
            <pc:docMk/>
            <pc:sldMk cId="3444745692" sldId="992"/>
            <ac:spMk id="6" creationId="{D6A26289-4512-E282-B06A-136937014DB8}"/>
          </ac:spMkLst>
        </pc:spChg>
        <pc:spChg chg="add">
          <ac:chgData name="Aizhan Kassymova" userId="S::a.kassymova@satbayev.university::116eda05-19b7-4ab1-b111-75ad639c04ed" providerId="AD" clId="Web-{BB34A458-414C-3A8F-9BF3-6B0A066D48E5}" dt="2022-07-14T10:06:42.072" v="2459"/>
          <ac:spMkLst>
            <pc:docMk/>
            <pc:sldMk cId="3444745692" sldId="992"/>
            <ac:spMk id="8" creationId="{96E897B8-721D-23B4-0322-4D2F8486473A}"/>
          </ac:spMkLst>
        </pc:spChg>
      </pc:sldChg>
      <pc:sldMasterChg chg="add addSldLayout">
        <pc:chgData name="Aizhan Kassymova" userId="S::a.kassymova@satbayev.university::116eda05-19b7-4ab1-b111-75ad639c04ed" providerId="AD" clId="Web-{BB34A458-414C-3A8F-9BF3-6B0A066D48E5}" dt="2022-07-13T11:03:29.634" v="69"/>
        <pc:sldMasterMkLst>
          <pc:docMk/>
          <pc:sldMasterMk cId="2775165307" sldId="2147483648"/>
        </pc:sldMasterMkLst>
        <pc:sldLayoutChg chg="ad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2775165307" sldId="2147483648"/>
            <pc:sldLayoutMk cId="33936558" sldId="2147483649"/>
          </pc:sldLayoutMkLst>
        </pc:sldLayoutChg>
        <pc:sldLayoutChg chg="ad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2775165307" sldId="2147483648"/>
            <pc:sldLayoutMk cId="1878446113" sldId="2147483650"/>
          </pc:sldLayoutMkLst>
        </pc:sldLayoutChg>
        <pc:sldLayoutChg chg="ad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2775165307" sldId="2147483648"/>
            <pc:sldLayoutMk cId="1273958200" sldId="2147483652"/>
          </pc:sldLayoutMkLst>
        </pc:sldLayoutChg>
        <pc:sldLayoutChg chg="ad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2775165307" sldId="2147483648"/>
            <pc:sldLayoutMk cId="3762131626" sldId="2147483654"/>
          </pc:sldLayoutMkLst>
        </pc:sldLayoutChg>
      </pc:sldMasterChg>
      <pc:sldMasterChg chg="replId modSldLayout">
        <pc:chgData name="Aizhan Kassymova" userId="S::a.kassymova@satbayev.university::116eda05-19b7-4ab1-b111-75ad639c04ed" providerId="AD" clId="Web-{BB34A458-414C-3A8F-9BF3-6B0A066D48E5}" dt="2022-07-13T11:03:29.634" v="69"/>
        <pc:sldMasterMkLst>
          <pc:docMk/>
          <pc:sldMasterMk cId="1779878057" sldId="2147483660"/>
        </pc:sldMasterMkLst>
        <pc:sldLayoutChg chg="replI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1779878057" sldId="2147483660"/>
            <pc:sldLayoutMk cId="2603498233" sldId="2147483661"/>
          </pc:sldLayoutMkLst>
        </pc:sldLayoutChg>
        <pc:sldLayoutChg chg="replI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1779878057" sldId="2147483660"/>
            <pc:sldLayoutMk cId="359264371" sldId="2147483662"/>
          </pc:sldLayoutMkLst>
        </pc:sldLayoutChg>
        <pc:sldLayoutChg chg="replI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1779878057" sldId="2147483660"/>
            <pc:sldLayoutMk cId="2428187139" sldId="2147483663"/>
          </pc:sldLayoutMkLst>
        </pc:sldLayoutChg>
        <pc:sldLayoutChg chg="replId">
          <pc:chgData name="Aizhan Kassymova" userId="S::a.kassymova@satbayev.university::116eda05-19b7-4ab1-b111-75ad639c04ed" providerId="AD" clId="Web-{BB34A458-414C-3A8F-9BF3-6B0A066D48E5}" dt="2022-07-13T11:03:29.634" v="69"/>
          <pc:sldLayoutMkLst>
            <pc:docMk/>
            <pc:sldMasterMk cId="1779878057" sldId="2147483660"/>
            <pc:sldLayoutMk cId="1607149113" sldId="2147483664"/>
          </pc:sldLayoutMkLst>
        </pc:sldLayoutChg>
      </pc:sldMasterChg>
    </pc:docChg>
  </pc:docChgLst>
  <pc:docChgLst>
    <pc:chgData name="Aizhan Kassymova" userId="S::a.kassymova@satbayev.university::116eda05-19b7-4ab1-b111-75ad639c04ed" providerId="AD" clId="Web-{D7CB3F42-DEB7-5BAD-555B-256AEF50D089}"/>
    <pc:docChg chg="delSld modSld sldOrd">
      <pc:chgData name="Aizhan Kassymova" userId="S::a.kassymova@satbayev.university::116eda05-19b7-4ab1-b111-75ad639c04ed" providerId="AD" clId="Web-{D7CB3F42-DEB7-5BAD-555B-256AEF50D089}" dt="2022-07-18T11:21:42.371" v="752" actId="1076"/>
      <pc:docMkLst>
        <pc:docMk/>
      </pc:docMkLst>
      <pc:sldChg chg="delSp modSp modNotes">
        <pc:chgData name="Aizhan Kassymova" userId="S::a.kassymova@satbayev.university::116eda05-19b7-4ab1-b111-75ad639c04ed" providerId="AD" clId="Web-{D7CB3F42-DEB7-5BAD-555B-256AEF50D089}" dt="2022-07-18T08:40:30.003" v="219"/>
        <pc:sldMkLst>
          <pc:docMk/>
          <pc:sldMk cId="4280837052" sldId="1042"/>
        </pc:sldMkLst>
        <pc:spChg chg="del">
          <ac:chgData name="Aizhan Kassymova" userId="S::a.kassymova@satbayev.university::116eda05-19b7-4ab1-b111-75ad639c04ed" providerId="AD" clId="Web-{D7CB3F42-DEB7-5BAD-555B-256AEF50D089}" dt="2022-07-18T08:34:46.364" v="191"/>
          <ac:spMkLst>
            <pc:docMk/>
            <pc:sldMk cId="4280837052" sldId="1042"/>
            <ac:spMk id="3" creationId="{3B8A7DC3-C885-F84E-9572-316B746437B7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08:35:16.162" v="215" actId="20577"/>
          <ac:spMkLst>
            <pc:docMk/>
            <pc:sldMk cId="4280837052" sldId="1042"/>
            <ac:spMk id="9" creationId="{247BCAC2-4B0D-C24F-A1AA-5CFB26132E0B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08:34:40.739" v="188"/>
          <ac:spMkLst>
            <pc:docMk/>
            <pc:sldMk cId="4280837052" sldId="1042"/>
            <ac:spMk id="10" creationId="{80CCA17D-ECA8-CE46-82AC-A0AF8C3B62BD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08:34:43.223" v="189"/>
          <ac:spMkLst>
            <pc:docMk/>
            <pc:sldMk cId="4280837052" sldId="1042"/>
            <ac:spMk id="11" creationId="{5FE695BD-369F-8C4A-ACAD-42671E1C0719}"/>
          </ac:spMkLst>
        </pc:spChg>
        <pc:picChg chg="del">
          <ac:chgData name="Aizhan Kassymova" userId="S::a.kassymova@satbayev.university::116eda05-19b7-4ab1-b111-75ad639c04ed" providerId="AD" clId="Web-{D7CB3F42-DEB7-5BAD-555B-256AEF50D089}" dt="2022-07-18T08:34:44.161" v="190"/>
          <ac:picMkLst>
            <pc:docMk/>
            <pc:sldMk cId="4280837052" sldId="1042"/>
            <ac:picMk id="8" creationId="{95F7992F-0B40-8A40-9C6C-9B0007DB8C1A}"/>
          </ac:picMkLst>
        </pc:picChg>
      </pc:sldChg>
      <pc:sldChg chg="addSp delSp modNotes">
        <pc:chgData name="Aizhan Kassymova" userId="S::a.kassymova@satbayev.university::116eda05-19b7-4ab1-b111-75ad639c04ed" providerId="AD" clId="Web-{D7CB3F42-DEB7-5BAD-555B-256AEF50D089}" dt="2022-07-18T11:00:31.764" v="422"/>
        <pc:sldMkLst>
          <pc:docMk/>
          <pc:sldMk cId="636725116" sldId="1068"/>
        </pc:sldMkLst>
        <pc:spChg chg="add">
          <ac:chgData name="Aizhan Kassymova" userId="S::a.kassymova@satbayev.university::116eda05-19b7-4ab1-b111-75ad639c04ed" providerId="AD" clId="Web-{D7CB3F42-DEB7-5BAD-555B-256AEF50D089}" dt="2022-07-18T11:00:31.764" v="422"/>
          <ac:spMkLst>
            <pc:docMk/>
            <pc:sldMk cId="636725116" sldId="1068"/>
            <ac:spMk id="3" creationId="{DEC0A1F4-27B2-F4B3-5374-DFC48E1BED73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0:31.326" v="421"/>
          <ac:spMkLst>
            <pc:docMk/>
            <pc:sldMk cId="636725116" sldId="1068"/>
            <ac:spMk id="10" creationId="{31E9D565-6810-E44B-9B1D-6FAB7B7F8E1A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01:11.984" v="428"/>
        <pc:sldMkLst>
          <pc:docMk/>
          <pc:sldMk cId="3754433943" sldId="1069"/>
        </pc:sldMkLst>
        <pc:spChg chg="add">
          <ac:chgData name="Aizhan Kassymova" userId="S::a.kassymova@satbayev.university::116eda05-19b7-4ab1-b111-75ad639c04ed" providerId="AD" clId="Web-{D7CB3F42-DEB7-5BAD-555B-256AEF50D089}" dt="2022-07-18T11:00:36.311" v="424"/>
          <ac:spMkLst>
            <pc:docMk/>
            <pc:sldMk cId="3754433943" sldId="1069"/>
            <ac:spMk id="6" creationId="{9A1739DE-FD40-2B7E-BA3F-D2AE5B69D277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0:35.905" v="423"/>
          <ac:spMkLst>
            <pc:docMk/>
            <pc:sldMk cId="3754433943" sldId="1069"/>
            <ac:spMk id="59" creationId="{C473C8CC-FB59-904B-86D0-BFB6A614029E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1:51.823" v="284" actId="20577"/>
          <ac:spMkLst>
            <pc:docMk/>
            <pc:sldMk cId="3754433943" sldId="1069"/>
            <ac:spMk id="71" creationId="{D0A9535F-9718-644A-A429-D02A2397C27B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01:20.547" v="430"/>
        <pc:sldMkLst>
          <pc:docMk/>
          <pc:sldMk cId="826131497" sldId="1070"/>
        </pc:sldMkLst>
        <pc:spChg chg="add">
          <ac:chgData name="Aizhan Kassymova" userId="S::a.kassymova@satbayev.university::116eda05-19b7-4ab1-b111-75ad639c04ed" providerId="AD" clId="Web-{D7CB3F42-DEB7-5BAD-555B-256AEF50D089}" dt="2022-07-18T11:00:40.733" v="425"/>
          <ac:spMkLst>
            <pc:docMk/>
            <pc:sldMk cId="826131497" sldId="1070"/>
            <ac:spMk id="4" creationId="{CF743729-02FC-B4B0-4FDB-CA56BDBE4484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5:18.737" v="302" actId="20577"/>
          <ac:spMkLst>
            <pc:docMk/>
            <pc:sldMk cId="826131497" sldId="1070"/>
            <ac:spMk id="9" creationId="{247BCAC2-4B0D-C24F-A1AA-5CFB26132E0B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0:22.904" v="420"/>
          <ac:spMkLst>
            <pc:docMk/>
            <pc:sldMk cId="826131497" sldId="1070"/>
            <ac:spMk id="11" creationId="{F43C0D7C-054F-1B4F-AC91-25A09EF99059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7:07.350" v="328" actId="20577"/>
          <ac:spMkLst>
            <pc:docMk/>
            <pc:sldMk cId="826131497" sldId="1070"/>
            <ac:spMk id="64" creationId="{FA4476ED-595B-8542-B50D-C134553D5523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8:12.524" v="367" actId="20577"/>
          <ac:spMkLst>
            <pc:docMk/>
            <pc:sldMk cId="826131497" sldId="1070"/>
            <ac:spMk id="65" creationId="{1CC4B9E5-1262-0749-B776-9A1B21976CBD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9:39.731" v="419" actId="14100"/>
          <ac:spMkLst>
            <pc:docMk/>
            <pc:sldMk cId="826131497" sldId="1070"/>
            <ac:spMk id="124" creationId="{21466037-84B8-2C47-8046-BD516C96CDEE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9:17.417" v="407" actId="20577"/>
          <ac:spMkLst>
            <pc:docMk/>
            <pc:sldMk cId="826131497" sldId="1070"/>
            <ac:spMk id="126" creationId="{64A41E8B-84D6-BE48-B3C9-3F388FD9B677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0:59:29.215" v="418" actId="20577"/>
          <ac:spMkLst>
            <pc:docMk/>
            <pc:sldMk cId="826131497" sldId="1070"/>
            <ac:spMk id="127" creationId="{ADCE3EE0-3E4E-7741-A055-6E8599605060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05:47.369" v="518" actId="20577"/>
        <pc:sldMkLst>
          <pc:docMk/>
          <pc:sldMk cId="1141566410" sldId="1072"/>
        </pc:sldMkLst>
        <pc:spChg chg="add">
          <ac:chgData name="Aizhan Kassymova" userId="S::a.kassymova@satbayev.university::116eda05-19b7-4ab1-b111-75ad639c04ed" providerId="AD" clId="Web-{D7CB3F42-DEB7-5BAD-555B-256AEF50D089}" dt="2022-07-18T11:00:45.764" v="427"/>
          <ac:spMkLst>
            <pc:docMk/>
            <pc:sldMk cId="1141566410" sldId="1072"/>
            <ac:spMk id="3" creationId="{308A67F8-A250-86E9-BF8F-4E7EEE7ECB22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0:45.217" v="426"/>
          <ac:spMkLst>
            <pc:docMk/>
            <pc:sldMk cId="1141566410" sldId="1072"/>
            <ac:spMk id="5" creationId="{D55A10CF-7248-164C-A5EF-FC5AA96E9417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1:40.469" v="446" actId="20577"/>
          <ac:spMkLst>
            <pc:docMk/>
            <pc:sldMk cId="1141566410" sldId="1072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5:47.369" v="518" actId="20577"/>
          <ac:spMkLst>
            <pc:docMk/>
            <pc:sldMk cId="1141566410" sldId="1072"/>
            <ac:spMk id="11" creationId="{D0F92E26-A453-3745-8C0F-BF92C1E3A8B6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4:32.288" v="515" actId="20577"/>
          <ac:spMkLst>
            <pc:docMk/>
            <pc:sldMk cId="1141566410" sldId="1072"/>
            <ac:spMk id="12" creationId="{7E46F3CB-B7A2-6C4C-B085-55F383976BB8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13:10.056" v="636"/>
        <pc:sldMkLst>
          <pc:docMk/>
          <pc:sldMk cId="3805243786" sldId="1073"/>
        </pc:sldMkLst>
        <pc:spChg chg="add mod">
          <ac:chgData name="Aizhan Kassymova" userId="S::a.kassymova@satbayev.university::116eda05-19b7-4ab1-b111-75ad639c04ed" providerId="AD" clId="Web-{D7CB3F42-DEB7-5BAD-555B-256AEF50D089}" dt="2022-07-18T11:09:59.534" v="602" actId="1076"/>
          <ac:spMkLst>
            <pc:docMk/>
            <pc:sldMk cId="3805243786" sldId="1073"/>
            <ac:spMk id="3" creationId="{90251909-BCAD-E82E-A127-40157877D76C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6:44.808" v="543" actId="1076"/>
          <ac:spMkLst>
            <pc:docMk/>
            <pc:sldMk cId="3805243786" sldId="1073"/>
            <ac:spMk id="8" creationId="{44008892-5F15-CD46-8B74-F28D8BF76E3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6:06.510" v="522" actId="20577"/>
          <ac:spMkLst>
            <pc:docMk/>
            <pc:sldMk cId="3805243786" sldId="1073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8:25.562" v="590" actId="20577"/>
          <ac:spMkLst>
            <pc:docMk/>
            <pc:sldMk cId="3805243786" sldId="1073"/>
            <ac:spMk id="10" creationId="{8E22C996-6035-504C-97CC-082C3EAD4AF4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9:07.876" v="595" actId="20577"/>
          <ac:spMkLst>
            <pc:docMk/>
            <pc:sldMk cId="3805243786" sldId="1073"/>
            <ac:spMk id="13" creationId="{4518B9B7-A17A-DD48-BBA8-A1AC04589450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8:32.187" v="591" actId="20577"/>
          <ac:spMkLst>
            <pc:docMk/>
            <pc:sldMk cId="3805243786" sldId="1073"/>
            <ac:spMk id="14" creationId="{AC1983CF-C4CB-FF47-A69D-3E65B8C96824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9:41.111" v="598" actId="20577"/>
          <ac:spMkLst>
            <pc:docMk/>
            <pc:sldMk cId="3805243786" sldId="1073"/>
            <ac:spMk id="15" creationId="{0B2B9504-D191-9144-8C84-929183C16C80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07:43.920" v="585" actId="20577"/>
          <ac:spMkLst>
            <pc:docMk/>
            <pc:sldMk cId="3805243786" sldId="1073"/>
            <ac:spMk id="21" creationId="{B64D7167-BDDE-A148-84EB-4FB5D33E4E55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09:50.565" v="599"/>
          <ac:spMkLst>
            <pc:docMk/>
            <pc:sldMk cId="3805243786" sldId="1073"/>
            <ac:spMk id="59" creationId="{FD2215CF-ECE6-6746-8DE5-3833EE2398C9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15:01.794" v="646"/>
        <pc:sldMkLst>
          <pc:docMk/>
          <pc:sldMk cId="2163266440" sldId="1074"/>
        </pc:sldMkLst>
        <pc:spChg chg="add">
          <ac:chgData name="Aizhan Kassymova" userId="S::a.kassymova@satbayev.university::116eda05-19b7-4ab1-b111-75ad639c04ed" providerId="AD" clId="Web-{D7CB3F42-DEB7-5BAD-555B-256AEF50D089}" dt="2022-07-18T11:10:08.347" v="604"/>
          <ac:spMkLst>
            <pc:docMk/>
            <pc:sldMk cId="2163266440" sldId="1074"/>
            <ac:spMk id="3" creationId="{A43D83EE-FF9D-24F6-0ADD-718331E3249F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0:43.895" v="611" actId="1076"/>
          <ac:spMkLst>
            <pc:docMk/>
            <pc:sldMk cId="2163266440" sldId="1074"/>
            <ac:spMk id="8" creationId="{44008892-5F15-CD46-8B74-F28D8BF76E3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0:25.597" v="607" actId="20577"/>
          <ac:spMkLst>
            <pc:docMk/>
            <pc:sldMk cId="2163266440" sldId="1074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0:57.817" v="614" actId="20577"/>
          <ac:spMkLst>
            <pc:docMk/>
            <pc:sldMk cId="2163266440" sldId="1074"/>
            <ac:spMk id="21" creationId="{B64D7167-BDDE-A148-84EB-4FB5D33E4E55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1:40.897" v="622" actId="20577"/>
          <ac:spMkLst>
            <pc:docMk/>
            <pc:sldMk cId="2163266440" sldId="1074"/>
            <ac:spMk id="59" creationId="{F5ECC14E-6AC7-4243-86F2-25BD5F2B8464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1:57.413" v="624" actId="20577"/>
          <ac:spMkLst>
            <pc:docMk/>
            <pc:sldMk cId="2163266440" sldId="1074"/>
            <ac:spMk id="60" creationId="{D3260771-3905-E24E-8B12-64D566C6B98F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1:27.006" v="619" actId="20577"/>
          <ac:spMkLst>
            <pc:docMk/>
            <pc:sldMk cId="2163266440" sldId="1074"/>
            <ac:spMk id="61" creationId="{9E1B76BD-C8EB-7245-9B75-E2D499F3E682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10:07.596" v="603"/>
          <ac:spMkLst>
            <pc:docMk/>
            <pc:sldMk cId="2163266440" sldId="1074"/>
            <ac:spMk id="62" creationId="{805F15D5-7E9E-E54C-BDFB-FEFBBAA1DBA2}"/>
          </ac:spMkLst>
        </pc:spChg>
      </pc:sldChg>
      <pc:sldChg chg="addSp delSp modSp modNotes">
        <pc:chgData name="Aizhan Kassymova" userId="S::a.kassymova@satbayev.university::116eda05-19b7-4ab1-b111-75ad639c04ed" providerId="AD" clId="Web-{D7CB3F42-DEB7-5BAD-555B-256AEF50D089}" dt="2022-07-18T11:21:42.371" v="752" actId="1076"/>
        <pc:sldMkLst>
          <pc:docMk/>
          <pc:sldMk cId="2874712059" sldId="1075"/>
        </pc:sldMkLst>
        <pc:spChg chg="mod">
          <ac:chgData name="Aizhan Kassymova" userId="S::a.kassymova@satbayev.university::116eda05-19b7-4ab1-b111-75ad639c04ed" providerId="AD" clId="Web-{D7CB3F42-DEB7-5BAD-555B-256AEF50D089}" dt="2022-07-18T11:19:29.538" v="694" actId="14100"/>
          <ac:spMkLst>
            <pc:docMk/>
            <pc:sldMk cId="2874712059" sldId="1075"/>
            <ac:spMk id="4" creationId="{C4BF7570-9992-2546-969B-3F60B086818E}"/>
          </ac:spMkLst>
        </pc:spChg>
        <pc:spChg chg="add">
          <ac:chgData name="Aizhan Kassymova" userId="S::a.kassymova@satbayev.university::116eda05-19b7-4ab1-b111-75ad639c04ed" providerId="AD" clId="Web-{D7CB3F42-DEB7-5BAD-555B-256AEF50D089}" dt="2022-07-18T11:16:44.673" v="658"/>
          <ac:spMkLst>
            <pc:docMk/>
            <pc:sldMk cId="2874712059" sldId="1075"/>
            <ac:spMk id="5" creationId="{82DC6191-6DE8-15FA-8E80-CEAA8BCB572D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7:52.691" v="661" actId="20577"/>
          <ac:spMkLst>
            <pc:docMk/>
            <pc:sldMk cId="2874712059" sldId="1075"/>
            <ac:spMk id="9" creationId="{247BCAC2-4B0D-C24F-A1AA-5CFB26132E0B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18:58.021" v="685" actId="20577"/>
          <ac:spMkLst>
            <pc:docMk/>
            <pc:sldMk cId="2874712059" sldId="1075"/>
            <ac:spMk id="62" creationId="{6FDB6615-546D-6440-BBC8-3C06990BF0E4}"/>
          </ac:spMkLst>
        </pc:spChg>
        <pc:spChg chg="del">
          <ac:chgData name="Aizhan Kassymova" userId="S::a.kassymova@satbayev.university::116eda05-19b7-4ab1-b111-75ad639c04ed" providerId="AD" clId="Web-{D7CB3F42-DEB7-5BAD-555B-256AEF50D089}" dt="2022-07-18T11:16:44.251" v="657"/>
          <ac:spMkLst>
            <pc:docMk/>
            <pc:sldMk cId="2874712059" sldId="1075"/>
            <ac:spMk id="65" creationId="{7E482904-1521-274F-AE73-DF7E96ACE75C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0:57.557" v="724" actId="20577"/>
          <ac:spMkLst>
            <pc:docMk/>
            <pc:sldMk cId="2874712059" sldId="1075"/>
            <ac:spMk id="74" creationId="{CCB0A876-D266-4A45-A302-8A1ECD42C715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0:12.633" v="704" actId="1076"/>
          <ac:spMkLst>
            <pc:docMk/>
            <pc:sldMk cId="2874712059" sldId="1075"/>
            <ac:spMk id="76" creationId="{8BC58F30-FF48-FF4E-819B-1E40B909576D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0:31.087" v="713" actId="1076"/>
          <ac:spMkLst>
            <pc:docMk/>
            <pc:sldMk cId="2874712059" sldId="1075"/>
            <ac:spMk id="80" creationId="{F8F4F9A2-8F8A-0A49-A582-7B28C50C8027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1:19.964" v="740" actId="1076"/>
          <ac:spMkLst>
            <pc:docMk/>
            <pc:sldMk cId="2874712059" sldId="1075"/>
            <ac:spMk id="84" creationId="{24A3B2D9-8989-434A-9FC2-223A7BF47D9C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1:38.027" v="751" actId="1076"/>
          <ac:spMkLst>
            <pc:docMk/>
            <pc:sldMk cId="2874712059" sldId="1075"/>
            <ac:spMk id="85" creationId="{5F7EC06B-E293-DF46-888B-439F61ED3140}"/>
          </ac:spMkLst>
        </pc:spChg>
        <pc:spChg chg="mod">
          <ac:chgData name="Aizhan Kassymova" userId="S::a.kassymova@satbayev.university::116eda05-19b7-4ab1-b111-75ad639c04ed" providerId="AD" clId="Web-{D7CB3F42-DEB7-5BAD-555B-256AEF50D089}" dt="2022-07-18T11:21:42.371" v="752" actId="1076"/>
          <ac:spMkLst>
            <pc:docMk/>
            <pc:sldMk cId="2874712059" sldId="1075"/>
            <ac:spMk id="86" creationId="{29F1D00D-DC1A-684B-8E6D-3829DD416398}"/>
          </ac:spMkLst>
        </pc:spChg>
      </pc:sldChg>
      <pc:sldChg chg="ord modNotes">
        <pc:chgData name="Aizhan Kassymova" userId="S::a.kassymova@satbayev.university::116eda05-19b7-4ab1-b111-75ad639c04ed" providerId="AD" clId="Web-{D7CB3F42-DEB7-5BAD-555B-256AEF50D089}" dt="2022-07-18T09:23:56.327" v="240"/>
        <pc:sldMkLst>
          <pc:docMk/>
          <pc:sldMk cId="511336183" sldId="1170"/>
        </pc:sldMkLst>
      </pc:sldChg>
      <pc:sldChg chg="modSp modNotes">
        <pc:chgData name="Aizhan Kassymova" userId="S::a.kassymova@satbayev.university::116eda05-19b7-4ab1-b111-75ad639c04ed" providerId="AD" clId="Web-{D7CB3F42-DEB7-5BAD-555B-256AEF50D089}" dt="2022-07-18T07:59:11.844" v="152"/>
        <pc:sldMkLst>
          <pc:docMk/>
          <pc:sldMk cId="3814211440" sldId="1171"/>
        </pc:sldMkLst>
        <pc:spChg chg="mod">
          <ac:chgData name="Aizhan Kassymova" userId="S::a.kassymova@satbayev.university::116eda05-19b7-4ab1-b111-75ad639c04ed" providerId="AD" clId="Web-{D7CB3F42-DEB7-5BAD-555B-256AEF50D089}" dt="2022-07-18T07:52:29.359" v="116" actId="20577"/>
          <ac:spMkLst>
            <pc:docMk/>
            <pc:sldMk cId="3814211440" sldId="1171"/>
            <ac:spMk id="12" creationId="{99205150-A642-0847-95C4-8C48A24DAC8A}"/>
          </ac:spMkLst>
        </pc:spChg>
      </pc:sldChg>
      <pc:sldChg chg="modNotes">
        <pc:chgData name="Aizhan Kassymova" userId="S::a.kassymova@satbayev.university::116eda05-19b7-4ab1-b111-75ad639c04ed" providerId="AD" clId="Web-{D7CB3F42-DEB7-5BAD-555B-256AEF50D089}" dt="2022-07-18T08:02:59.087" v="157"/>
        <pc:sldMkLst>
          <pc:docMk/>
          <pc:sldMk cId="2885702084" sldId="1172"/>
        </pc:sldMkLst>
      </pc:sldChg>
      <pc:sldChg chg="modNotes">
        <pc:chgData name="Aizhan Kassymova" userId="S::a.kassymova@satbayev.university::116eda05-19b7-4ab1-b111-75ad639c04ed" providerId="AD" clId="Web-{D7CB3F42-DEB7-5BAD-555B-256AEF50D089}" dt="2022-07-18T08:15:29.569" v="182"/>
        <pc:sldMkLst>
          <pc:docMk/>
          <pc:sldMk cId="1781887903" sldId="1173"/>
        </pc:sldMkLst>
      </pc:sldChg>
      <pc:sldChg chg="modNotes">
        <pc:chgData name="Aizhan Kassymova" userId="S::a.kassymova@satbayev.university::116eda05-19b7-4ab1-b111-75ad639c04ed" providerId="AD" clId="Web-{D7CB3F42-DEB7-5BAD-555B-256AEF50D089}" dt="2022-07-18T08:15:41.335" v="184"/>
        <pc:sldMkLst>
          <pc:docMk/>
          <pc:sldMk cId="524292350" sldId="1174"/>
        </pc:sldMkLst>
      </pc:sldChg>
      <pc:sldChg chg="del modNotes">
        <pc:chgData name="Aizhan Kassymova" userId="S::a.kassymova@satbayev.university::116eda05-19b7-4ab1-b111-75ad639c04ed" providerId="AD" clId="Web-{D7CB3F42-DEB7-5BAD-555B-256AEF50D089}" dt="2022-07-18T08:21:56.069" v="187"/>
        <pc:sldMkLst>
          <pc:docMk/>
          <pc:sldMk cId="1288379242" sldId="11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64A63-2D81-7244-81F9-21513DC18569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A051-20A8-124D-82E7-F5D09A62D54B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86706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этои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лекции мы переходим еще на шаг ниже в стеке протоколов, с сетевого уровня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канальныи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̆. Здесь мы поговорим о том, как пакеты переходят по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отдельным каналам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из которых состоит весь путь передачи данных. Как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сетево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- го уровня инкапсулируются в кадры канального уровня для передачи по каналу? Могут ли в разных каналах на пути передачи данных при- меняться различные протоколы канального уровня? Как разрешаются конфликты, которые могут возникать в каналах при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широковещатель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-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передаче данных? Существует ли на канальном уровне адресация, и если да — как она сочетается с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адресациеи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сетевого уровня? В чем именно заключается разница между маршрутизатором и коммутатором? А также разберем еще ряд других вопросов.</a:t>
            </a:r>
            <a:endParaRPr lang="ru-R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1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820147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Существуют два типа сетевых каналов: двухточечные и широковещательные.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Двухточечная линия связи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соединяет отправителя на одном конце линии и получателя на другом.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Второи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тип канала, </a:t>
            </a:r>
            <a:r>
              <a:rPr lang="ru-RU" sz="1800" b="1" dirty="0" err="1">
                <a:solidFill>
                  <a:srgbClr val="211E1E"/>
                </a:solidFill>
                <a:effectLst/>
                <a:latin typeface="PetersburgC"/>
              </a:rPr>
              <a:t>широковещательныи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̆ канал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может иметь несколько передающих и принимающих узлов, присоединенных к одному и тому же совместно используемому широковещательному каналу. Термин «широковещание» используется здесь потому, что, когда один из узлов передает кадр, этот кадр принимается всеми остальными узлами, присоединенными к каналу.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Давайте рассмотрим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крайне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важную проблему, заключающуюся в координации доступа множества передающих и принимающих узлов к общему широковещательному каналу, — так называемую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проблему множественного доступа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Нам всем известно понятие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широковещательнои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рассылки, так как эта технология передачи данных используется в телевидении с момента его изобретения. Но в традиционном телевидении широковещательная рассылка является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одностороннеи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̆. Между тем узлы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компьютернои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широковещательнои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 могут как принимать данные, так и передавать их. Возможно, более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близкои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компьютернои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широковещательнои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аналогиеи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является вечеринка с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коктейлями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где множество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людеи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собираются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большои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комнате (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средои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широковещательного канала при этом является воздух), чтобы поговорить и послушать. Вторая аналогия, хорошо знакомая многим читателям, — аудитория,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преподаватель и студенты совместно используют одну общую широковещательную среду передачи. Центральная проблема обоих сценариев заключается в том, чтобы решить, кто и когда получает право говорить (передавать по каналу). Для себя люди разработали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сложныи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набор правил коллективного использования канала: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«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дайте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возможность поговорить каждому»; «не говорите, пока с вами не заговорят»; «если у вас есть вопрос, поднимите руку».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192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Обмен данными в компьютерных сетях также управляется наборами правил, составляющих так называемые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протоколы множественного доступа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Они применяются в сетях самых разных конфигураций, включая кабельные и беспроводные локальные сети, а также спутниковые сети.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 одному широковещательному каналу могут обмениваться данными сотни или даже тысячи узлов.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Поскольку передавать кадры могут все узлы, возможна ситуация, когда одновременно начнут передачу несколько узлов. Когда такое происходит,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каждыи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из узлов одновременно получает несколько кадров, то есть на принимающих узлах имеет место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коллизия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переданных кадров. </a:t>
            </a:r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Чтобы гарантировать высокую производительность канала при большом количестве активных узлов, необходимо каким-то образом координировать передачу ими кадров. За эту координацию отвечает протокол коллективного доступа. </a:t>
            </a:r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Различают три категории протоколов коллективного доступа: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протоколы разделения канала, протоколы произвольного доступа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протоколы поочередного доступа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783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Давайте теперь рассмотрим коммутируемые локальные сети.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Начнем изучение коммутации в локальных сетях с адресации канального уровня. Затем мы поговорим о широко известном протоколе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После этого мы обратимся к тому, как функционируют коммутаторы канального уровня. 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en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14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659821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У хостов и маршрутизаторов есть адреса канального уровня.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действительности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адрес канального уровня есть не у узла, а у адаптера (то есть у сетевого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). Следовательно, хост или маршрутизатор с несколькими сетевыми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интерфейсами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будет иметь несколько адресов канального уровня. Адрес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локальнои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сети, или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LAN-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адрес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также называют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физическим адресом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адресом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или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МАС-адресом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Media Access Control —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управление доступом к среде передачи).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286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В большинстве локальных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сетеи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 представляет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собои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6-байтовое число, при этом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каждыи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байт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адреса записывается как пара шестнадцатеричных цифр. Хотя адрес адаптера в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локальнои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сети изначально задумывался как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постоянныи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̆, в настоящее время существует возможность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программно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изменять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 адаптера.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494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Не может существовать двух адаптеров с одинаковыми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адресами. Физическим адресным пространством управляет институт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IEEE (Institute of Electrical and Electronics Engineers —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Институт инженеров по электротехнике и электронике). В частности, когда компания хочет выпускать адаптеры, она приобретает блок адресного пространства.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Таким образом,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адреса адаптеров образуют плоскую структуру и не изменяются при перемещении адаптеров.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адреса, напротив, образуют иерархическую структуру (то есть делятся на сетевую 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хостовую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части), и при перемещении хоста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узла должен быть изменен.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35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При передаче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используются и адреса сетевого уровня, и адреса канального уровня, поэтому возникает потребность в преобразовании одних адресов в другие. В Интернете эту работу выполняет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протокол разрешения адресов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Address Resolution Protocol,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ARP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). </a:t>
            </a:r>
            <a:endParaRPr lang="en-US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Чтобы понять, зачем нужен протокол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ARP,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рассмотрим сеть, изображенную на рис. 5.17. В этом простом примере у каждого узла есть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адрес, а у адаптера каждого узла есть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043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Теперь предположим, что хост с А хочет послать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хосту В. </a:t>
            </a:r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Чтобы выполнить эту задачу,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передающии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хост должен отправить адаптеру не только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но также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адрес. Получив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узла, адаптер передающего хоста формирует кадр канального уровня,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содержащии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принимающего узла, и передает кадр в локальную сеть. </a:t>
            </a:r>
            <a:endParaRPr lang="ru-RU" dirty="0"/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Каким образом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передающии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хост определяет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хоста В? Он делает это с помощью модуля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ARP. </a:t>
            </a:r>
            <a:r>
              <a:rPr lang="ru-RU" sz="2400" dirty="0">
                <a:solidFill>
                  <a:srgbClr val="211E1E"/>
                </a:solidFill>
                <a:effectLst/>
                <a:latin typeface="PetersburgC"/>
              </a:rPr>
              <a:t>У </a:t>
            </a:r>
            <a:r>
              <a:rPr lang="en-US" sz="2400" dirty="0">
                <a:solidFill>
                  <a:srgbClr val="211E1E"/>
                </a:solidFill>
                <a:effectLst/>
                <a:latin typeface="PetersburgC"/>
              </a:rPr>
              <a:t>ARP-</a:t>
            </a:r>
            <a:r>
              <a:rPr lang="ru-RU" sz="2400" dirty="0">
                <a:solidFill>
                  <a:srgbClr val="211E1E"/>
                </a:solidFill>
                <a:effectLst/>
                <a:latin typeface="PetersburgC"/>
              </a:rPr>
              <a:t>модуля каждого узла есть оперативная память, в </a:t>
            </a:r>
            <a:r>
              <a:rPr lang="ru-RU" sz="2400" dirty="0" err="1">
                <a:solidFill>
                  <a:srgbClr val="211E1E"/>
                </a:solidFill>
                <a:effectLst/>
                <a:latin typeface="PetersburgC"/>
              </a:rPr>
              <a:t>которои</a:t>
            </a:r>
            <a:r>
              <a:rPr lang="ru-RU" sz="2400" dirty="0">
                <a:solidFill>
                  <a:srgbClr val="211E1E"/>
                </a:solidFill>
                <a:effectLst/>
                <a:latin typeface="PetersburgC"/>
              </a:rPr>
              <a:t>̆ хранится </a:t>
            </a:r>
            <a:r>
              <a:rPr lang="en-US" sz="2400" b="1" dirty="0">
                <a:solidFill>
                  <a:srgbClr val="211E1E"/>
                </a:solidFill>
                <a:effectLst/>
                <a:latin typeface="PetersburgC"/>
              </a:rPr>
              <a:t>ARP-</a:t>
            </a:r>
            <a:r>
              <a:rPr lang="ru-RU" sz="2400" b="1" dirty="0">
                <a:solidFill>
                  <a:srgbClr val="211E1E"/>
                </a:solidFill>
                <a:effectLst/>
                <a:latin typeface="PetersburgC"/>
              </a:rPr>
              <a:t>таблица</a:t>
            </a:r>
            <a:r>
              <a:rPr lang="ru-RU" sz="2400" dirty="0">
                <a:solidFill>
                  <a:srgbClr val="211E1E"/>
                </a:solidFill>
                <a:effectLst/>
                <a:latin typeface="PetersburgC"/>
              </a:rPr>
              <a:t>. В </a:t>
            </a:r>
            <a:r>
              <a:rPr lang="ru-RU" sz="2400" dirty="0" err="1">
                <a:solidFill>
                  <a:srgbClr val="211E1E"/>
                </a:solidFill>
                <a:effectLst/>
                <a:latin typeface="PetersburgC"/>
              </a:rPr>
              <a:t>этои</a:t>
            </a:r>
            <a:r>
              <a:rPr lang="ru-RU" sz="2400" dirty="0">
                <a:solidFill>
                  <a:srgbClr val="211E1E"/>
                </a:solidFill>
                <a:effectLst/>
                <a:latin typeface="PetersburgC"/>
              </a:rPr>
              <a:t>̆ таблице прописаны </a:t>
            </a:r>
            <a:r>
              <a:rPr lang="en-US" sz="24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2400" dirty="0">
                <a:solidFill>
                  <a:srgbClr val="211E1E"/>
                </a:solidFill>
                <a:effectLst/>
                <a:latin typeface="PetersburgC"/>
              </a:rPr>
              <a:t>адреса хостов </a:t>
            </a:r>
            <a:r>
              <a:rPr lang="ru-RU" sz="2400" dirty="0" err="1">
                <a:solidFill>
                  <a:srgbClr val="211E1E"/>
                </a:solidFill>
                <a:effectLst/>
                <a:latin typeface="PetersburgC"/>
              </a:rPr>
              <a:t>локальнои</a:t>
            </a:r>
            <a:r>
              <a:rPr lang="ru-RU" sz="2400" dirty="0">
                <a:solidFill>
                  <a:srgbClr val="211E1E"/>
                </a:solidFill>
                <a:effectLst/>
                <a:latin typeface="PetersburgC"/>
              </a:rPr>
              <a:t>̆ сети и соответствующие им </a:t>
            </a:r>
            <a:r>
              <a:rPr lang="en-US" sz="24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2400" dirty="0">
                <a:solidFill>
                  <a:srgbClr val="211E1E"/>
                </a:solidFill>
                <a:effectLst/>
                <a:latin typeface="PetersburgC"/>
              </a:rPr>
              <a:t>адреса. Для </a:t>
            </a:r>
            <a:r>
              <a:rPr lang="ru-RU" sz="2400" dirty="0" err="1">
                <a:solidFill>
                  <a:srgbClr val="211E1E"/>
                </a:solidFill>
                <a:effectLst/>
                <a:latin typeface="PetersburgC"/>
              </a:rPr>
              <a:t>каждои</a:t>
            </a:r>
            <a:r>
              <a:rPr lang="ru-RU" sz="2400" dirty="0">
                <a:solidFill>
                  <a:srgbClr val="211E1E"/>
                </a:solidFill>
                <a:effectLst/>
                <a:latin typeface="PetersburgC"/>
              </a:rPr>
              <a:t>̆ пары адресов в таблице также содержится поле </a:t>
            </a:r>
            <a:r>
              <a:rPr lang="ru-RU" sz="2400" b="1" dirty="0">
                <a:solidFill>
                  <a:srgbClr val="211E1E"/>
                </a:solidFill>
                <a:effectLst/>
                <a:latin typeface="PetersburgC"/>
              </a:rPr>
              <a:t>предписанного времени жизни </a:t>
            </a:r>
            <a:r>
              <a:rPr lang="ru-RU" sz="24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en-US" sz="2400" dirty="0">
                <a:solidFill>
                  <a:srgbClr val="211E1E"/>
                </a:solidFill>
                <a:effectLst/>
                <a:latin typeface="PetersburgC"/>
              </a:rPr>
              <a:t>Time </a:t>
            </a:r>
            <a:r>
              <a:rPr lang="ru-RU" sz="2400" dirty="0">
                <a:solidFill>
                  <a:srgbClr val="211E1E"/>
                </a:solidFill>
                <a:effectLst/>
                <a:latin typeface="PetersburgC"/>
              </a:rPr>
              <a:t>То </a:t>
            </a:r>
            <a:r>
              <a:rPr lang="en-US" sz="2400" dirty="0">
                <a:solidFill>
                  <a:srgbClr val="211E1E"/>
                </a:solidFill>
                <a:effectLst/>
                <a:latin typeface="PetersburgC"/>
              </a:rPr>
              <a:t>Live, </a:t>
            </a:r>
            <a:r>
              <a:rPr lang="en-US" sz="2400" b="1" dirty="0">
                <a:solidFill>
                  <a:srgbClr val="211E1E"/>
                </a:solidFill>
                <a:effectLst/>
                <a:latin typeface="PetersburgC"/>
              </a:rPr>
              <a:t>TTL</a:t>
            </a:r>
            <a:r>
              <a:rPr lang="en-US" sz="2400" dirty="0">
                <a:solidFill>
                  <a:srgbClr val="211E1E"/>
                </a:solidFill>
                <a:effectLst/>
                <a:latin typeface="PetersburgC"/>
              </a:rPr>
              <a:t>), </a:t>
            </a:r>
            <a:r>
              <a:rPr lang="ru-RU" sz="2400" dirty="0">
                <a:solidFill>
                  <a:srgbClr val="211E1E"/>
                </a:solidFill>
                <a:effectLst/>
                <a:latin typeface="PetersburgC"/>
              </a:rPr>
              <a:t>в котором указывается, когда данная запись будет удалена из таблицы. </a:t>
            </a:r>
            <a:endParaRPr lang="ru-RU" sz="2400" dirty="0"/>
          </a:p>
          <a:p>
            <a:pPr marL="231775" indent="-231775">
              <a:defRPr/>
            </a:pPr>
            <a:r>
              <a:rPr lang="en-US" sz="2400" dirty="0">
                <a:solidFill>
                  <a:srgbClr val="0000A8"/>
                </a:solidFill>
              </a:rPr>
              <a:t>A</a:t>
            </a:r>
            <a:r>
              <a:rPr lang="en-US" sz="2000" dirty="0"/>
              <a:t> </a:t>
            </a:r>
            <a:r>
              <a:rPr lang="ru-RU" sz="2000" dirty="0"/>
              <a:t>широковещательно передает пакет с</a:t>
            </a:r>
            <a:r>
              <a:rPr lang="en-US" sz="2000" dirty="0"/>
              <a:t> ARP</a:t>
            </a:r>
            <a:r>
              <a:rPr lang="ru-RU" sz="2000" dirty="0"/>
              <a:t>-запросом</a:t>
            </a:r>
            <a:r>
              <a:rPr lang="en-US" sz="2000" dirty="0"/>
              <a:t>, </a:t>
            </a:r>
            <a:r>
              <a:rPr lang="ru-RU" sz="2000" dirty="0"/>
              <a:t>содержащий</a:t>
            </a:r>
            <a:r>
              <a:rPr lang="en-US" sz="2000" dirty="0"/>
              <a:t> IP</a:t>
            </a:r>
            <a:r>
              <a:rPr lang="ru-RU" sz="2000" dirty="0"/>
              <a:t>-адрес </a:t>
            </a:r>
            <a:r>
              <a:rPr lang="en-US" sz="2000" dirty="0"/>
              <a:t>B</a:t>
            </a:r>
            <a:r>
              <a:rPr lang="ru-RU" sz="2000" dirty="0"/>
              <a:t>. Все узлы в ЛВС получают</a:t>
            </a:r>
            <a:r>
              <a:rPr lang="en-US" sz="2000" dirty="0"/>
              <a:t> ARP</a:t>
            </a:r>
            <a:r>
              <a:rPr lang="ru-RU" sz="2000" dirty="0"/>
              <a:t>-запрос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884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A8"/>
                </a:solidFill>
              </a:rPr>
              <a:t>B</a:t>
            </a:r>
            <a:r>
              <a:rPr lang="en-US" sz="1800" dirty="0"/>
              <a:t> </a:t>
            </a:r>
            <a:r>
              <a:rPr lang="ru-RU" sz="1800" dirty="0"/>
              <a:t>отвечает</a:t>
            </a:r>
            <a:r>
              <a:rPr lang="en-US" sz="1800" dirty="0"/>
              <a:t> A</a:t>
            </a:r>
            <a:r>
              <a:rPr lang="ru-RU" sz="1800" dirty="0"/>
              <a:t> </a:t>
            </a:r>
            <a:r>
              <a:rPr lang="en-US" sz="1800" dirty="0"/>
              <a:t>ARP</a:t>
            </a:r>
            <a:r>
              <a:rPr lang="ru-RU" sz="1800" dirty="0"/>
              <a:t>-ответом</a:t>
            </a:r>
            <a:r>
              <a:rPr lang="en-US" sz="1800" dirty="0"/>
              <a:t>, </a:t>
            </a:r>
            <a:r>
              <a:rPr lang="ru-RU" sz="1800" dirty="0"/>
              <a:t>передавая</a:t>
            </a:r>
            <a:r>
              <a:rPr lang="en-US" sz="1800" dirty="0"/>
              <a:t> </a:t>
            </a:r>
            <a:r>
              <a:rPr lang="ru-RU" sz="1800" dirty="0"/>
              <a:t>свой</a:t>
            </a:r>
            <a:r>
              <a:rPr lang="en-US" sz="1800" dirty="0"/>
              <a:t> MAC</a:t>
            </a:r>
            <a:r>
              <a:rPr lang="ru-RU" sz="1800" dirty="0"/>
              <a:t>-адрес.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663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A8"/>
                </a:solidFill>
              </a:rPr>
              <a:t>A </a:t>
            </a:r>
            <a:r>
              <a:rPr lang="ru-RU" sz="1800" dirty="0"/>
              <a:t>получает ответ </a:t>
            </a:r>
            <a:r>
              <a:rPr lang="en-US" sz="2000" dirty="0">
                <a:solidFill>
                  <a:srgbClr val="0000A8"/>
                </a:solidFill>
              </a:rPr>
              <a:t>B</a:t>
            </a:r>
            <a:r>
              <a:rPr lang="en-US" sz="1800" dirty="0">
                <a:solidFill>
                  <a:srgbClr val="0000A8"/>
                </a:solidFill>
              </a:rPr>
              <a:t>, </a:t>
            </a:r>
            <a:r>
              <a:rPr lang="ru-RU" sz="1800" dirty="0"/>
              <a:t>добавляет запись </a:t>
            </a:r>
            <a:r>
              <a:rPr lang="en-US" sz="1800" dirty="0"/>
              <a:t>B </a:t>
            </a:r>
            <a:r>
              <a:rPr lang="ru-RU" sz="1800" dirty="0"/>
              <a:t>в свою локальную таблицу </a:t>
            </a:r>
            <a:r>
              <a:rPr lang="en-US" sz="1800" dirty="0"/>
              <a:t>ARP.</a:t>
            </a:r>
            <a:endParaRPr lang="ru-RU" sz="1800" dirty="0">
              <a:solidFill>
                <a:srgbClr val="211E1E"/>
              </a:solidFill>
              <a:effectLst/>
              <a:latin typeface="Petersburg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solidFill>
                <a:srgbClr val="211E1E"/>
              </a:solidFill>
              <a:effectLst/>
              <a:latin typeface="Petersburg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800" dirty="0">
              <a:solidFill>
                <a:srgbClr val="211E1E"/>
              </a:solidFill>
              <a:effectLst/>
              <a:latin typeface="PetersburgC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2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Во время обсуждения канального уровня мы обнаружим, что на нем существуют два принципиально разных типа каналов.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Первыи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тип — это широковещательные каналы, распространенные в локальных, беспроводных локальных и спутниковых сетях, а также в гибридных оптоволоконных сетях. В широковещательном канале несколько хостов присоединены к одному и тому же каналу связи, а для того чтобы координировать передачу требуется протокол доступа к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несущеи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Второи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тип канала — это обычная двухточечная линия связи, соединяющая, например, два маршрутизатора или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офисныи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компьютер пользователя с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коммутатором. </a:t>
            </a:r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этои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лекции мы также ознакомимся с несколькими важными технологиями канального уровня. Мы рассмотрим разнообразные сети доступа и коммутируемые локальные сети, в частности,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—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настоящее время эта технология является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доминирующеи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в сфере локальных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81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теперь мы рассмотрим более сложную ситуацию,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хост подсети хочет послать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сетевого уровня хосту, находящемуся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за пределами подсети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(то есть в другую подсеть). 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предположим, что хост А из подсети 1 хочет переслать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хосту В из подсети 2.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Передающии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хост, как обычно, отправляет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своему адаптеру. Но при этом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передающии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хост должен указать адаптеру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следует использовать?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413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Хост 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A 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создает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 IP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-дейтаграмму с исходным своим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 IP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-адресом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и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целевым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 B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Хост 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A 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создает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кадр канального уровня, где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 MAC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-адрес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ru-RU" sz="1200" dirty="0">
                <a:solidFill>
                  <a:srgbClr val="C00000"/>
                </a:solidFill>
                <a:ea typeface="ＭＳ Ｐゴシック" charset="0"/>
              </a:rPr>
              <a:t>маршрутизатора </a:t>
            </a:r>
            <a:r>
              <a:rPr lang="ru-RU" sz="1200" dirty="0">
                <a:ea typeface="ＭＳ Ｐゴシック" charset="0"/>
              </a:rPr>
              <a:t>указывается в</a:t>
            </a:r>
            <a:r>
              <a:rPr lang="ru-RU" sz="1200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ru-RU" sz="1200" dirty="0">
                <a:ea typeface="ＭＳ Ｐゴシック" charset="0"/>
              </a:rPr>
              <a:t>качестве целевого, кадр содержит 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IP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-дейтаграмму, идущую от 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A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 к 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:</a:t>
            </a:r>
            <a:endParaRPr lang="en-US" sz="1600" dirty="0">
              <a:solidFill>
                <a:srgbClr val="000000"/>
              </a:solidFill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456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Кадр отсылается от хоста 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A 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к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маршрутизатору 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R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. Кадр получен на 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R, 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дейтаграмма извлечена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, 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передана на</a:t>
            </a:r>
            <a:r>
              <a:rPr lang="en-US" sz="12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ea typeface="ＭＳ Ｐゴシック" charset="0"/>
              </a:rPr>
              <a:t>сетевой уровень.</a:t>
            </a:r>
            <a:endParaRPr lang="en-US" sz="1200" dirty="0">
              <a:solidFill>
                <a:srgbClr val="000000"/>
              </a:solidFill>
              <a:ea typeface="ＭＳ Ｐゴシック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03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Маршрутизатор</a:t>
            </a:r>
            <a:r>
              <a:rPr lang="en-US" sz="1200" dirty="0"/>
              <a:t> </a:t>
            </a:r>
            <a:r>
              <a:rPr lang="ru-RU" sz="1200" dirty="0"/>
              <a:t>определяет исходящий интерфейс, передает дейтаграмму с </a:t>
            </a:r>
            <a:r>
              <a:rPr lang="en-US" sz="1200" dirty="0"/>
              <a:t>IP-</a:t>
            </a:r>
            <a:r>
              <a:rPr lang="ru-RU" sz="1200" dirty="0"/>
              <a:t>источником </a:t>
            </a:r>
            <a:r>
              <a:rPr lang="en-US" sz="1200" dirty="0"/>
              <a:t>A, </a:t>
            </a:r>
            <a:r>
              <a:rPr lang="ru-RU" sz="1200" dirty="0"/>
              <a:t>пунктом назначения </a:t>
            </a:r>
            <a:r>
              <a:rPr lang="en-US" sz="1200" dirty="0"/>
              <a:t>B </a:t>
            </a:r>
            <a:r>
              <a:rPr lang="ru-RU" sz="1200" dirty="0"/>
              <a:t>на канальный уровень.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Маршрутизатор </a:t>
            </a:r>
            <a:r>
              <a:rPr lang="en-US" sz="1200" dirty="0"/>
              <a:t>R </a:t>
            </a:r>
            <a:r>
              <a:rPr lang="ru-RU" sz="1200" dirty="0"/>
              <a:t>создает кадр канального уровня, содержащий </a:t>
            </a:r>
            <a:r>
              <a:rPr lang="en-US" sz="1200" dirty="0"/>
              <a:t>IP-</a:t>
            </a:r>
            <a:r>
              <a:rPr lang="ru-RU" sz="1200" dirty="0"/>
              <a:t>дейтаграмму </a:t>
            </a:r>
            <a:r>
              <a:rPr lang="en-US" sz="1200" dirty="0"/>
              <a:t>A-B. </a:t>
            </a:r>
            <a:r>
              <a:rPr lang="ru-RU" sz="1200" dirty="0"/>
              <a:t>Адрес назначения кадра: </a:t>
            </a:r>
            <a:r>
              <a:rPr lang="en-US" sz="1200" dirty="0"/>
              <a:t>MAC-</a:t>
            </a:r>
            <a:r>
              <a:rPr lang="ru-RU" sz="1200" dirty="0"/>
              <a:t>адрес </a:t>
            </a:r>
            <a:r>
              <a:rPr lang="en-US" sz="1200" dirty="0"/>
              <a:t>B</a:t>
            </a:r>
            <a:r>
              <a:rPr lang="ru-RU" sz="1200" dirty="0"/>
              <a:t>.</a:t>
            </a:r>
            <a:endParaRPr lang="en-US" sz="1600" i="0" dirty="0"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751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Маршрутизатор </a:t>
            </a:r>
            <a:r>
              <a:rPr lang="en-US" sz="1200" dirty="0"/>
              <a:t>R </a:t>
            </a:r>
            <a:r>
              <a:rPr lang="ru-RU" sz="1200" dirty="0"/>
              <a:t>определяет исходящий интерфейс, передает дейтаграмму с </a:t>
            </a:r>
            <a:r>
              <a:rPr lang="en-US" sz="1200" dirty="0"/>
              <a:t>IP-</a:t>
            </a:r>
            <a:r>
              <a:rPr lang="ru-RU" sz="1200" dirty="0"/>
              <a:t>источником </a:t>
            </a:r>
            <a:r>
              <a:rPr lang="en-US" sz="1200" dirty="0"/>
              <a:t>A, </a:t>
            </a:r>
            <a:r>
              <a:rPr lang="ru-RU" sz="1200" dirty="0"/>
              <a:t>пунктом назначения </a:t>
            </a:r>
            <a:r>
              <a:rPr lang="en-US" sz="1200" dirty="0"/>
              <a:t>B </a:t>
            </a:r>
            <a:r>
              <a:rPr lang="ru-RU" sz="1200" dirty="0"/>
              <a:t>на канальный уровень.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cs typeface="+mn-cs"/>
              </a:rPr>
              <a:t>R </a:t>
            </a:r>
            <a:r>
              <a:rPr lang="ru-RU" sz="1200" i="0" dirty="0">
                <a:cs typeface="+mn-cs"/>
              </a:rPr>
              <a:t>создает кадр канального уровня, содержащий </a:t>
            </a:r>
            <a:r>
              <a:rPr lang="en-US" sz="1200" i="0" dirty="0">
                <a:cs typeface="+mn-cs"/>
              </a:rPr>
              <a:t>IP-</a:t>
            </a:r>
            <a:r>
              <a:rPr lang="ru-RU" sz="1200" i="0" dirty="0">
                <a:cs typeface="+mn-cs"/>
              </a:rPr>
              <a:t>дейтаграмму </a:t>
            </a:r>
            <a:r>
              <a:rPr lang="en-US" sz="1200" i="0" dirty="0">
                <a:cs typeface="+mn-cs"/>
              </a:rPr>
              <a:t>A-B. </a:t>
            </a:r>
            <a:r>
              <a:rPr lang="ru-RU" sz="1200" i="0" dirty="0">
                <a:cs typeface="+mn-cs"/>
              </a:rPr>
              <a:t>Адрес назначения кадра: </a:t>
            </a:r>
            <a:r>
              <a:rPr lang="en-US" sz="1200" i="0" dirty="0">
                <a:cs typeface="+mn-cs"/>
              </a:rPr>
              <a:t>MAC-</a:t>
            </a:r>
            <a:r>
              <a:rPr lang="ru-RU" sz="1200" i="0" dirty="0">
                <a:cs typeface="+mn-cs"/>
              </a:rPr>
              <a:t>адрес </a:t>
            </a:r>
            <a:r>
              <a:rPr lang="en-US" sz="1200" i="0" dirty="0">
                <a:cs typeface="+mn-cs"/>
              </a:rPr>
              <a:t>B</a:t>
            </a:r>
            <a:r>
              <a:rPr lang="ru-RU" sz="1200" i="0" dirty="0"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/>
              <a:t>передает кадр канального уровня.</a:t>
            </a:r>
            <a:endParaRPr lang="en-US" sz="2000" i="0" dirty="0"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i="0" dirty="0"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4693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dirty="0">
                <a:cs typeface="+mn-cs"/>
              </a:rPr>
              <a:t>B </a:t>
            </a:r>
            <a:r>
              <a:rPr lang="ru-RU" sz="1200" i="0" dirty="0">
                <a:cs typeface="+mn-cs"/>
              </a:rPr>
              <a:t>получает кадр, извлекает </a:t>
            </a:r>
            <a:r>
              <a:rPr lang="en-US" sz="1200" i="0" dirty="0">
                <a:cs typeface="+mn-cs"/>
              </a:rPr>
              <a:t>IP-</a:t>
            </a:r>
            <a:r>
              <a:rPr lang="ru-RU" sz="1200" i="0" dirty="0">
                <a:cs typeface="+mn-cs"/>
              </a:rPr>
              <a:t>дейтаграмму адресата </a:t>
            </a:r>
            <a:r>
              <a:rPr lang="en-US" sz="1200" i="0" dirty="0">
                <a:cs typeface="+mn-cs"/>
              </a:rPr>
              <a:t>B</a:t>
            </a:r>
            <a:r>
              <a:rPr lang="ru-RU" sz="1200" i="0" dirty="0">
                <a:cs typeface="+mn-cs"/>
              </a:rPr>
              <a:t>. Хост </a:t>
            </a:r>
            <a:r>
              <a:rPr lang="en-US" sz="1200" dirty="0"/>
              <a:t>B </a:t>
            </a:r>
            <a:r>
              <a:rPr lang="ru-RU" sz="1200" dirty="0"/>
              <a:t>передает дейтаграмму вверх по стеку протоколов в </a:t>
            </a:r>
            <a:r>
              <a:rPr lang="en-US" sz="1200" dirty="0"/>
              <a:t>IP</a:t>
            </a:r>
            <a:r>
              <a:rPr lang="ru-RU" sz="1200" dirty="0"/>
              <a:t>.</a:t>
            </a:r>
            <a:endParaRPr lang="en-US" sz="1600" i="0" dirty="0"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dirty="0"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292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28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576245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Технология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очень популярна на рынке локальных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̆. Разработанная в середине 70-х, сегодня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представляет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собои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превалирующую технологию локальных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̆. Значение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локальных сетях так же велико, как и значение Интернета в глобальных сетях.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Успеху технологии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способствовало множество причин. Во-первых,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была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первои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локальнои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сетью,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получившеи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широкое распространение. Во-вторых, такие технологии, как сети маркерного доступа,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FDDI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ATM,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были более сложными и дорогими, чем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что еще больше препятствовало переходу на них. В-третьих, каждая новая версия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не уступала конкурентам, а то и превосходила их по скорости. Наконец, благодаря популярности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стала массово производиться и дешеветь.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Первая локальная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сеть была придумана Бобом Меткалфом и Дэвидом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Боггсом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в середине 70-х.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5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 концу 1990-х большинство компаний и университетов заменили свои локальные сети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конфигурациями, применяя звездообразную топологию сети на основе концентратора.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Концентратор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(хаб) — это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устройство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физического уровня, которое оперирует отдельными битами, а не кадрами. В начале 2000-х в сети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концентратор был заменен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коммутатором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свич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). Коммутатор не только значительно снижает количество коллизий, но и отлично справляется с промежуточным хранением пакетов.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918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 рисунке схематически показана структура кадра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Рассмотрим шесть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полеи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кадра: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Преамбула (8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байт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). </a:t>
            </a:r>
            <a:r>
              <a:rPr lang="en-US" sz="1800" i="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кадр начинается с 8-байтового поля преамбулы. Первые 62 бита преамбулы, представляющие </a:t>
            </a:r>
            <a:r>
              <a:rPr lang="ru-RU" sz="1800" i="0" dirty="0" err="1">
                <a:solidFill>
                  <a:srgbClr val="211E1E"/>
                </a:solidFill>
                <a:effectLst/>
                <a:latin typeface="PetersburgC"/>
              </a:rPr>
              <a:t>собои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̆ чередующиеся нули и единицы, позволяют приемнику с </a:t>
            </a:r>
            <a:r>
              <a:rPr lang="ru-RU" sz="1800" i="0" dirty="0" err="1">
                <a:solidFill>
                  <a:srgbClr val="211E1E"/>
                </a:solidFill>
                <a:effectLst/>
                <a:latin typeface="PetersburgC"/>
              </a:rPr>
              <a:t>достаточнои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̆ точностью настроиться на скорость передатчика, а последние два разряда (две единицы подряд) сообщают адаптеру, что преамбула закончилась и следом идет уже </a:t>
            </a:r>
            <a:r>
              <a:rPr lang="ru-RU" sz="1800" i="0" dirty="0" err="1">
                <a:solidFill>
                  <a:srgbClr val="211E1E"/>
                </a:solidFill>
                <a:effectLst/>
                <a:latin typeface="PetersburgC"/>
              </a:rPr>
              <a:t>первыи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i="0" dirty="0" err="1">
                <a:solidFill>
                  <a:srgbClr val="211E1E"/>
                </a:solidFill>
                <a:effectLst/>
                <a:latin typeface="PetersburgC"/>
              </a:rPr>
              <a:t>информационныи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i="0" dirty="0" err="1">
                <a:solidFill>
                  <a:srgbClr val="211E1E"/>
                </a:solidFill>
                <a:effectLst/>
                <a:latin typeface="PetersburgC"/>
              </a:rPr>
              <a:t>байт</a:t>
            </a:r>
            <a:r>
              <a:rPr lang="ru-RU" sz="1800" i="0" dirty="0">
                <a:solidFill>
                  <a:srgbClr val="211E1E"/>
                </a:solidFill>
                <a:effectLst/>
                <a:latin typeface="PetersburgC"/>
              </a:rPr>
              <a:t> поля кадра.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Поле данных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. Это поле содержит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r>
              <a:rPr lang="ru-RU" sz="1200" b="1" dirty="0" err="1">
                <a:solidFill>
                  <a:srgbClr val="211E1E"/>
                </a:solidFill>
                <a:effectLst/>
                <a:latin typeface="PetersburgC"/>
              </a:rPr>
              <a:t>Максимальныи</a:t>
            </a:r>
            <a:r>
              <a:rPr lang="ru-RU" sz="1200" b="1" dirty="0">
                <a:solidFill>
                  <a:srgbClr val="211E1E"/>
                </a:solidFill>
                <a:effectLst/>
                <a:latin typeface="PetersburgC"/>
              </a:rPr>
              <a:t>̆ размер передаваемого блока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Maximal Transfer Unit, </a:t>
            </a:r>
            <a:r>
              <a:rPr lang="en-US" sz="1200" b="1" dirty="0">
                <a:solidFill>
                  <a:srgbClr val="211E1E"/>
                </a:solidFill>
                <a:effectLst/>
                <a:latin typeface="PetersburgC"/>
              </a:rPr>
              <a:t>MTU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)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в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сети составляет 1500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байт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. Это означает, что если размер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превышает 1500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байт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то хост должен разбить ее на отдельные фрагменты.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9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также является одним из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сложнейших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во всем стеке, поэтому здесь нам предстоит изучить массу фундаментального материала. Изучение начнется с краткого обзора сетевого уровня и предоставляемых на нем служб. </a:t>
            </a:r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даннои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лекции будет установлено существенное различие между такими функциями сетевого уровня, как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перенаправление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маршрутизация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Мы изучим, как происходит перенаправление пакетов в Интернете, на примере протокола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Изучим адресацию сетевого уровня и познакомимся с форматом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IPv4,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затем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перейдем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к изучению преобразования сетевых адресов 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NAT),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фрагментации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протокола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ICMP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IPv6. </a:t>
            </a:r>
            <a:endParaRPr lang="ru-RU" sz="1800" dirty="0">
              <a:solidFill>
                <a:srgbClr val="211E1E"/>
              </a:solidFill>
              <a:effectLst/>
              <a:latin typeface="PetersburgC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3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7554865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Адрес получателя (6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байт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)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Это поле содержит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принимающего адаптера. Получив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кадр с адресом получателя или широковещательным адресом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адаптер передает содержимое поля данных сетевому уровню. В противном случае он отбрасывает кадр. </a:t>
            </a: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Адрес отправителя (6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байт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). Это поле содержит 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адрес адаптера, передающего кадр в локальную сеть.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Поле типа (2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байта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). позволяет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локальнои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сети мультиплексировать протоколы сетевого уровня.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211E1E"/>
                </a:solidFill>
                <a:effectLst/>
                <a:latin typeface="PetersburgC"/>
              </a:rPr>
              <a:t>CRC (4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байта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). Поле заключается в том, чтобы </a:t>
            </a:r>
            <a:r>
              <a:rPr lang="ru-RU" sz="1800" i="1" dirty="0" err="1">
                <a:solidFill>
                  <a:srgbClr val="211E1E"/>
                </a:solidFill>
                <a:effectLst/>
                <a:latin typeface="PetersburgC"/>
              </a:rPr>
              <a:t>получающии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̆ адаптер мог определить, не исказился ли кадр при передаче, то есть обнаружить ошибки в кадре.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72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Все технологии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предоставляют сетевому уровню службу без установления соединения.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Все разновидности технологий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предоставляют сетевому уровню ненадежную службу.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5535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Существует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множество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разновидностеи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часть изображены на слайде. Первая часть аббревиатуры указывает на скорость, применяемую в стандарте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. BASE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означает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немодулированныи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—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то есть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физическии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носитель передает только трафик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Последняя часть аббревиатуры описывает сам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физическии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носитель.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Максимальная длина кабеля для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100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Мбит/с составляет 100 метров при передаче по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витои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паре и до нескольких километров, если используется оптоволокно. Таким образом удается соединять коммутаторы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разных зданиях.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955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Итак, Наше путешествие вниз по стеку протоколов подошло к концу. Давайте посмотри на общую картину, самого простого сетевого запроса, связанного с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загрузкои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веб-страницы, что поможет нам оценить, какое (огромное!) множество протоколов применяется. </a:t>
            </a:r>
            <a:endParaRPr lang="ru-RU" sz="1200" dirty="0">
              <a:solidFill>
                <a:schemeClr val="tx1"/>
              </a:solidFill>
              <a:effectLst/>
              <a:latin typeface="+mn-lt"/>
            </a:endParaRPr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Студент работает с ноутбуком, подключается к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коммутатору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университетскои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 и загружает веб-страницу (скажем,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google.com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888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Предположим, студент подключает свой ноутбук к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кабелю. Этот кабель подсоединен к университетскому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коммутатору,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̆, в свою очередь, подключен к маршрутизатору, как показано на рис.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Университетскии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маршрутизатор обслуживается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Интернет-провайдером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в данном случае —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comcast.net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Провайдер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Comcast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предоставляет сервис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всему университету. Это означает, что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сервер находится в сети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Comcast,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 не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университетскои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сети. Мы будем исходить из того, что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DHCP-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сервер работает прямо на маршрутизаторе —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действительно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зачастую так и бывает. </a:t>
            </a:r>
            <a:endParaRPr lang="ru-RU" dirty="0"/>
          </a:p>
          <a:p>
            <a:endParaRPr lang="en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37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1494974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Когда студент только подключает ноутбук к сети, он еще ничего не может сделать (даже загрузить веб-страницу), пока у него нет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адреса. Соответственно, первым делом ноутбук должен запустить протокол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для получения с локального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сервера не только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адреса, но 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другои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информации: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1. Операционная система на ноутбуке Боба создает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сообщение с запросом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DHCP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 записывает это сообщение в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UDP-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сегмент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После этого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UDP-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сегмент записывается в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IP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-</a:t>
            </a:r>
            <a:r>
              <a:rPr lang="ru-RU" sz="1800" b="1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 широковещательным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адресом получателя (255.255.255.255).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отправителя будет равен 0.0.0.0, так как у ноутбука еще нет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адреса. </a:t>
            </a:r>
            <a:endParaRPr lang="ru-RU" dirty="0"/>
          </a:p>
          <a:p>
            <a:pPr>
              <a:buFont typeface="+mj-lt"/>
              <a:buAutoNum type="arabicPeriod" startAt="2"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содержащая сообщение с запросом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затем помещается в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кадр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Кадр будет широковещательно передаваться всем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устройствам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подключен-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ным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к коммутатору.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</a:p>
          <a:p>
            <a:pPr>
              <a:buFont typeface="+mj-lt"/>
              <a:buAutoNum type="arabicPeriod" startAt="2"/>
            </a:pP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Широковещательныи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кадр,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содержащии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запрос — это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первыи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кадр,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отправленныи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ноутбуком на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коммутатор. Коммутатор широковещательно передает этот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входящии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кадр на все свои выходные порты, в том числе на порт,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подключенныи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 маршрутизатору. </a:t>
            </a:r>
          </a:p>
          <a:p>
            <a:pPr>
              <a:buFont typeface="+mj-lt"/>
              <a:buAutoNum type="arabicPeriod" startAt="2"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Маршрутизатор получает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широковещательныи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кадр с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запросом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адресом 00:22:6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B:45:1F:1B,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после чего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извлекается из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кадра.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Широковещательныи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назначения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указывает, что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должна быть обработана на данном узле более высокоуровневыми протоколами, поэтому полезная нагрузка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UDP-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сегмент)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демультиплексируется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вплоть до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UDP,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 сообщение с запросом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извлекается из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UDP-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сегмента. Итак, теперь у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сервера есть сообщение с запросом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DHCP. </a:t>
            </a:r>
          </a:p>
          <a:p>
            <a:endParaRPr lang="en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38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5061502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Далее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сервер выделяет ноутбуку адрес.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сервер создает </a:t>
            </a:r>
            <a:r>
              <a:rPr lang="ru-RU" sz="1200" b="1" dirty="0">
                <a:solidFill>
                  <a:srgbClr val="211E1E"/>
                </a:solidFill>
                <a:effectLst/>
                <a:latin typeface="PetersburgC"/>
              </a:rPr>
              <a:t>сообщение </a:t>
            </a:r>
            <a:r>
              <a:rPr lang="en-US" sz="1200" b="1" dirty="0">
                <a:solidFill>
                  <a:srgbClr val="211E1E"/>
                </a:solidFill>
                <a:effectLst/>
                <a:latin typeface="PetersburgC"/>
              </a:rPr>
              <a:t>DHCP ACK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в котором содержится этот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адрес, а также следующая информация: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DNS-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сервера,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 шлюзового маршрутизатора, задаваемого по умолчанию и, наконец, блок подсети, он же — «маска сети».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DHCP-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сообщение записывается в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UDP-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сегмент,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заключается в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а она, в свою очередь — в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кадр.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кадр располагает исходным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адресом и конечным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адресом.</a:t>
            </a:r>
            <a:endParaRPr lang="ru-RU" dirty="0"/>
          </a:p>
          <a:p>
            <a:pPr>
              <a:buFont typeface="+mj-lt"/>
              <a:buAutoNum type="arabicPeriod" startAt="6"/>
            </a:pP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кадр,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содержащии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сообщение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DHCP ACK (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одноадресно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), передается маршрутизатором на коммутатор и далее к ноутбуку. </a:t>
            </a:r>
          </a:p>
          <a:p>
            <a:pPr>
              <a:buFont typeface="+mj-lt"/>
              <a:buAutoNum type="arabicPeriod" startAt="6"/>
            </a:pP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Ноутбук получает сообщение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DHCP ACK,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извлекает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из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кадра, затем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UDP-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сегмент из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после чего — сообщение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DHCP ACK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из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UDP-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сегмента. Затем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DHCP-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клиент с ноутбука записывает его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адрес, а также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адрес его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DNS-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сервера. Кроме того, он заносит адрес в свою </a:t>
            </a:r>
            <a:r>
              <a:rPr lang="en-US" sz="1200" b="1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200" b="1" dirty="0">
                <a:solidFill>
                  <a:srgbClr val="211E1E"/>
                </a:solidFill>
                <a:effectLst/>
                <a:latin typeface="PetersburgC"/>
              </a:rPr>
              <a:t>таблицу маршрутизации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. Ноутбук будет отсылать на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заданныи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по умолчанию шлюз все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чеи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адрес назначения находится вне его подсети 68.85.2.0/24. На данном этапе ноутбук уже инициализировал свои сетевые компоненты и готов обрабатывать операции выборки веб-страниц. </a:t>
            </a:r>
            <a:endParaRPr lang="en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39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962345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Когда студент вводит в браузер адрес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www.google.com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начинается длинная цепочка событий. Ее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конечныи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результат — отображение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главнои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страницы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Google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браузере. Браузер с ноутбука Боба начинает этот процесс, создав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TCP-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сокет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будет использоваться для отправки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HTTP-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запроса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сайт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www.google.com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Чтобы создать этот сокет, ноутбуку Боба потребуется узнать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www.google.com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.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Для такого преобразования доменного имени в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используется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протокол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DNS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endParaRPr lang="en-US" dirty="0"/>
          </a:p>
          <a:p>
            <a:pPr>
              <a:buFont typeface="+mj-lt"/>
              <a:buAutoNum type="arabicPeriod" startAt="8"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Для этого операционная система на ноутбуке Боба создает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сообщение с запросом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DNS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Затем это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сообщение записывается в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UDP-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сегмент. После этого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данныи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UDP-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сегмент помещается в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</a:p>
          <a:p>
            <a:pPr>
              <a:buFont typeface="+mj-lt"/>
              <a:buAutoNum type="arabicPeriod" startAt="8"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После этого ноутбук помещает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содержащую сообщение с запросом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кадр. Этот кадр будет отправлен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шлюзовои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маршрутизатор сети того университета, где учится студент. Однако, хотя ноутбуку и известен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шлюзового маршрутизатора университета — эта информация была получена в сообщении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DHCP ACK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ему не известен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этого шлюза. Чтобы получить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шлюзового маршрутизатора, на ноутбуке Боба понадобится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задействовать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протокол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ARP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.</a:t>
            </a:r>
            <a:endParaRPr lang="ru-RU" dirty="0"/>
          </a:p>
          <a:p>
            <a:pPr>
              <a:buFont typeface="+mj-lt"/>
              <a:buAutoNum type="arabicPeriod" startAt="10"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Ноутбук создает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сообщение с запросом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ARP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где указывается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целевои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адрес.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ARP-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сообщение помещается в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кадр с широковещательным адресом получателя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после чего ноутбук отправляет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кадр на коммутатор,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̆, в свою очередь, доставляет этот кадр на все подключенные к нему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устройства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в том числе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шлюзовои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маршрутизатор. </a:t>
            </a:r>
          </a:p>
          <a:p>
            <a:pPr>
              <a:buFont typeface="+mj-lt"/>
              <a:buAutoNum type="arabicPeriod" startAt="10"/>
            </a:pP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Шлюзовои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маршрутизатор получает кадр с сообщением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c ARP-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запросом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ведущии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в него из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университетскои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сети, и определяет, что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целевои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в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ARP-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сообщении совпадает с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адресом его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После этого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шлюзовои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маршрутизатор подготавливает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ARP-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ответ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указывая, что его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00:22:6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B:45:1F:1B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соответствует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адресу 68.85.2.1. Сообщение с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ARP-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ответом записывается в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кадр с адресом получателя (это ноутбук). После этого кадр отправляется на коммутатор,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доставляет его на ноутбук. </a:t>
            </a:r>
          </a:p>
          <a:p>
            <a:pPr>
              <a:buFont typeface="+mj-lt"/>
              <a:buAutoNum type="arabicPeriod" startAt="10"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Ноутбук получает кадр с ответным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ARP-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сообщением и извлекает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шлюзового маршрутизатора из этого сообщения. </a:t>
            </a:r>
          </a:p>
          <a:p>
            <a:pPr>
              <a:buFont typeface="+mj-lt"/>
              <a:buAutoNum type="arabicPeriod" startAt="10"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Теперь ноутбук (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наконец-то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!) может отправить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кадр с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запросом на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шлюзового маршрутизатора. </a:t>
            </a:r>
            <a:endParaRPr lang="en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40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6051713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 startAt="10"/>
            </a:pP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Шлюзовои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маршрутизатор получает кадр и извлекает из него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содержащую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запрос. Маршрутизатор уточняет адрес назначения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этои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(68.87.71.226) и определяет по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своеи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таблице маршрутизации, что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должна быть отправлена на маршрутизатор сети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Comcast,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изображен на рис. левее всех.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помещается в кадре канального уровня для перемещения по каналу,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связывает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университетскии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маршрутизатор с маршрутизатором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Comcast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15. маршрутизатор из сети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Comcast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получает кадр, извлекает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проверяет ее адрес получателя (68.87.71.226), а потом по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своеи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таблице маршрутизации определяет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выходнои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интерфейс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через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этот кадр должен быть отправлен на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сервер. </a:t>
            </a:r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Наконец,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содержащая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запрос, прибывает на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сервер.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сервер извлекает сообщение с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запросом, ищет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своеи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базе данных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www.google.com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 (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раздел 2.5), после чего находит запись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ресурса, содержащую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(64.233.169.105)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сайта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www.google.com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Сервер формирует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ответное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DNS-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сообщение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в котором содержится отображение данного хост-имени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соответствующии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адрес, и помещает это ответное сообщение в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UDP-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сегмент. Сегмент,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находящийся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в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дейтаграмме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адресуется на ноутбук (68.85.2.101). Эта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будет отправлена обратно в сеть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Comcast,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 оттуда далее, через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коммутатор на ноутбук. </a:t>
            </a:r>
          </a:p>
          <a:p>
            <a:pPr>
              <a:buFont typeface="+mj-lt"/>
              <a:buAutoNum type="arabicPeriod" startAt="16"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Ноутбук извлекает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сервера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www.google.com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из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DNS-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сообщения. Наконец, </a:t>
            </a: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проделав всю эту огромную работу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ноутбук готов подключиться к серверу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www.google.com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! </a:t>
            </a:r>
          </a:p>
          <a:p>
            <a:endParaRPr lang="en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41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42077568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 startAt="16"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Теперь, когда ноутбук обладает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адресом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www.google.com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он может создать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TCP-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сокет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будет использоваться для отправки сообщения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HTTP GET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сайт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www.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google.com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Когда ноутбук создает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TCP-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сокет, протокол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TCP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ноутбуке сперва должен выполнить </a:t>
            </a:r>
            <a:r>
              <a:rPr lang="ru-RU" sz="1800" b="1" dirty="0" err="1">
                <a:solidFill>
                  <a:srgbClr val="211E1E"/>
                </a:solidFill>
                <a:effectLst/>
                <a:latin typeface="PetersburgC"/>
              </a:rPr>
              <a:t>тройное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 рукопожатие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 протоколом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TCP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www.google.com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Поэтому для начала ноутбук создает сегмент </a:t>
            </a:r>
            <a:r>
              <a:rPr lang="en-US" sz="1800" b="1" dirty="0">
                <a:solidFill>
                  <a:srgbClr val="211E1E"/>
                </a:solidFill>
                <a:effectLst/>
                <a:latin typeface="PetersburgC"/>
              </a:rPr>
              <a:t>TCP SYN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 портом назначения 80 (для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HTTP),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помещает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TCP-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сегмент в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дейтаграмме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задавая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IP-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 получателя 64.233.169.105 (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www.google.com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).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Эта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помещается в кадр с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адресом получателя 00:22:6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B:45:1F:1B (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шлюзовои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маршрутизатор). После всех этих операций кадр отправляется на коммутатор. </a:t>
            </a:r>
            <a:endParaRPr lang="ru-RU" dirty="0"/>
          </a:p>
          <a:p>
            <a:pPr>
              <a:buFont typeface="+mj-lt"/>
              <a:buAutoNum type="arabicPeriod" startAt="19"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Маршрутизаторы из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университетскои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сети, сети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Comcast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 сети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Google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шлют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 пакетом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TCP SYN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 адрес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www.google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. com.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Для этого используются таблицы маршрутизации каждого из них. </a:t>
            </a:r>
          </a:p>
          <a:p>
            <a:pPr>
              <a:buFont typeface="+mj-lt"/>
              <a:buAutoNum type="arabicPeriod" startAt="19"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Наконец,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 пакетом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TCP SYN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прибывает на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www.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google.com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Там сообщение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TCP SYN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извлекается из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демультиплексируется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нужныи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сокет,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ассоциированныи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 портом 80.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Специальныи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сокет соединения создается для установления соединения между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HTTP-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сервером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Google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 ноутбуком по протоколу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TCP.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Генерируется сегмент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TCP SYNACK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затем этот сегмент помещается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дейтаграмме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адресованнои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на ноутбук, и, наконец, заключается в кадре канального уровня, подходящем для передачи по каналу, соединяющему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www. </a:t>
            </a:r>
            <a:r>
              <a:rPr lang="en-US" sz="1800" dirty="0" err="1">
                <a:solidFill>
                  <a:srgbClr val="211E1E"/>
                </a:solidFill>
                <a:effectLst/>
                <a:latin typeface="PetersburgC"/>
              </a:rPr>
              <a:t>google.com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 его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первыи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транзитныи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маршрутизатор. </a:t>
            </a:r>
          </a:p>
          <a:p>
            <a:pPr>
              <a:buFont typeface="+mj-lt"/>
              <a:buAutoNum type="arabicPeriod" startAt="19"/>
            </a:pP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содержащая сегмент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TCP SYNACK,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направляется через сети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Google, Comcast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и университета, в итоге оказываясь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карте ноутбука.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демультиплексируется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операционнои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системе на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TCP-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сокет, и этот сокет переходит в соединенное состояние.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3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Начнем с терминологии. Узел – это любое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устройство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которое использует при работе протокол канального уровня. Различные виды узлов — это хосты, маршрутизаторы, коммутаторы и точки доступа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Wi-Fi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Каналы - это линии связи, которые связывают смежные узлы вдоль линии передачи данных.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Допустим, в сети предприятия,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изображеннои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на рис., нужно передать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 одного из беспроводных хостов на один из серверов. В таком случае, данная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пройдет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по шести каналам: канал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Wi-Fi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между исходным хостом 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точкои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доступа; канал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между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точкои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доступа и коммутатором канального уровня; канал между коммутатором канального уровня и маршрутизатором; канал между двумя маршрутизаторами; канал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между маршрутизатором и коммутатором канального уровня; наконец, канал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между коммутатором и сервером. В каждом из этих каналов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инкапсулируется в кадр канального уровня,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которыи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и переносит кадр по каналу.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4072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 startAt="19"/>
            </a:pP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Когда сокет на ноутбуке (</a:t>
            </a:r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наконец-то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!) готов отправлять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байты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на </a:t>
            </a:r>
            <a:r>
              <a:rPr lang="en-US" sz="1200" dirty="0" err="1">
                <a:solidFill>
                  <a:srgbClr val="211E1E"/>
                </a:solidFill>
                <a:effectLst/>
                <a:latin typeface="PetersburgC"/>
              </a:rPr>
              <a:t>www.google.com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браузер на ноутбуке создает сообщение с запросом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HTTP GET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содержащее адрес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URL,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откуда требуется взять данные. Затем сообщение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HTTP GET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записывается на сокет.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TCP-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сегмент помещается в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отправляется и доставляется на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сайт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en-US" sz="1200" dirty="0" err="1">
                <a:solidFill>
                  <a:srgbClr val="211E1E"/>
                </a:solidFill>
                <a:effectLst/>
                <a:latin typeface="PetersburgC"/>
              </a:rPr>
              <a:t>www.google.com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</a:p>
          <a:p>
            <a:pPr>
              <a:buFont typeface="+mj-lt"/>
              <a:buAutoNum type="arabicPeriod" startAt="19"/>
            </a:pP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HTTP-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сервер по адресу </a:t>
            </a:r>
            <a:r>
              <a:rPr lang="en-US" sz="1200" dirty="0" err="1">
                <a:solidFill>
                  <a:srgbClr val="211E1E"/>
                </a:solidFill>
                <a:effectLst/>
                <a:latin typeface="PetersburgC"/>
              </a:rPr>
              <a:t>www.google.com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считывает сообщение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HTTP GET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TCP-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сокета, создает </a:t>
            </a:r>
            <a:r>
              <a:rPr lang="en-US" sz="1200" b="1" dirty="0">
                <a:solidFill>
                  <a:srgbClr val="211E1E"/>
                </a:solidFill>
                <a:effectLst/>
                <a:latin typeface="PetersburgC"/>
              </a:rPr>
              <a:t>HTTP-</a:t>
            </a:r>
            <a:r>
              <a:rPr lang="ru-RU" sz="1200" b="1" dirty="0">
                <a:solidFill>
                  <a:srgbClr val="211E1E"/>
                </a:solidFill>
                <a:effectLst/>
                <a:latin typeface="PetersburgC"/>
              </a:rPr>
              <a:t>ответ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помещает контент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запрошеннои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̆ веб-страницы в тело ответного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HTTP-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сообщения, после чего отправляет это сообщение на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TCP-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сокет. </a:t>
            </a:r>
            <a:endParaRPr lang="ru-RU" dirty="0"/>
          </a:p>
          <a:p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24. </a:t>
            </a:r>
            <a:r>
              <a:rPr lang="ru-RU" sz="1200" dirty="0" err="1">
                <a:solidFill>
                  <a:srgbClr val="211E1E"/>
                </a:solidFill>
                <a:effectLst/>
                <a:latin typeface="PetersburgC"/>
              </a:rPr>
              <a:t>Дейтаграмма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, содержащая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HTTP-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ответ, направляется через сети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Google, Comcast 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и университетскую сеть, после чего прибывает на ноутбук. Браузер на ноутбуке считывает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HTTP-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сообщение с сокета, извлекает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html-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код веб-страницы из тела </a:t>
            </a:r>
            <a:r>
              <a:rPr lang="en-US" sz="1200" dirty="0">
                <a:solidFill>
                  <a:srgbClr val="211E1E"/>
                </a:solidFill>
                <a:effectLst/>
                <a:latin typeface="PetersburgC"/>
              </a:rPr>
              <a:t>HTTP-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ответа и (</a:t>
            </a:r>
            <a:r>
              <a:rPr lang="ru-RU" sz="1200" i="1" dirty="0">
                <a:solidFill>
                  <a:srgbClr val="211E1E"/>
                </a:solidFill>
                <a:effectLst/>
                <a:latin typeface="PetersburgC"/>
              </a:rPr>
              <a:t>наконец-то</a:t>
            </a:r>
            <a:r>
              <a:rPr lang="ru-RU" sz="1200" dirty="0">
                <a:solidFill>
                  <a:srgbClr val="211E1E"/>
                </a:solidFill>
                <a:effectLst/>
                <a:latin typeface="PetersburgC"/>
              </a:rPr>
              <a:t>!) отображает веб-страницу.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573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даннои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лекции мы обсудили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канальныи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уровень: его службы, основополагающие принципы функционирования.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Мы узнали, что основное назначение канального уровня заключается в перенаправлении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сетевого уровня с одного узла 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другои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смежныи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 ним узел.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Среди базовых принципов обмена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информациеи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на канальном уровне мы затронули протоколы множественного доступа. Мы узнали, что адреса на канальном и на сетевом уровнях значительно отличаются. Именно поэтому в Интернете применяется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специ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-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альныи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протокол разрешения адресов 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ARP),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используемыи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для преобразования этих адресов из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однои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формы в другую. Далее мы ознакомились с исключительно успешным сетевым протоколом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Ethernet. </a:t>
            </a:r>
            <a:endParaRPr lang="ru-RU" sz="1800" dirty="0">
              <a:solidFill>
                <a:srgbClr val="211E1E"/>
              </a:solidFill>
              <a:effectLst/>
              <a:latin typeface="Petersburg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  <a:cs typeface="Calibri" panose="020F0502020204030204"/>
              </a:rPr>
              <a:t>И в самом конце посмотрели на глобальный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сценарии отправки веб-запроса, при котором было затронуто множество базовых аспектов работы с сетями! </a:t>
            </a:r>
            <a:endParaRPr lang="ru-RU" dirty="0"/>
          </a:p>
          <a:p>
            <a:endParaRPr lang="ru-RU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6A051-20A8-124D-82E7-F5D09A62D54B}" type="slidenum">
              <a:rPr lang="en-KZ" smtClean="0"/>
              <a:t>44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960648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Чтобы лучше понимать, как работает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канальныи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и как он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взаимодействует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 сетевым, приведем аналогию с транспортом. Представьте себе агента бюро путешествий, планирующего тур из Принстона, в Лозанну,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Швейцария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Предположим, турагент решает, что туристам удобнее всего отправиться из Принстона в аэропорт Кеннеди на такси, откуда на самолете перелететь в Женеву и, наконец, добраться до Лозанны на поезде. Тур-оператор делает три заказа.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Каждыи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из трех сегментов маршрута «напрямую» связывает два «соседних» узла. Обратите внимание, что тремя сегментами маршрута управляют три разные компании и на этих сегментах используются совершенно разные виды транспорта (такси, самолет и поезд). Несмотря на это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каждыи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сегмент предоставляет основную службу, обеспечивающую перемещение пассажиров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соседнии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узел.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даннои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аналогии турист соответствует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дейтаграмме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каждыи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сегмент — линии связи, вид транспорта — протоколу канального уровня, а турагент,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планирующии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весь маршрут, — протоколу маршрутизации. 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70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К числу служб канального уровня относятся следующие: </a:t>
            </a:r>
            <a:endParaRPr lang="ru-RU" dirty="0"/>
          </a:p>
          <a:p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Формирование кадра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Почти все протоколы канального уровня помещают каждую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сетевого уровня в кадр канального уровня, перед тем как отправить ее по каналу. </a:t>
            </a:r>
            <a:endParaRPr lang="ru-RU" dirty="0"/>
          </a:p>
          <a:p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Доступ к каналу связи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Протокол управления доступом к среде передачи 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MAC, Media Access Control)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определяет правила передачи кадра в канал. Протокол 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MAC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призван координировать передачу кадров многих узлов. 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Надежная доставка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Когда протокол канального уровня предоставляет услугу по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надежнои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доставке, он гарантирует перемещение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каждои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дейтаграммы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сетевого уровня по линии связи без ошибок. Как и на транспортном уровне, служба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надежнои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доставки канального уровня поддерживается с помощью механизмов подтверждений и повторных передач.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662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1" dirty="0">
                <a:solidFill>
                  <a:srgbClr val="211E1E"/>
                </a:solidFill>
                <a:effectLst/>
                <a:latin typeface="PetersburgC"/>
              </a:rPr>
              <a:t>• Обнаружение и исправление ошибок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Принимающии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узел может неверно посчитать, что значение бита в кадре равно нулю, в то время как передавалась единица, и наоборот. Подобные битовые ошибки вызываются ослаблением сигнала и электромагнитными помехами. Поскольку нет смысла передавать дальше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содержащую ошибки, многие протоколы канального уровня предоставляют услугу по обнаружению ошибок в кадре. Для этого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передающии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узел добавляет к кадру биты обнаружения ошибок, а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получающии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узел выполняет проверку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контрольнои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суммы. На канальном уровне обнаружение ошибок сложнее и, как правило, реализуется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аппаратно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0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 рис. представлена типичная архитектура хоста.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Канальныи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в основном реализован в 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сетевом адаптере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также называемом </a:t>
            </a:r>
            <a:r>
              <a:rPr lang="ru-RU" sz="1800" b="1" dirty="0" err="1">
                <a:solidFill>
                  <a:srgbClr val="211E1E"/>
                </a:solidFill>
                <a:effectLst/>
                <a:latin typeface="PetersburgC"/>
              </a:rPr>
              <a:t>сетевои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b="1" dirty="0" err="1">
                <a:solidFill>
                  <a:srgbClr val="211E1E"/>
                </a:solidFill>
                <a:effectLst/>
                <a:latin typeface="PetersburgC"/>
              </a:rPr>
              <a:t>интерфейснои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b="1" dirty="0" err="1">
                <a:solidFill>
                  <a:srgbClr val="211E1E"/>
                </a:solidFill>
                <a:effectLst/>
                <a:latin typeface="PetersburgC"/>
              </a:rPr>
              <a:t>платои</a:t>
            </a:r>
            <a:r>
              <a:rPr lang="ru-RU" sz="1800" b="1" dirty="0">
                <a:solidFill>
                  <a:srgbClr val="211E1E"/>
                </a:solidFill>
                <a:effectLst/>
                <a:latin typeface="PetersburgC"/>
              </a:rPr>
              <a:t>̆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(</a:t>
            </a:r>
            <a:r>
              <a:rPr lang="en-US" sz="1800" dirty="0">
                <a:solidFill>
                  <a:srgbClr val="211E1E"/>
                </a:solidFill>
                <a:effectLst/>
                <a:latin typeface="PetersburgC"/>
              </a:rPr>
              <a:t>network interface card, NIC). 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Центральным элементом сетевого адаптера является контроллер канального уровня,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реализующии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многие канальные службы. Соответственно, большая часть функционала канального контроллера реализуется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аппаратно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До конца 1990-х большинство сетевых адаптеров представляли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собои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физически отдельные карты. Но со временем сетевые адаптеры стали все чаще встраивать в материнскую плату хоста. </a:t>
            </a: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827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Со стороны отправителя контроллер берет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, которая была создана и сохранена в памяти вышестоящими уровнями стека протоколов, инкапсулирует ее в кадр канального уровня, а затем передает кадр по линии связи согласно протоколу доступа к каналу. На стороне получателя контроллер принимает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целыи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кадр и извлекает из него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дейтаграмму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 сетевого уровня. Если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канальныи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уровень выполняет обнаружение ошибок, то именно контроллер на стороне отправителя должен установить биты обнаружения ошибок в заголовке кадра, а обнаружение ошибок выполнит уже контроллер на стороне получателя. </a:t>
            </a:r>
            <a:endParaRPr lang="ru-RU" dirty="0"/>
          </a:p>
          <a:p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На канальном уровне сочетаются программная и аппаратная часть, именно в </a:t>
            </a:r>
            <a:r>
              <a:rPr lang="ru-RU" sz="1800" dirty="0" err="1">
                <a:solidFill>
                  <a:srgbClr val="211E1E"/>
                </a:solidFill>
                <a:effectLst/>
                <a:latin typeface="PetersburgC"/>
              </a:rPr>
              <a:t>этои</a:t>
            </a:r>
            <a:r>
              <a:rPr lang="ru-RU" sz="1800" dirty="0">
                <a:solidFill>
                  <a:srgbClr val="211E1E"/>
                </a:solidFill>
                <a:effectLst/>
                <a:latin typeface="PetersburgC"/>
              </a:rPr>
              <a:t>̆ части стека протоколов «железо» и код встречаются друг с другом.</a:t>
            </a:r>
            <a:endParaRPr lang="ru-R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14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56C7-E67C-8BB5-1B60-9A161D2E5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5B138-17CD-0B13-A597-EB12870A0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A7919-3057-2AFC-615D-04118DDE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357E6-32D9-A8C4-6922-3379FF7FE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F31F4-16DC-7EFA-AEE9-8F3EF7FC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60349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4553-040F-0CF6-5BE3-B5BD38C1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56675-5104-89C4-E066-768364C58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FF131-5FFF-06AC-78B5-6E6AC511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5305-B0AA-2793-2881-EAA18E80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D0A8E-71B3-8E0A-3E55-AF3D53DE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50697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0BEA9F-A596-7F5A-42FF-094BFBD0F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67F98-AE66-8FE5-C8D6-3E2E83B3A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851F5-5C9C-7175-C112-7798CF48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3C6D1-AEFF-AA5B-06B9-075A76DA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368AF-C59B-08FE-4DD7-1C311AAC7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21170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BBFC-5F79-CA58-3552-955DC587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D546E-B337-3CD6-8809-5557FC7E8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F79BE-3DF8-684C-39D8-9A250A48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E9175-4CDA-E6B9-A4EB-462155B5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64BF1-021C-12F3-BD24-66669F42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5926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C468-AB72-D2A1-10DB-C5634EE1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538D7-C3FC-A5A5-957C-352E36ADF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E7E1D-D46B-9D36-FF0D-4393B668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B7E4-B800-4C39-D121-FC47040A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D48C6-F23D-52D8-CAC3-1EBB0688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50154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87F0-8E54-71CE-46CD-137CFFA3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DD9E-AEB2-2E2E-1F96-C6975EE54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FDBDE-512C-3FF0-FFE5-3B3C34DFC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4516D-83F2-5B33-1E01-02E0F8C50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0EF68-F737-E66D-2E22-FACFDD08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109CE-B2A2-0968-A743-D3998F8D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4281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D7324-22FB-4A34-B49F-64C1FB8B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00428-F8D5-12F1-86CE-3FD36833B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D2ED1-79A3-19EE-85CB-3E80217A7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45FCC-5BFB-4E7F-CEDD-7E6710EAB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91A71-5D9E-BDA9-0214-F0C3C7B1A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B8698A-7139-AABB-86FD-15565BFFD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950BD-4B74-2B5D-8FD2-8C0CB790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473BC-CD14-954D-B71C-18B32BBF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3733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8736-B7F7-21EA-0089-E17B9BDE7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D45153-5924-9D97-7FAD-7BB7FE4F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8A9FE-3B1B-7BA3-9596-E965BF67A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2DC1E-CEC7-F091-2CA2-E3D7D4B3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6071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1F4EEB-8799-0E56-342B-FBEC1D58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E7AB4-6D85-B7A5-4F0A-010312F4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1FCAC-4E86-F40C-C236-D6C25FF3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87867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9C4FD-1C2D-E939-D6B4-48CA0D2A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EEF6-F173-F7A8-70C4-9E4E7C12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1ED1E-D2FF-82F7-4F76-58CDFED19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528AC-6623-EA2B-8E2A-7DED67AD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4D46F-3083-F034-B710-B5EB74CD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00394-6909-3C72-4BC2-3050F67D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354059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A0A1-8504-9544-E881-26483B0D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42695-C1E6-9F93-C8A6-CE63AB86A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3D2E9-B5AB-2FB6-B56D-06A0834A7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A5399-68EC-FFA7-FD7C-3E0DEC4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55F9A-D5DF-9241-D0F5-5A135C1A7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D2382-F1D7-582E-84DD-FEBF3B75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2882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0C3A8-A9C7-2899-7F58-358E804DA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3B41A-9127-6459-F565-B3B4027C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E1989-DC12-A199-EF03-14681C35C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36F61-A77A-1946-B6CE-F5AAF6F11E2B}" type="datetimeFigureOut">
              <a:rPr lang="en-KZ" smtClean="0"/>
              <a:t>23.10.2022</a:t>
            </a:fld>
            <a:endParaRPr lang="en-K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71FCE-C8C8-B79A-EBB8-4640A873A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70556-BF53-BB54-D882-D88A20C99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7916-4306-7748-AE0D-94083770BB8C}" type="slidenum">
              <a:rPr lang="en-KZ" smtClean="0"/>
              <a:t>‹#›</a:t>
            </a:fld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177987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63" r:id="rId4"/>
    <p:sldLayoutId id="2147483653" r:id="rId5"/>
    <p:sldLayoutId id="214748366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gif"/><Relationship Id="rId7" Type="http://schemas.openxmlformats.org/officeDocument/2006/relationships/image" Target="../media/image19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1" Type="http://schemas.openxmlformats.org/officeDocument/2006/relationships/image" Target="../media/image6.png"/><Relationship Id="rId5" Type="http://schemas.openxmlformats.org/officeDocument/2006/relationships/image" Target="../media/image29.png"/><Relationship Id="rId10" Type="http://schemas.openxmlformats.org/officeDocument/2006/relationships/image" Target="../media/image9.png"/><Relationship Id="rId4" Type="http://schemas.openxmlformats.org/officeDocument/2006/relationships/image" Target="../media/image28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23.png"/><Relationship Id="rId5" Type="http://schemas.openxmlformats.org/officeDocument/2006/relationships/image" Target="../media/image6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F32F8-75B0-5A0E-5B02-750E4F25B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0" y="1950624"/>
            <a:ext cx="9144000" cy="2387600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ru-RU" sz="3200" dirty="0"/>
            </a:br>
            <a:r>
              <a:rPr lang="ru-RU" dirty="0"/>
              <a:t>Лекция </a:t>
            </a:r>
            <a:r>
              <a:rPr lang="en-US" dirty="0"/>
              <a:t>10</a:t>
            </a:r>
            <a:br>
              <a:rPr lang="ru-RU" sz="3200" dirty="0"/>
            </a:br>
            <a:br>
              <a:rPr lang="ru-RU" sz="3200" dirty="0"/>
            </a:br>
            <a:r>
              <a:rPr lang="ru-RU" sz="5200" dirty="0">
                <a:ea typeface="+mj-lt"/>
                <a:cs typeface="+mj-lt"/>
              </a:rPr>
              <a:t>Канальный уровень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4830B-2001-F847-DCD6-6EE9B8B3B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ru-RU" err="1"/>
              <a:t>Касымова</a:t>
            </a:r>
            <a:r>
              <a:rPr lang="ru-RU"/>
              <a:t> </a:t>
            </a:r>
            <a:r>
              <a:rPr lang="ru-RU" err="1"/>
              <a:t>Айжан</a:t>
            </a:r>
            <a:r>
              <a:rPr lang="ru-RU"/>
              <a:t> </a:t>
            </a:r>
            <a:r>
              <a:rPr lang="ru-RU" err="1"/>
              <a:t>Бахытжановна</a:t>
            </a:r>
            <a:r>
              <a:rPr lang="ru-RU"/>
              <a:t>,</a:t>
            </a:r>
            <a:r>
              <a:rPr lang="en-US"/>
              <a:t> PhD,</a:t>
            </a:r>
            <a:r>
              <a:rPr lang="ru-RU"/>
              <a:t> Ассоциированный профессор</a:t>
            </a:r>
            <a:endParaRPr lang="en-KZ"/>
          </a:p>
        </p:txBody>
      </p:sp>
    </p:spTree>
    <p:extLst>
      <p:ext uri="{BB962C8B-B14F-4D97-AF65-F5344CB8AC3E}">
        <p14:creationId xmlns:p14="http://schemas.microsoft.com/office/powerpoint/2010/main" val="618695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72F9AB0-BFC2-5542-A40C-5E7B5EB25F2B}"/>
              </a:ext>
            </a:extLst>
          </p:cNvPr>
          <p:cNvGrpSpPr/>
          <p:nvPr/>
        </p:nvGrpSpPr>
        <p:grpSpPr>
          <a:xfrm>
            <a:off x="6859466" y="1579642"/>
            <a:ext cx="1654101" cy="2401887"/>
            <a:chOff x="3457903" y="1592254"/>
            <a:chExt cx="1654101" cy="2401887"/>
          </a:xfrm>
        </p:grpSpPr>
        <p:sp>
          <p:nvSpPr>
            <p:cNvPr id="117" name="Rectangle 42">
              <a:extLst>
                <a:ext uri="{FF2B5EF4-FFF2-40B4-BE49-F238E27FC236}">
                  <a16:creationId xmlns:a16="http://schemas.microsoft.com/office/drawing/2014/main" id="{1AEEBA61-14FC-154D-88CA-B447B0359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7903" y="1592254"/>
              <a:ext cx="1654101" cy="2401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8" name="Rectangle 44">
              <a:extLst>
                <a:ext uri="{FF2B5EF4-FFF2-40B4-BE49-F238E27FC236}">
                  <a16:creationId xmlns:a16="http://schemas.microsoft.com/office/drawing/2014/main" id="{D0D47B06-FE3D-DA4E-A18A-5F4609A0A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843" y="3517620"/>
              <a:ext cx="666750" cy="282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Rectangle 45">
              <a:extLst>
                <a:ext uri="{FF2B5EF4-FFF2-40B4-BE49-F238E27FC236}">
                  <a16:creationId xmlns:a16="http://schemas.microsoft.com/office/drawing/2014/main" id="{2220353A-A27E-5C4B-B042-109D64100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6418" y="2936730"/>
              <a:ext cx="657225" cy="519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controller</a:t>
              </a:r>
            </a:p>
          </p:txBody>
        </p:sp>
        <p:sp>
          <p:nvSpPr>
            <p:cNvPr id="120" name="Text Box 46">
              <a:extLst>
                <a:ext uri="{FF2B5EF4-FFF2-40B4-BE49-F238E27FC236}">
                  <a16:creationId xmlns:a16="http://schemas.microsoft.com/office/drawing/2014/main" id="{000F374E-6915-074D-8BA8-C296E4FB3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3393" y="3514379"/>
              <a:ext cx="737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physical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1" name="Freeform 47">
              <a:extLst>
                <a:ext uri="{FF2B5EF4-FFF2-40B4-BE49-F238E27FC236}">
                  <a16:creationId xmlns:a16="http://schemas.microsoft.com/office/drawing/2014/main" id="{5722F489-9C55-474B-AD7B-3596A67F9C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97726" y="2473508"/>
              <a:ext cx="291334" cy="460375"/>
            </a:xfrm>
            <a:custGeom>
              <a:avLst/>
              <a:gdLst>
                <a:gd name="T0" fmla="*/ 0 w 361"/>
                <a:gd name="T1" fmla="*/ 0 h 478"/>
                <a:gd name="T2" fmla="*/ 0 w 361"/>
                <a:gd name="T3" fmla="*/ 2147483647 h 478"/>
                <a:gd name="T4" fmla="*/ 2147483647 w 361"/>
                <a:gd name="T5" fmla="*/ 2147483647 h 478"/>
                <a:gd name="T6" fmla="*/ 2147483647 w 361"/>
                <a:gd name="T7" fmla="*/ 2147483647 h 4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1" h="478">
                  <a:moveTo>
                    <a:pt x="0" y="0"/>
                  </a:moveTo>
                  <a:lnTo>
                    <a:pt x="0" y="230"/>
                  </a:lnTo>
                  <a:lnTo>
                    <a:pt x="361" y="230"/>
                  </a:lnTo>
                  <a:lnTo>
                    <a:pt x="359" y="478"/>
                  </a:lnTo>
                </a:path>
              </a:pathLst>
            </a:custGeom>
            <a:noFill/>
            <a:ln w="38100" cmpd="sng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Line 48">
              <a:extLst>
                <a:ext uri="{FF2B5EF4-FFF2-40B4-BE49-F238E27FC236}">
                  <a16:creationId xmlns:a16="http://schemas.microsoft.com/office/drawing/2014/main" id="{11921392-3DC2-E44B-9184-34A0E05D1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959" y="2628755"/>
              <a:ext cx="135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Line 49">
              <a:extLst>
                <a:ext uri="{FF2B5EF4-FFF2-40B4-BE49-F238E27FC236}">
                  <a16:creationId xmlns:a16="http://schemas.microsoft.com/office/drawing/2014/main" id="{BAFE9A46-B07B-0D46-BF9D-A127CF0FC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2165" y="2631881"/>
              <a:ext cx="0" cy="300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4" name="Rectangle 50">
              <a:extLst>
                <a:ext uri="{FF2B5EF4-FFF2-40B4-BE49-F238E27FC236}">
                  <a16:creationId xmlns:a16="http://schemas.microsoft.com/office/drawing/2014/main" id="{B42296AE-5EDB-CB41-A8A8-F256FE984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392" y="1927519"/>
              <a:ext cx="657225" cy="5191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memory</a:t>
              </a:r>
            </a:p>
          </p:txBody>
        </p:sp>
        <p:sp>
          <p:nvSpPr>
            <p:cNvPr id="125" name="Rectangle 51">
              <a:extLst>
                <a:ext uri="{FF2B5EF4-FFF2-40B4-BE49-F238E27FC236}">
                  <a16:creationId xmlns:a16="http://schemas.microsoft.com/office/drawing/2014/main" id="{A0530BD1-8578-7749-A8F2-514C1E6AF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984" y="1939780"/>
              <a:ext cx="657225" cy="5191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E4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CPU</a:t>
              </a:r>
            </a:p>
          </p:txBody>
        </p:sp>
        <p:sp>
          <p:nvSpPr>
            <p:cNvPr id="126" name="Line 52">
              <a:extLst>
                <a:ext uri="{FF2B5EF4-FFF2-40B4-BE49-F238E27FC236}">
                  <a16:creationId xmlns:a16="http://schemas.microsoft.com/office/drawing/2014/main" id="{A3C7A151-EBC5-7E44-A73B-EC7BF250A2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36047" y="2458893"/>
              <a:ext cx="1587" cy="169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7" name="Line 53">
              <a:extLst>
                <a:ext uri="{FF2B5EF4-FFF2-40B4-BE49-F238E27FC236}">
                  <a16:creationId xmlns:a16="http://schemas.microsoft.com/office/drawing/2014/main" id="{C4B99840-0FB7-CE42-8D34-DEC52118C3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09172" y="2460480"/>
              <a:ext cx="1587" cy="17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8" name="Line 55">
              <a:extLst>
                <a:ext uri="{FF2B5EF4-FFF2-40B4-BE49-F238E27FC236}">
                  <a16:creationId xmlns:a16="http://schemas.microsoft.com/office/drawing/2014/main" id="{68A743ED-4B58-E94D-83B1-E54D12545A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8787" y="3249620"/>
              <a:ext cx="4474" cy="356262"/>
            </a:xfrm>
            <a:prstGeom prst="line">
              <a:avLst/>
            </a:prstGeom>
            <a:noFill/>
            <a:ln w="38100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43">
              <a:extLst>
                <a:ext uri="{FF2B5EF4-FFF2-40B4-BE49-F238E27FC236}">
                  <a16:creationId xmlns:a16="http://schemas.microsoft.com/office/drawing/2014/main" id="{0EC4FEFF-71C3-204E-942F-DF941FB47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524" y="2820792"/>
              <a:ext cx="1122362" cy="1082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646" y="362678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dirty="0">
                <a:cs typeface="Calibri" panose="020F0502020204030204" pitchFamily="34" charset="0"/>
              </a:rPr>
              <a:t>Коммуникация адаптеров</a:t>
            </a:r>
            <a:endParaRPr lang="en-US" sz="4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A5E3C2-990E-9C41-AAAA-45311F46F06D}"/>
              </a:ext>
            </a:extLst>
          </p:cNvPr>
          <p:cNvGrpSpPr/>
          <p:nvPr/>
        </p:nvGrpSpPr>
        <p:grpSpPr>
          <a:xfrm>
            <a:off x="3386648" y="1585768"/>
            <a:ext cx="1709144" cy="2401887"/>
            <a:chOff x="3386648" y="1585768"/>
            <a:chExt cx="1709144" cy="2401887"/>
          </a:xfrm>
        </p:grpSpPr>
        <p:sp>
          <p:nvSpPr>
            <p:cNvPr id="340" name="Rectangle 42">
              <a:extLst>
                <a:ext uri="{FF2B5EF4-FFF2-40B4-BE49-F238E27FC236}">
                  <a16:creationId xmlns:a16="http://schemas.microsoft.com/office/drawing/2014/main" id="{08D16DCA-2F81-3142-8787-DCBB82571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6648" y="1585768"/>
              <a:ext cx="1709144" cy="24018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Rectangle 44">
              <a:extLst>
                <a:ext uri="{FF2B5EF4-FFF2-40B4-BE49-F238E27FC236}">
                  <a16:creationId xmlns:a16="http://schemas.microsoft.com/office/drawing/2014/main" id="{4292A8DC-1EBA-E346-AA85-38C6822CA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201" y="3524105"/>
              <a:ext cx="666750" cy="2825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3" name="Rectangle 45">
              <a:extLst>
                <a:ext uri="{FF2B5EF4-FFF2-40B4-BE49-F238E27FC236}">
                  <a16:creationId xmlns:a16="http://schemas.microsoft.com/office/drawing/2014/main" id="{9AD0BC31-6A50-984F-86A3-3CA27EA7C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453" y="2936730"/>
              <a:ext cx="657225" cy="519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controller</a:t>
              </a:r>
            </a:p>
          </p:txBody>
        </p:sp>
        <p:sp>
          <p:nvSpPr>
            <p:cNvPr id="344" name="Text Box 46">
              <a:extLst>
                <a:ext uri="{FF2B5EF4-FFF2-40B4-BE49-F238E27FC236}">
                  <a16:creationId xmlns:a16="http://schemas.microsoft.com/office/drawing/2014/main" id="{0B7C150F-CB12-034D-8895-A7245A5D60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993" y="3514379"/>
              <a:ext cx="737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physical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5" name="Freeform 47">
              <a:extLst>
                <a:ext uri="{FF2B5EF4-FFF2-40B4-BE49-F238E27FC236}">
                  <a16:creationId xmlns:a16="http://schemas.microsoft.com/office/drawing/2014/main" id="{793E17F7-22E2-FF4D-8509-E82EDBE2D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897" y="2455718"/>
              <a:ext cx="326278" cy="460375"/>
            </a:xfrm>
            <a:custGeom>
              <a:avLst/>
              <a:gdLst>
                <a:gd name="T0" fmla="*/ 0 w 361"/>
                <a:gd name="T1" fmla="*/ 0 h 478"/>
                <a:gd name="T2" fmla="*/ 0 w 361"/>
                <a:gd name="T3" fmla="*/ 2147483647 h 478"/>
                <a:gd name="T4" fmla="*/ 2147483647 w 361"/>
                <a:gd name="T5" fmla="*/ 2147483647 h 478"/>
                <a:gd name="T6" fmla="*/ 2147483647 w 361"/>
                <a:gd name="T7" fmla="*/ 2147483647 h 4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1" h="478">
                  <a:moveTo>
                    <a:pt x="0" y="0"/>
                  </a:moveTo>
                  <a:lnTo>
                    <a:pt x="0" y="230"/>
                  </a:lnTo>
                  <a:lnTo>
                    <a:pt x="361" y="230"/>
                  </a:lnTo>
                  <a:lnTo>
                    <a:pt x="359" y="478"/>
                  </a:lnTo>
                </a:path>
              </a:pathLst>
            </a:custGeom>
            <a:noFill/>
            <a:ln w="38100" cmpd="sng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6" name="Line 48">
              <a:extLst>
                <a:ext uri="{FF2B5EF4-FFF2-40B4-BE49-F238E27FC236}">
                  <a16:creationId xmlns:a16="http://schemas.microsoft.com/office/drawing/2014/main" id="{07601B60-F87E-2F49-8A8E-1FF14E515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3959" y="2628755"/>
              <a:ext cx="1358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Line 49">
              <a:extLst>
                <a:ext uri="{FF2B5EF4-FFF2-40B4-BE49-F238E27FC236}">
                  <a16:creationId xmlns:a16="http://schemas.microsoft.com/office/drawing/2014/main" id="{A28FA316-5FFA-F44A-BA99-AC0415DFF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4375" y="2631881"/>
              <a:ext cx="0" cy="300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Rectangle 50">
              <a:extLst>
                <a:ext uri="{FF2B5EF4-FFF2-40B4-BE49-F238E27FC236}">
                  <a16:creationId xmlns:a16="http://schemas.microsoft.com/office/drawing/2014/main" id="{A634403E-4499-294B-99AD-E3A86D96C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834" y="1938193"/>
              <a:ext cx="657225" cy="51911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cpu</a:t>
              </a:r>
            </a:p>
          </p:txBody>
        </p:sp>
        <p:sp>
          <p:nvSpPr>
            <p:cNvPr id="349" name="Rectangle 51">
              <a:extLst>
                <a:ext uri="{FF2B5EF4-FFF2-40B4-BE49-F238E27FC236}">
                  <a16:creationId xmlns:a16="http://schemas.microsoft.com/office/drawing/2014/main" id="{82C997D8-021F-0245-9B73-2C5E048B6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984" y="1939780"/>
              <a:ext cx="657225" cy="519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memory</a:t>
              </a:r>
            </a:p>
          </p:txBody>
        </p:sp>
        <p:sp>
          <p:nvSpPr>
            <p:cNvPr id="350" name="Line 52">
              <a:extLst>
                <a:ext uri="{FF2B5EF4-FFF2-40B4-BE49-F238E27FC236}">
                  <a16:creationId xmlns:a16="http://schemas.microsoft.com/office/drawing/2014/main" id="{D74D41F5-3112-6646-9892-D00D36377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36047" y="2458893"/>
              <a:ext cx="1587" cy="1698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1" name="Line 53">
              <a:extLst>
                <a:ext uri="{FF2B5EF4-FFF2-40B4-BE49-F238E27FC236}">
                  <a16:creationId xmlns:a16="http://schemas.microsoft.com/office/drawing/2014/main" id="{AA1745EF-4026-E54D-9775-040F79E5D1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09172" y="2460480"/>
              <a:ext cx="1587" cy="17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3" name="Line 55">
              <a:extLst>
                <a:ext uri="{FF2B5EF4-FFF2-40B4-BE49-F238E27FC236}">
                  <a16:creationId xmlns:a16="http://schemas.microsoft.com/office/drawing/2014/main" id="{159E9A7C-2C1B-CC40-B1B4-760AFE091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2601" y="3239892"/>
              <a:ext cx="4474" cy="356262"/>
            </a:xfrm>
            <a:prstGeom prst="line">
              <a:avLst/>
            </a:prstGeom>
            <a:noFill/>
            <a:ln w="38100">
              <a:solidFill>
                <a:srgbClr val="0000A8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Rectangle 43">
              <a:extLst>
                <a:ext uri="{FF2B5EF4-FFF2-40B4-BE49-F238E27FC236}">
                  <a16:creationId xmlns:a16="http://schemas.microsoft.com/office/drawing/2014/main" id="{D2E8D72A-74A0-8047-B32B-E6CC292FC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876" y="2820792"/>
              <a:ext cx="1122362" cy="1082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60" name="Group 84">
            <a:extLst>
              <a:ext uri="{FF2B5EF4-FFF2-40B4-BE49-F238E27FC236}">
                <a16:creationId xmlns:a16="http://schemas.microsoft.com/office/drawing/2014/main" id="{F87BAAC8-00DB-C64F-B18B-456E80F15B7F}"/>
              </a:ext>
            </a:extLst>
          </p:cNvPr>
          <p:cNvGrpSpPr>
            <a:grpSpLocks/>
          </p:cNvGrpSpPr>
          <p:nvPr/>
        </p:nvGrpSpPr>
        <p:grpSpPr bwMode="auto">
          <a:xfrm>
            <a:off x="2300585" y="1777854"/>
            <a:ext cx="1508125" cy="2035175"/>
            <a:chOff x="2695" y="1742"/>
            <a:chExt cx="950" cy="1282"/>
          </a:xfrm>
        </p:grpSpPr>
        <p:sp>
          <p:nvSpPr>
            <p:cNvPr id="361" name="Freeform 62">
              <a:extLst>
                <a:ext uri="{FF2B5EF4-FFF2-40B4-BE49-F238E27FC236}">
                  <a16:creationId xmlns:a16="http://schemas.microsoft.com/office/drawing/2014/main" id="{9DAAFB2F-E3C8-FB46-A22A-E065E705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488"/>
              <a:ext cx="417" cy="536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9933 w 9933"/>
                <a:gd name="connsiteY0" fmla="*/ 0 h 10000"/>
                <a:gd name="connsiteX1" fmla="*/ 0 w 9933"/>
                <a:gd name="connsiteY1" fmla="*/ 1944 h 10000"/>
                <a:gd name="connsiteX2" fmla="*/ 10 w 9933"/>
                <a:gd name="connsiteY2" fmla="*/ 8327 h 10000"/>
                <a:gd name="connsiteX3" fmla="*/ 9882 w 9933"/>
                <a:gd name="connsiteY3" fmla="*/ 10000 h 10000"/>
                <a:gd name="connsiteX4" fmla="*/ 9933 w 9933"/>
                <a:gd name="connsiteY4" fmla="*/ 0 h 10000"/>
                <a:gd name="connsiteX0" fmla="*/ 10067 w 10067"/>
                <a:gd name="connsiteY0" fmla="*/ 2667 h 8056"/>
                <a:gd name="connsiteX1" fmla="*/ 0 w 10067"/>
                <a:gd name="connsiteY1" fmla="*/ 0 h 8056"/>
                <a:gd name="connsiteX2" fmla="*/ 10 w 10067"/>
                <a:gd name="connsiteY2" fmla="*/ 6383 h 8056"/>
                <a:gd name="connsiteX3" fmla="*/ 9949 w 10067"/>
                <a:gd name="connsiteY3" fmla="*/ 8056 h 8056"/>
                <a:gd name="connsiteX4" fmla="*/ 10067 w 10067"/>
                <a:gd name="connsiteY4" fmla="*/ 2667 h 8056"/>
                <a:gd name="connsiteX0" fmla="*/ 10134 w 10134"/>
                <a:gd name="connsiteY0" fmla="*/ 2191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2191 h 10000"/>
                <a:gd name="connsiteX0" fmla="*/ 10134 w 10134"/>
                <a:gd name="connsiteY0" fmla="*/ 1569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1569 h 10000"/>
                <a:gd name="connsiteX0" fmla="*/ 10134 w 10134"/>
                <a:gd name="connsiteY0" fmla="*/ 1569 h 9876"/>
                <a:gd name="connsiteX1" fmla="*/ 0 w 10134"/>
                <a:gd name="connsiteY1" fmla="*/ 0 h 9876"/>
                <a:gd name="connsiteX2" fmla="*/ 10 w 10134"/>
                <a:gd name="connsiteY2" fmla="*/ 7923 h 9876"/>
                <a:gd name="connsiteX3" fmla="*/ 10084 w 10134"/>
                <a:gd name="connsiteY3" fmla="*/ 9876 h 9876"/>
                <a:gd name="connsiteX4" fmla="*/ 10134 w 10134"/>
                <a:gd name="connsiteY4" fmla="*/ 1569 h 9876"/>
                <a:gd name="connsiteX0" fmla="*/ 9934 w 9954"/>
                <a:gd name="connsiteY0" fmla="*/ 0 h 12944"/>
                <a:gd name="connsiteX1" fmla="*/ 0 w 9954"/>
                <a:gd name="connsiteY1" fmla="*/ 2944 h 12944"/>
                <a:gd name="connsiteX2" fmla="*/ 10 w 9954"/>
                <a:gd name="connsiteY2" fmla="*/ 10966 h 12944"/>
                <a:gd name="connsiteX3" fmla="*/ 9951 w 9954"/>
                <a:gd name="connsiteY3" fmla="*/ 12944 h 12944"/>
                <a:gd name="connsiteX4" fmla="*/ 9934 w 9954"/>
                <a:gd name="connsiteY4" fmla="*/ 0 h 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" h="1294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FF">
                    <a:alpha val="74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Rectangle 73">
              <a:extLst>
                <a:ext uri="{FF2B5EF4-FFF2-40B4-BE49-F238E27FC236}">
                  <a16:creationId xmlns:a16="http://schemas.microsoft.com/office/drawing/2014/main" id="{D34E92F6-E00A-9E48-8EEE-3793F53B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2678"/>
              <a:ext cx="489" cy="2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4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Freeform 63">
              <a:extLst>
                <a:ext uri="{FF2B5EF4-FFF2-40B4-BE49-F238E27FC236}">
                  <a16:creationId xmlns:a16="http://schemas.microsoft.com/office/drawing/2014/main" id="{BB2C5787-9CAC-D84A-B4B9-64FEECE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767"/>
              <a:ext cx="244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65000"/>
                  </a:schemeClr>
                </a:gs>
                <a:gs pos="99000">
                  <a:srgbClr val="FFFFFF">
                    <a:alpha val="66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90" name="Rectangle 82">
              <a:extLst>
                <a:ext uri="{FF2B5EF4-FFF2-40B4-BE49-F238E27FC236}">
                  <a16:creationId xmlns:a16="http://schemas.microsoft.com/office/drawing/2014/main" id="{059501C9-A68B-2743-A02C-0C5FBC61B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1764"/>
              <a:ext cx="490" cy="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Text Box 65">
              <a:extLst>
                <a:ext uri="{FF2B5EF4-FFF2-40B4-BE49-F238E27FC236}">
                  <a16:creationId xmlns:a16="http://schemas.microsoft.com/office/drawing/2014/main" id="{6AAE7E3E-6438-C244-82B8-2B86F8F44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3" y="1742"/>
              <a:ext cx="5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application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transport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network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link</a:t>
              </a:r>
            </a:p>
          </p:txBody>
        </p:sp>
        <p:sp>
          <p:nvSpPr>
            <p:cNvPr id="374" name="Line 66">
              <a:extLst>
                <a:ext uri="{FF2B5EF4-FFF2-40B4-BE49-F238E27FC236}">
                  <a16:creationId xmlns:a16="http://schemas.microsoft.com/office/drawing/2014/main" id="{9A080B16-B360-474F-B6FE-AF8100600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1898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5" name="Line 67">
              <a:extLst>
                <a:ext uri="{FF2B5EF4-FFF2-40B4-BE49-F238E27FC236}">
                  <a16:creationId xmlns:a16="http://schemas.microsoft.com/office/drawing/2014/main" id="{6F15818C-975A-E24C-A5EF-48346108B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001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Line 68">
              <a:extLst>
                <a:ext uri="{FF2B5EF4-FFF2-40B4-BE49-F238E27FC236}">
                  <a16:creationId xmlns:a16="http://schemas.microsoft.com/office/drawing/2014/main" id="{FD65879D-0360-2B41-B483-1A5D93371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2110"/>
              <a:ext cx="48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8" name="Rectangle 70">
              <a:extLst>
                <a:ext uri="{FF2B5EF4-FFF2-40B4-BE49-F238E27FC236}">
                  <a16:creationId xmlns:a16="http://schemas.microsoft.com/office/drawing/2014/main" id="{38B2F785-6155-1E4B-8594-95B2271D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Line 71">
              <a:extLst>
                <a:ext uri="{FF2B5EF4-FFF2-40B4-BE49-F238E27FC236}">
                  <a16:creationId xmlns:a16="http://schemas.microsoft.com/office/drawing/2014/main" id="{C451312B-40CC-7A40-B679-7AE554491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4" y="222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0" name="Line 72">
              <a:extLst>
                <a:ext uri="{FF2B5EF4-FFF2-40B4-BE49-F238E27FC236}">
                  <a16:creationId xmlns:a16="http://schemas.microsoft.com/office/drawing/2014/main" id="{E2DC1FE8-5DB9-EA46-8800-4241D6DEF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2" name="Text Box 74">
              <a:extLst>
                <a:ext uri="{FF2B5EF4-FFF2-40B4-BE49-F238E27FC236}">
                  <a16:creationId xmlns:a16="http://schemas.microsoft.com/office/drawing/2014/main" id="{C6254BFE-8FC8-864C-911D-A03B8EB5C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2653"/>
              <a:ext cx="4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link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physical</a:t>
              </a:r>
            </a:p>
          </p:txBody>
        </p:sp>
        <p:sp>
          <p:nvSpPr>
            <p:cNvPr id="386" name="Line 78">
              <a:extLst>
                <a:ext uri="{FF2B5EF4-FFF2-40B4-BE49-F238E27FC236}">
                  <a16:creationId xmlns:a16="http://schemas.microsoft.com/office/drawing/2014/main" id="{B46866E9-0690-6D43-9964-01804A72D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803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8" name="Line 80">
              <a:extLst>
                <a:ext uri="{FF2B5EF4-FFF2-40B4-BE49-F238E27FC236}">
                  <a16:creationId xmlns:a16="http://schemas.microsoft.com/office/drawing/2014/main" id="{431126D1-7D41-174B-9A00-15B64D7CF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9" name="Line 81">
              <a:extLst>
                <a:ext uri="{FF2B5EF4-FFF2-40B4-BE49-F238E27FC236}">
                  <a16:creationId xmlns:a16="http://schemas.microsoft.com/office/drawing/2014/main" id="{E451146C-AD0C-394A-B9D7-786E8388A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940C5E-A452-394D-9303-5A0908ACF414}"/>
              </a:ext>
            </a:extLst>
          </p:cNvPr>
          <p:cNvGrpSpPr/>
          <p:nvPr/>
        </p:nvGrpSpPr>
        <p:grpSpPr>
          <a:xfrm>
            <a:off x="8154574" y="1741034"/>
            <a:ext cx="1453373" cy="2053837"/>
            <a:chOff x="9730606" y="1055376"/>
            <a:chExt cx="1453373" cy="2053837"/>
          </a:xfrm>
        </p:grpSpPr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01B01F1E-124F-BC43-A974-ABF83467E86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730606" y="2258313"/>
              <a:ext cx="623888" cy="85090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9933 w 9933"/>
                <a:gd name="connsiteY0" fmla="*/ 0 h 10000"/>
                <a:gd name="connsiteX1" fmla="*/ 0 w 9933"/>
                <a:gd name="connsiteY1" fmla="*/ 1944 h 10000"/>
                <a:gd name="connsiteX2" fmla="*/ 10 w 9933"/>
                <a:gd name="connsiteY2" fmla="*/ 8327 h 10000"/>
                <a:gd name="connsiteX3" fmla="*/ 9882 w 9933"/>
                <a:gd name="connsiteY3" fmla="*/ 10000 h 10000"/>
                <a:gd name="connsiteX4" fmla="*/ 9933 w 9933"/>
                <a:gd name="connsiteY4" fmla="*/ 0 h 10000"/>
                <a:gd name="connsiteX0" fmla="*/ 10067 w 10067"/>
                <a:gd name="connsiteY0" fmla="*/ 2667 h 8056"/>
                <a:gd name="connsiteX1" fmla="*/ 0 w 10067"/>
                <a:gd name="connsiteY1" fmla="*/ 0 h 8056"/>
                <a:gd name="connsiteX2" fmla="*/ 10 w 10067"/>
                <a:gd name="connsiteY2" fmla="*/ 6383 h 8056"/>
                <a:gd name="connsiteX3" fmla="*/ 9949 w 10067"/>
                <a:gd name="connsiteY3" fmla="*/ 8056 h 8056"/>
                <a:gd name="connsiteX4" fmla="*/ 10067 w 10067"/>
                <a:gd name="connsiteY4" fmla="*/ 2667 h 8056"/>
                <a:gd name="connsiteX0" fmla="*/ 10134 w 10134"/>
                <a:gd name="connsiteY0" fmla="*/ 2191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2191 h 10000"/>
                <a:gd name="connsiteX0" fmla="*/ 10134 w 10134"/>
                <a:gd name="connsiteY0" fmla="*/ 1569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1569 h 10000"/>
                <a:gd name="connsiteX0" fmla="*/ 10134 w 10134"/>
                <a:gd name="connsiteY0" fmla="*/ 1569 h 9876"/>
                <a:gd name="connsiteX1" fmla="*/ 0 w 10134"/>
                <a:gd name="connsiteY1" fmla="*/ 0 h 9876"/>
                <a:gd name="connsiteX2" fmla="*/ 10 w 10134"/>
                <a:gd name="connsiteY2" fmla="*/ 7923 h 9876"/>
                <a:gd name="connsiteX3" fmla="*/ 10084 w 10134"/>
                <a:gd name="connsiteY3" fmla="*/ 9876 h 9876"/>
                <a:gd name="connsiteX4" fmla="*/ 10134 w 10134"/>
                <a:gd name="connsiteY4" fmla="*/ 1569 h 9876"/>
                <a:gd name="connsiteX0" fmla="*/ 9934 w 9954"/>
                <a:gd name="connsiteY0" fmla="*/ 0 h 12944"/>
                <a:gd name="connsiteX1" fmla="*/ 0 w 9954"/>
                <a:gd name="connsiteY1" fmla="*/ 2944 h 12944"/>
                <a:gd name="connsiteX2" fmla="*/ 10 w 9954"/>
                <a:gd name="connsiteY2" fmla="*/ 10966 h 12944"/>
                <a:gd name="connsiteX3" fmla="*/ 9951 w 9954"/>
                <a:gd name="connsiteY3" fmla="*/ 12944 h 12944"/>
                <a:gd name="connsiteX4" fmla="*/ 9934 w 9954"/>
                <a:gd name="connsiteY4" fmla="*/ 0 h 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" h="1294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FF">
                    <a:alpha val="82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Rectangle 73">
              <a:extLst>
                <a:ext uri="{FF2B5EF4-FFF2-40B4-BE49-F238E27FC236}">
                  <a16:creationId xmlns:a16="http://schemas.microsoft.com/office/drawing/2014/main" id="{E45D8FA9-172B-4349-9201-C855690CD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60066" y="2541276"/>
              <a:ext cx="776288" cy="4159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4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6688D65-8859-3543-A395-35CEEDEDD0D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35685" y="1076403"/>
              <a:ext cx="436563" cy="70326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>
                    <a:alpha val="81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" name="Rectangle 82">
              <a:extLst>
                <a:ext uri="{FF2B5EF4-FFF2-40B4-BE49-F238E27FC236}">
                  <a16:creationId xmlns:a16="http://schemas.microsoft.com/office/drawing/2014/main" id="{06D41716-A543-3F4F-9489-BC4A00085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55304" y="1090301"/>
              <a:ext cx="777876" cy="73501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Text Box 65">
              <a:extLst>
                <a:ext uri="{FF2B5EF4-FFF2-40B4-BE49-F238E27FC236}">
                  <a16:creationId xmlns:a16="http://schemas.microsoft.com/office/drawing/2014/main" id="{2D82B720-E5DF-4F4F-8FBA-8D31F068A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6091" y="1055376"/>
              <a:ext cx="877888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application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transport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network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link</a:t>
              </a:r>
            </a:p>
          </p:txBody>
        </p:sp>
        <p:sp>
          <p:nvSpPr>
            <p:cNvPr id="67" name="Line 66">
              <a:extLst>
                <a:ext uri="{FF2B5EF4-FFF2-40B4-BE49-F238E27FC236}">
                  <a16:creationId xmlns:a16="http://schemas.microsoft.com/office/drawing/2014/main" id="{D80B677C-0558-AA49-9BC2-C865179CD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0066" y="1303026"/>
              <a:ext cx="776288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8" name="Line 67">
              <a:extLst>
                <a:ext uri="{FF2B5EF4-FFF2-40B4-BE49-F238E27FC236}">
                  <a16:creationId xmlns:a16="http://schemas.microsoft.com/office/drawing/2014/main" id="{96ECD29D-6AC3-3C4A-8B76-C6CE4E709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0066" y="1466539"/>
              <a:ext cx="776288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9" name="Line 68">
              <a:extLst>
                <a:ext uri="{FF2B5EF4-FFF2-40B4-BE49-F238E27FC236}">
                  <a16:creationId xmlns:a16="http://schemas.microsoft.com/office/drawing/2014/main" id="{93393447-F152-0A41-B307-A690875EC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6891" y="1639576"/>
              <a:ext cx="776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0" name="Rectangle 70">
              <a:extLst>
                <a:ext uri="{FF2B5EF4-FFF2-40B4-BE49-F238E27FC236}">
                  <a16:creationId xmlns:a16="http://schemas.microsoft.com/office/drawing/2014/main" id="{34836D0F-96F1-C74D-BB52-0007C90AE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93391" y="1801501"/>
              <a:ext cx="876301" cy="182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1" name="Line 71">
              <a:extLst>
                <a:ext uri="{FF2B5EF4-FFF2-40B4-BE49-F238E27FC236}">
                  <a16:creationId xmlns:a16="http://schemas.microsoft.com/office/drawing/2014/main" id="{B826D465-956C-AC42-A034-8ACCE0186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5304" y="1820551"/>
              <a:ext cx="0" cy="103188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2" name="Line 72">
              <a:extLst>
                <a:ext uri="{FF2B5EF4-FFF2-40B4-BE49-F238E27FC236}">
                  <a16:creationId xmlns:a16="http://schemas.microsoft.com/office/drawing/2014/main" id="{18797742-2033-0E42-BF7B-CC2F3B116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34767" y="1811026"/>
              <a:ext cx="0" cy="10160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3" name="Text Box 74">
              <a:extLst>
                <a:ext uri="{FF2B5EF4-FFF2-40B4-BE49-F238E27FC236}">
                  <a16:creationId xmlns:a16="http://schemas.microsoft.com/office/drawing/2014/main" id="{6CAFE6BE-3638-874A-B141-EDEE018D6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88641" y="2501589"/>
              <a:ext cx="6842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link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physical</a:t>
              </a:r>
            </a:p>
          </p:txBody>
        </p:sp>
        <p:sp>
          <p:nvSpPr>
            <p:cNvPr id="74" name="Line 78">
              <a:extLst>
                <a:ext uri="{FF2B5EF4-FFF2-40B4-BE49-F238E27FC236}">
                  <a16:creationId xmlns:a16="http://schemas.microsoft.com/office/drawing/2014/main" id="{84E322A3-E89B-AC48-B4B3-233C598CB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58479" y="2739714"/>
              <a:ext cx="776288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5" name="Line 80">
              <a:extLst>
                <a:ext uri="{FF2B5EF4-FFF2-40B4-BE49-F238E27FC236}">
                  <a16:creationId xmlns:a16="http://schemas.microsoft.com/office/drawing/2014/main" id="{B2BA3CCE-9278-934F-8020-A9A3C0BDA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0066" y="2439676"/>
              <a:ext cx="0" cy="103188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" name="Line 81">
              <a:extLst>
                <a:ext uri="{FF2B5EF4-FFF2-40B4-BE49-F238E27FC236}">
                  <a16:creationId xmlns:a16="http://schemas.microsoft.com/office/drawing/2014/main" id="{5AB37789-637D-C443-B20A-F54499BB7D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36354" y="2439676"/>
              <a:ext cx="0" cy="10160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40BD8E7B-C44D-C64B-8B42-1AB6A22BDEC2}"/>
              </a:ext>
            </a:extLst>
          </p:cNvPr>
          <p:cNvSpPr/>
          <p:nvPr/>
        </p:nvSpPr>
        <p:spPr>
          <a:xfrm>
            <a:off x="4153301" y="3785951"/>
            <a:ext cx="3591390" cy="522811"/>
          </a:xfrm>
          <a:custGeom>
            <a:avLst/>
            <a:gdLst>
              <a:gd name="connsiteX0" fmla="*/ 0 w 5874327"/>
              <a:gd name="connsiteY0" fmla="*/ 0 h 277091"/>
              <a:gd name="connsiteX1" fmla="*/ 0 w 5874327"/>
              <a:gd name="connsiteY1" fmla="*/ 277091 h 277091"/>
              <a:gd name="connsiteX2" fmla="*/ 5874327 w 5874327"/>
              <a:gd name="connsiteY2" fmla="*/ 277091 h 277091"/>
              <a:gd name="connsiteX3" fmla="*/ 5874327 w 5874327"/>
              <a:gd name="connsiteY3" fmla="*/ 41564 h 277091"/>
              <a:gd name="connsiteX4" fmla="*/ 5874327 w 5874327"/>
              <a:gd name="connsiteY4" fmla="*/ 41564 h 277091"/>
              <a:gd name="connsiteX0" fmla="*/ 0 w 5881026"/>
              <a:gd name="connsiteY0" fmla="*/ 0 h 277091"/>
              <a:gd name="connsiteX1" fmla="*/ 0 w 5881026"/>
              <a:gd name="connsiteY1" fmla="*/ 277091 h 277091"/>
              <a:gd name="connsiteX2" fmla="*/ 5874327 w 5881026"/>
              <a:gd name="connsiteY2" fmla="*/ 277091 h 277091"/>
              <a:gd name="connsiteX3" fmla="*/ 5874327 w 5881026"/>
              <a:gd name="connsiteY3" fmla="*/ 41564 h 277091"/>
              <a:gd name="connsiteX4" fmla="*/ 5881026 w 5881026"/>
              <a:gd name="connsiteY4" fmla="*/ 48806 h 277091"/>
              <a:gd name="connsiteX0" fmla="*/ 0 w 5881026"/>
              <a:gd name="connsiteY0" fmla="*/ 0 h 277091"/>
              <a:gd name="connsiteX1" fmla="*/ 0 w 5881026"/>
              <a:gd name="connsiteY1" fmla="*/ 277091 h 277091"/>
              <a:gd name="connsiteX2" fmla="*/ 5874327 w 5881026"/>
              <a:gd name="connsiteY2" fmla="*/ 277091 h 277091"/>
              <a:gd name="connsiteX3" fmla="*/ 5874327 w 5881026"/>
              <a:gd name="connsiteY3" fmla="*/ 41564 h 277091"/>
              <a:gd name="connsiteX4" fmla="*/ 5881026 w 5881026"/>
              <a:gd name="connsiteY4" fmla="*/ 30701 h 277091"/>
              <a:gd name="connsiteX0" fmla="*/ 0 w 5874327"/>
              <a:gd name="connsiteY0" fmla="*/ 0 h 277091"/>
              <a:gd name="connsiteX1" fmla="*/ 0 w 5874327"/>
              <a:gd name="connsiteY1" fmla="*/ 277091 h 277091"/>
              <a:gd name="connsiteX2" fmla="*/ 5874327 w 5874327"/>
              <a:gd name="connsiteY2" fmla="*/ 277091 h 277091"/>
              <a:gd name="connsiteX3" fmla="*/ 5874327 w 5874327"/>
              <a:gd name="connsiteY3" fmla="*/ 41564 h 277091"/>
              <a:gd name="connsiteX0" fmla="*/ 0 w 5874327"/>
              <a:gd name="connsiteY0" fmla="*/ 5510 h 282601"/>
              <a:gd name="connsiteX1" fmla="*/ 0 w 5874327"/>
              <a:gd name="connsiteY1" fmla="*/ 282601 h 282601"/>
              <a:gd name="connsiteX2" fmla="*/ 5874327 w 5874327"/>
              <a:gd name="connsiteY2" fmla="*/ 282601 h 282601"/>
              <a:gd name="connsiteX3" fmla="*/ 5864278 w 5874327"/>
              <a:gd name="connsiteY3" fmla="*/ 0 h 28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4327" h="282601">
                <a:moveTo>
                  <a:pt x="0" y="5510"/>
                </a:moveTo>
                <a:lnTo>
                  <a:pt x="0" y="282601"/>
                </a:lnTo>
                <a:lnTo>
                  <a:pt x="5874327" y="282601"/>
                </a:lnTo>
                <a:cubicBezTo>
                  <a:pt x="5874327" y="204092"/>
                  <a:pt x="5863162" y="41065"/>
                  <a:pt x="5864278" y="0"/>
                </a:cubicBezTo>
              </a:path>
            </a:pathLst>
          </a:custGeom>
          <a:noFill/>
          <a:ln w="34925">
            <a:solidFill>
              <a:srgbClr val="0000A8"/>
            </a:solidFill>
            <a:headEnd type="triangle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3">
            <a:extLst>
              <a:ext uri="{FF2B5EF4-FFF2-40B4-BE49-F238E27FC236}">
                <a16:creationId xmlns:a16="http://schemas.microsoft.com/office/drawing/2014/main" id="{18B56FA4-5E06-734B-8CCA-520BDE95A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424" y="4518459"/>
            <a:ext cx="5247083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  <a:defRPr/>
            </a:pPr>
            <a:r>
              <a:rPr lang="ru-RU" sz="2400" kern="0" dirty="0">
                <a:cs typeface="+mn-cs"/>
              </a:rPr>
              <a:t>отправитель</a:t>
            </a:r>
            <a:r>
              <a:rPr lang="en-US" sz="2400" kern="0" dirty="0">
                <a:cs typeface="+mn-cs"/>
              </a:rPr>
              <a:t>:</a:t>
            </a:r>
          </a:p>
          <a:p>
            <a:pPr marL="400050" indent="-276225">
              <a:defRPr/>
            </a:pPr>
            <a:r>
              <a:rPr lang="ru-RU" sz="2400" kern="0" dirty="0"/>
              <a:t>Инкапсулирует дейтаграмму в кадр</a:t>
            </a:r>
            <a:endParaRPr lang="en-US" sz="2400" kern="0" dirty="0"/>
          </a:p>
          <a:p>
            <a:pPr marL="400050" indent="-276225">
              <a:defRPr/>
            </a:pPr>
            <a:r>
              <a:rPr lang="ru-RU" sz="2400" kern="0" dirty="0"/>
              <a:t>Добавляет биты проверки ошибок, управление потоком и т</a:t>
            </a:r>
            <a:r>
              <a:rPr lang="en-US" sz="2400" kern="0" dirty="0"/>
              <a:t>.</a:t>
            </a:r>
            <a:r>
              <a:rPr lang="ru-RU" sz="2400" kern="0" dirty="0"/>
              <a:t>д.</a:t>
            </a:r>
            <a:endParaRPr lang="en-US" sz="2400" kern="0" dirty="0"/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CE6ED78C-4BB6-A242-9D70-6F08129C2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664" y="4462631"/>
            <a:ext cx="4829464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  <a:defRPr/>
            </a:pPr>
            <a:r>
              <a:rPr lang="ru-RU" sz="2400" kern="0" dirty="0">
                <a:cs typeface="+mn-cs"/>
              </a:rPr>
              <a:t>получатель</a:t>
            </a:r>
            <a:r>
              <a:rPr lang="en-US" sz="2400" kern="0" dirty="0">
                <a:cs typeface="+mn-cs"/>
              </a:rPr>
              <a:t>:</a:t>
            </a:r>
          </a:p>
          <a:p>
            <a:pPr marL="400050" indent="-276225">
              <a:defRPr/>
            </a:pPr>
            <a:r>
              <a:rPr lang="ru-RU" sz="2400" kern="0" dirty="0"/>
              <a:t>Проверяет наличие ошибок</a:t>
            </a:r>
            <a:r>
              <a:rPr lang="en-US" sz="2400" kern="0" dirty="0"/>
              <a:t>,</a:t>
            </a:r>
            <a:r>
              <a:rPr lang="ru-RU" sz="2400" kern="0" dirty="0"/>
              <a:t> управление потоком и т</a:t>
            </a:r>
            <a:r>
              <a:rPr lang="en-US" sz="2400" kern="0" dirty="0"/>
              <a:t>.</a:t>
            </a:r>
            <a:r>
              <a:rPr lang="ru-RU" sz="2400" kern="0" dirty="0"/>
              <a:t>д.</a:t>
            </a:r>
            <a:endParaRPr lang="en-US" sz="2400" kern="0" dirty="0"/>
          </a:p>
          <a:p>
            <a:pPr marL="400050" indent="-276225">
              <a:defRPr/>
            </a:pPr>
            <a:r>
              <a:rPr lang="ru-RU" sz="2400" kern="0" dirty="0"/>
              <a:t>Извлекает дейтаграмму, передает ее на вышестоящий уровень на стороне получателя</a:t>
            </a:r>
            <a:endParaRPr lang="en-US" sz="2400" kern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7C4F57-1245-0842-89E6-D0D42B4637B1}"/>
              </a:ext>
            </a:extLst>
          </p:cNvPr>
          <p:cNvGrpSpPr/>
          <p:nvPr/>
        </p:nvGrpSpPr>
        <p:grpSpPr>
          <a:xfrm>
            <a:off x="957300" y="3054812"/>
            <a:ext cx="1569900" cy="338554"/>
            <a:chOff x="946500" y="2082812"/>
            <a:chExt cx="1569900" cy="338554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EDCCCEE-3CB2-1846-BBAC-01DB77CF94E9}"/>
                </a:ext>
              </a:extLst>
            </p:cNvPr>
            <p:cNvSpPr/>
            <p:nvPr/>
          </p:nvSpPr>
          <p:spPr>
            <a:xfrm>
              <a:off x="977194" y="2096985"/>
              <a:ext cx="1539206" cy="31141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B6EC950-6D21-8943-AD9A-1A9BA731F563}"/>
                </a:ext>
              </a:extLst>
            </p:cNvPr>
            <p:cNvSpPr txBox="1"/>
            <p:nvPr/>
          </p:nvSpPr>
          <p:spPr>
            <a:xfrm>
              <a:off x="946500" y="2082812"/>
              <a:ext cx="615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link</a:t>
              </a:r>
              <a:r>
                <a:rPr kumimoji="0" lang="en-US" sz="16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  <a:endPara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74AB8B-EB99-0441-9682-66840F3A7F92}"/>
              </a:ext>
            </a:extLst>
          </p:cNvPr>
          <p:cNvGrpSpPr/>
          <p:nvPr/>
        </p:nvGrpSpPr>
        <p:grpSpPr>
          <a:xfrm>
            <a:off x="955870" y="3055124"/>
            <a:ext cx="1642179" cy="339427"/>
            <a:chOff x="8795014" y="27710"/>
            <a:chExt cx="1642179" cy="339427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F4BB85F-69FB-5247-9776-577109762BF8}"/>
                </a:ext>
              </a:extLst>
            </p:cNvPr>
            <p:cNvGrpSpPr/>
            <p:nvPr/>
          </p:nvGrpSpPr>
          <p:grpSpPr>
            <a:xfrm>
              <a:off x="8795014" y="28583"/>
              <a:ext cx="1569900" cy="338554"/>
              <a:chOff x="946500" y="2082812"/>
              <a:chExt cx="1569900" cy="338554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DBC16E38-D878-DA40-BBB8-6FB0CDBAC30B}"/>
                  </a:ext>
                </a:extLst>
              </p:cNvPr>
              <p:cNvSpPr/>
              <p:nvPr/>
            </p:nvSpPr>
            <p:spPr>
              <a:xfrm>
                <a:off x="977194" y="2096985"/>
                <a:ext cx="1539206" cy="31141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1A787236-15FA-7C49-9EC5-8D58F317FD53}"/>
                  </a:ext>
                </a:extLst>
              </p:cNvPr>
              <p:cNvSpPr txBox="1"/>
              <p:nvPr/>
            </p:nvSpPr>
            <p:spPr>
              <a:xfrm>
                <a:off x="946500" y="2082812"/>
                <a:ext cx="6159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link</a:t>
                </a:r>
                <a:r>
                  <a:rPr kumimoji="0" lang="en-US" sz="16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  <a:endPara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005BFB6-442F-8B4F-A9BE-E9EA4B39C815}"/>
                </a:ext>
              </a:extLst>
            </p:cNvPr>
            <p:cNvGrpSpPr/>
            <p:nvPr/>
          </p:nvGrpSpPr>
          <p:grpSpPr>
            <a:xfrm>
              <a:off x="9386857" y="27710"/>
              <a:ext cx="1050336" cy="338554"/>
              <a:chOff x="1551732" y="2084406"/>
              <a:chExt cx="1050336" cy="338554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D71FB187-96E4-244B-AF15-E9CD3D0042E1}"/>
                  </a:ext>
                </a:extLst>
              </p:cNvPr>
              <p:cNvSpPr/>
              <p:nvPr/>
            </p:nvSpPr>
            <p:spPr>
              <a:xfrm>
                <a:off x="1568121" y="2133017"/>
                <a:ext cx="925841" cy="2467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0772B65-2D38-BD48-890B-AE81492D2152}"/>
                  </a:ext>
                </a:extLst>
              </p:cNvPr>
              <p:cNvSpPr txBox="1"/>
              <p:nvPr/>
            </p:nvSpPr>
            <p:spPr>
              <a:xfrm>
                <a:off x="1551732" y="2084406"/>
                <a:ext cx="1050336" cy="33855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datagram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6E2B94-DB9A-7246-AFC8-1AF4BF171909}"/>
              </a:ext>
            </a:extLst>
          </p:cNvPr>
          <p:cNvGrpSpPr/>
          <p:nvPr/>
        </p:nvGrpSpPr>
        <p:grpSpPr>
          <a:xfrm>
            <a:off x="1551732" y="2080806"/>
            <a:ext cx="1050336" cy="338554"/>
            <a:chOff x="1551732" y="2084406"/>
            <a:chExt cx="1050336" cy="33855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FE69BAF-1146-6E49-A666-E323A3E57C63}"/>
                </a:ext>
              </a:extLst>
            </p:cNvPr>
            <p:cNvSpPr/>
            <p:nvPr/>
          </p:nvSpPr>
          <p:spPr>
            <a:xfrm>
              <a:off x="1568121" y="2133017"/>
              <a:ext cx="925841" cy="2467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6546C0F-2F99-5D49-9B71-D806E1F4AC4B}"/>
                </a:ext>
              </a:extLst>
            </p:cNvPr>
            <p:cNvSpPr txBox="1"/>
            <p:nvPr/>
          </p:nvSpPr>
          <p:spPr>
            <a:xfrm>
              <a:off x="1551732" y="2084406"/>
              <a:ext cx="1050336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datagram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4DCBCE-E716-334C-BD5E-3775F82A2DA5}"/>
              </a:ext>
            </a:extLst>
          </p:cNvPr>
          <p:cNvGrpSpPr/>
          <p:nvPr/>
        </p:nvGrpSpPr>
        <p:grpSpPr>
          <a:xfrm>
            <a:off x="9888337" y="3037360"/>
            <a:ext cx="1050336" cy="338554"/>
            <a:chOff x="309834" y="1124253"/>
            <a:chExt cx="1050336" cy="338554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E80854FB-94FB-5641-A2CE-545956B45415}"/>
                </a:ext>
              </a:extLst>
            </p:cNvPr>
            <p:cNvSpPr/>
            <p:nvPr/>
          </p:nvSpPr>
          <p:spPr>
            <a:xfrm>
              <a:off x="326223" y="1172864"/>
              <a:ext cx="925841" cy="2467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70C0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9C16815-500B-C54D-BE20-C80213A27D36}"/>
                </a:ext>
              </a:extLst>
            </p:cNvPr>
            <p:cNvSpPr txBox="1"/>
            <p:nvPr/>
          </p:nvSpPr>
          <p:spPr>
            <a:xfrm>
              <a:off x="309834" y="1124253"/>
              <a:ext cx="1050336" cy="33855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datagram</a:t>
              </a: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B221A2A-B93C-503C-81F0-7D04011179A4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3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2.5E-6 0.1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023 C 0.00078 0.05555 0.0017 0.11111 0.00261 0.1669 L 0.68633 0.17477 L 0.68633 -0.00301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1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L -0.00039 -0.138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E427-36C7-EB85-CD14-B8FDAFEB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6302"/>
            <a:ext cx="10515600" cy="1325563"/>
          </a:xfrm>
        </p:spPr>
        <p:txBody>
          <a:bodyPr/>
          <a:lstStyle/>
          <a:p>
            <a:r>
              <a:rPr lang="ru-RU" dirty="0"/>
              <a:t>2 Протоколы коллективного доступа</a:t>
            </a:r>
            <a:endParaRPr lang="en-KZ" dirty="0"/>
          </a:p>
        </p:txBody>
      </p:sp>
    </p:spTree>
    <p:extLst>
      <p:ext uri="{BB962C8B-B14F-4D97-AF65-F5344CB8AC3E}">
        <p14:creationId xmlns:p14="http://schemas.microsoft.com/office/powerpoint/2010/main" val="375921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ru-RU" altLang="en-US" dirty="0">
                <a:cs typeface="Calibri" panose="020F0502020204030204" pitchFamily="34" charset="0"/>
              </a:rPr>
              <a:t>Каналы и протоколы коллективного доступа</a:t>
            </a:r>
            <a:endParaRPr lang="en-US" sz="4400" dirty="0"/>
          </a:p>
        </p:txBody>
      </p:sp>
      <p:sp>
        <p:nvSpPr>
          <p:cNvPr id="470" name="Rectangle 3">
            <a:extLst>
              <a:ext uri="{FF2B5EF4-FFF2-40B4-BE49-F238E27FC236}">
                <a16:creationId xmlns:a16="http://schemas.microsoft.com/office/drawing/2014/main" id="{A4DB250C-FCF5-CC4D-B049-42D6C0DD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693" y="1096411"/>
            <a:ext cx="940556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ru-RU" kern="0" dirty="0">
                <a:cs typeface="+mn-cs"/>
              </a:rPr>
              <a:t>Два типа </a:t>
            </a:r>
            <a:r>
              <a:rPr lang="en-US" kern="0" dirty="0">
                <a:cs typeface="+mn-cs"/>
              </a:rPr>
              <a:t>“</a:t>
            </a:r>
            <a:r>
              <a:rPr lang="ru-RU" kern="0" dirty="0">
                <a:cs typeface="+mn-cs"/>
              </a:rPr>
              <a:t>каналов</a:t>
            </a:r>
            <a:r>
              <a:rPr lang="en-US" altLang="ja-JP" kern="0" dirty="0">
                <a:cs typeface="+mn-cs"/>
              </a:rPr>
              <a:t>”</a:t>
            </a:r>
            <a:r>
              <a:rPr lang="en-US" kern="0" dirty="0">
                <a:cs typeface="+mn-cs"/>
              </a:rPr>
              <a:t>:</a:t>
            </a:r>
          </a:p>
          <a:p>
            <a:pPr>
              <a:defRPr/>
            </a:pPr>
            <a:r>
              <a:rPr lang="ru-RU" kern="0" dirty="0">
                <a:solidFill>
                  <a:srgbClr val="C00000"/>
                </a:solidFill>
                <a:cs typeface="+mn-cs"/>
              </a:rPr>
              <a:t>Двухточечные</a:t>
            </a:r>
            <a:endParaRPr lang="en-US" kern="0" dirty="0">
              <a:solidFill>
                <a:srgbClr val="C00000"/>
              </a:solidFill>
              <a:cs typeface="+mn-cs"/>
            </a:endParaRPr>
          </a:p>
          <a:p>
            <a:pPr lvl="1">
              <a:defRPr/>
            </a:pPr>
            <a:r>
              <a:rPr lang="ru-RU" sz="2000" kern="0" dirty="0"/>
              <a:t>двухточечный канал между</a:t>
            </a:r>
            <a:r>
              <a:rPr lang="en-US" sz="2000" kern="0" dirty="0"/>
              <a:t> Ethernet</a:t>
            </a:r>
            <a:r>
              <a:rPr lang="ru-RU" sz="2000" kern="0" dirty="0"/>
              <a:t>-коммутатором</a:t>
            </a:r>
            <a:r>
              <a:rPr lang="en-US" sz="2000" kern="0" dirty="0"/>
              <a:t>, </a:t>
            </a:r>
            <a:r>
              <a:rPr lang="ru-RU" sz="2000" kern="0" dirty="0"/>
              <a:t>хостом</a:t>
            </a:r>
            <a:endParaRPr lang="en-US" sz="2000" kern="0" dirty="0"/>
          </a:p>
          <a:p>
            <a:pPr lvl="1">
              <a:defRPr/>
            </a:pPr>
            <a:r>
              <a:rPr lang="en-US" sz="2000" kern="0" dirty="0"/>
              <a:t>PPP </a:t>
            </a:r>
            <a:r>
              <a:rPr lang="ru-RU" sz="2000" kern="0" dirty="0"/>
              <a:t>для коммутируемого доступа</a:t>
            </a:r>
            <a:endParaRPr lang="en-US" sz="2000" kern="0" dirty="0"/>
          </a:p>
          <a:p>
            <a:pPr>
              <a:defRPr/>
            </a:pPr>
            <a:r>
              <a:rPr lang="ru-RU" kern="0" dirty="0">
                <a:solidFill>
                  <a:srgbClr val="C00000"/>
                </a:solidFill>
                <a:cs typeface="+mn-cs"/>
              </a:rPr>
              <a:t>широковещательные</a:t>
            </a:r>
            <a:r>
              <a:rPr lang="en-US" kern="0" dirty="0">
                <a:solidFill>
                  <a:srgbClr val="C00000"/>
                </a:solidFill>
                <a:cs typeface="+mn-cs"/>
              </a:rPr>
              <a:t> (</a:t>
            </a:r>
            <a:r>
              <a:rPr lang="ru-RU" kern="0" dirty="0">
                <a:solidFill>
                  <a:srgbClr val="C00000"/>
                </a:solidFill>
                <a:cs typeface="+mn-cs"/>
              </a:rPr>
              <a:t>разделяемый кабель или среда</a:t>
            </a:r>
            <a:r>
              <a:rPr lang="en-US" kern="0" dirty="0">
                <a:solidFill>
                  <a:srgbClr val="C00000"/>
                </a:solidFill>
                <a:cs typeface="+mn-cs"/>
              </a:rPr>
              <a:t>)</a:t>
            </a:r>
          </a:p>
          <a:p>
            <a:pPr lvl="1">
              <a:defRPr/>
            </a:pPr>
            <a:r>
              <a:rPr lang="ru-RU" sz="2000" kern="0" dirty="0"/>
              <a:t>традиционный</a:t>
            </a:r>
            <a:r>
              <a:rPr lang="en-US" sz="2000" kern="0" dirty="0"/>
              <a:t> Ethernet</a:t>
            </a:r>
          </a:p>
          <a:p>
            <a:pPr lvl="1">
              <a:defRPr/>
            </a:pPr>
            <a:r>
              <a:rPr lang="ru-RU" sz="2000" kern="0" dirty="0"/>
              <a:t>восходящий</a:t>
            </a:r>
            <a:r>
              <a:rPr lang="en-US" sz="2000" kern="0" dirty="0"/>
              <a:t> HFC</a:t>
            </a:r>
          </a:p>
          <a:p>
            <a:pPr lvl="1">
              <a:defRPr/>
            </a:pPr>
            <a:r>
              <a:rPr lang="ru-RU" sz="2000" kern="0" dirty="0"/>
              <a:t>беспроводные локальные сети стандарта </a:t>
            </a:r>
            <a:r>
              <a:rPr lang="en-US" sz="2000" kern="0" dirty="0"/>
              <a:t>802.11, 4G/4G. </a:t>
            </a:r>
            <a:r>
              <a:rPr lang="ru-RU" sz="2000" kern="0" dirty="0"/>
              <a:t>спутник</a:t>
            </a:r>
            <a:endParaRPr lang="en-US" kern="0" dirty="0"/>
          </a:p>
          <a:p>
            <a:pPr>
              <a:defRPr/>
            </a:pPr>
            <a:endParaRPr lang="en-US" kern="0" dirty="0">
              <a:latin typeface="Gill Sans MT" charset="0"/>
              <a:cs typeface="+mn-cs"/>
            </a:endParaRPr>
          </a:p>
        </p:txBody>
      </p:sp>
      <p:sp>
        <p:nvSpPr>
          <p:cNvPr id="471" name="Text Box 5">
            <a:extLst>
              <a:ext uri="{FF2B5EF4-FFF2-40B4-BE49-F238E27FC236}">
                <a16:creationId xmlns:a16="http://schemas.microsoft.com/office/drawing/2014/main" id="{2134EC04-C5E3-F242-90E6-F19A88A1D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760" y="5747371"/>
            <a:ext cx="2053768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0" dirty="0">
                <a:solidFill>
                  <a:srgbClr val="000000"/>
                </a:solidFill>
                <a:latin typeface="Arial" charset="0"/>
              </a:rPr>
              <a:t>Общий кабель </a:t>
            </a: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sz="1400" i="0" dirty="0" err="1">
                <a:solidFill>
                  <a:srgbClr val="000000"/>
                </a:solidFill>
                <a:latin typeface="Arial" charset="0"/>
              </a:rPr>
              <a:t>напр</a:t>
            </a: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.,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0" dirty="0">
                <a:solidFill>
                  <a:srgbClr val="000000"/>
                </a:solidFill>
                <a:latin typeface="Arial" charset="0"/>
              </a:rPr>
              <a:t>кабельный</a:t>
            </a: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 Ethernet)</a:t>
            </a:r>
          </a:p>
        </p:txBody>
      </p:sp>
      <p:sp>
        <p:nvSpPr>
          <p:cNvPr id="472" name="Text Box 6">
            <a:extLst>
              <a:ext uri="{FF2B5EF4-FFF2-40B4-BE49-F238E27FC236}">
                <a16:creationId xmlns:a16="http://schemas.microsoft.com/office/drawing/2014/main" id="{CEE26344-B09B-5B4B-A47E-E50827431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4910" y="5842275"/>
            <a:ext cx="1781257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0" dirty="0">
                <a:solidFill>
                  <a:srgbClr val="000000"/>
                </a:solidFill>
                <a:latin typeface="Arial" charset="0"/>
              </a:rPr>
              <a:t>Общая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0" dirty="0">
                <a:solidFill>
                  <a:srgbClr val="000000"/>
                </a:solidFill>
                <a:latin typeface="Arial" charset="0"/>
              </a:rPr>
              <a:t>радиочастота</a:t>
            </a: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en-US" sz="1400" i="0" dirty="0" err="1">
                <a:solidFill>
                  <a:srgbClr val="000000"/>
                </a:solidFill>
                <a:latin typeface="Arial" charset="0"/>
              </a:rPr>
              <a:t>WiFi</a:t>
            </a:r>
            <a:endParaRPr lang="en-US" sz="140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3" name="Text Box 7">
            <a:extLst>
              <a:ext uri="{FF2B5EF4-FFF2-40B4-BE49-F238E27FC236}">
                <a16:creationId xmlns:a16="http://schemas.microsoft.com/office/drawing/2014/main" id="{06CF1C6B-422C-1444-877E-6282ED974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020" y="5847044"/>
            <a:ext cx="1768433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0" dirty="0">
                <a:solidFill>
                  <a:srgbClr val="000000"/>
                </a:solidFill>
                <a:latin typeface="Arial" charset="0"/>
              </a:rPr>
              <a:t>Общая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0" dirty="0">
                <a:solidFill>
                  <a:srgbClr val="000000"/>
                </a:solidFill>
                <a:latin typeface="Arial" charset="0"/>
              </a:rPr>
              <a:t>радиочастота</a:t>
            </a: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: </a:t>
            </a:r>
            <a:endParaRPr lang="ru-RU" sz="1400" i="0" dirty="0">
              <a:solidFill>
                <a:srgbClr val="000000"/>
              </a:solidFill>
              <a:latin typeface="Arial" charset="0"/>
            </a:endParaRP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0" dirty="0">
                <a:solidFill>
                  <a:srgbClr val="000000"/>
                </a:solidFill>
                <a:latin typeface="Arial" charset="0"/>
              </a:rPr>
              <a:t>спутниковая связь</a:t>
            </a: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474" name="Text Box 8">
            <a:extLst>
              <a:ext uri="{FF2B5EF4-FFF2-40B4-BE49-F238E27FC236}">
                <a16:creationId xmlns:a16="http://schemas.microsoft.com/office/drawing/2014/main" id="{3F461FAF-2D2F-B54F-9957-BE72E13B7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810" y="5780226"/>
            <a:ext cx="2666586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0" dirty="0">
                <a:solidFill>
                  <a:srgbClr val="000000"/>
                </a:solidFill>
                <a:latin typeface="Arial" charset="0"/>
              </a:rPr>
              <a:t>Гости на вечеринке (акустическая связь, общий воздух в комнате)</a:t>
            </a:r>
            <a:endParaRPr lang="en-US" sz="140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5" name="Line 173">
            <a:extLst>
              <a:ext uri="{FF2B5EF4-FFF2-40B4-BE49-F238E27FC236}">
                <a16:creationId xmlns:a16="http://schemas.microsoft.com/office/drawing/2014/main" id="{3F306567-9F2F-4149-9D30-2173B4370A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2938" y="4575796"/>
            <a:ext cx="466725" cy="890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6" name="Line 174">
            <a:extLst>
              <a:ext uri="{FF2B5EF4-FFF2-40B4-BE49-F238E27FC236}">
                <a16:creationId xmlns:a16="http://schemas.microsoft.com/office/drawing/2014/main" id="{7FB886E9-9D2D-B64D-87A8-FC07C88CC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5475" y="5047283"/>
            <a:ext cx="2428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7" name="Line 175">
            <a:extLst>
              <a:ext uri="{FF2B5EF4-FFF2-40B4-BE49-F238E27FC236}">
                <a16:creationId xmlns:a16="http://schemas.microsoft.com/office/drawing/2014/main" id="{197F6785-17A4-034A-979B-B8B5BA4F8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0538" y="5383833"/>
            <a:ext cx="1905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8" name="Line 176">
            <a:extLst>
              <a:ext uri="{FF2B5EF4-FFF2-40B4-BE49-F238E27FC236}">
                <a16:creationId xmlns:a16="http://schemas.microsoft.com/office/drawing/2014/main" id="{70DDD911-DBF3-7F4F-BF66-8853AA4181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15038" y="4907583"/>
            <a:ext cx="177800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79" name="Group 382">
            <a:extLst>
              <a:ext uri="{FF2B5EF4-FFF2-40B4-BE49-F238E27FC236}">
                <a16:creationId xmlns:a16="http://schemas.microsoft.com/office/drawing/2014/main" id="{444C4E2A-E876-FA42-B00E-F2550AD7EDC3}"/>
              </a:ext>
            </a:extLst>
          </p:cNvPr>
          <p:cNvGrpSpPr>
            <a:grpSpLocks/>
          </p:cNvGrpSpPr>
          <p:nvPr/>
        </p:nvGrpSpPr>
        <p:grpSpPr bwMode="auto">
          <a:xfrm>
            <a:off x="7127673" y="5455340"/>
            <a:ext cx="288925" cy="220663"/>
            <a:chOff x="2274" y="2821"/>
            <a:chExt cx="215" cy="238"/>
          </a:xfrm>
        </p:grpSpPr>
        <p:sp>
          <p:nvSpPr>
            <p:cNvPr id="480" name="Freeform 383">
              <a:extLst>
                <a:ext uri="{FF2B5EF4-FFF2-40B4-BE49-F238E27FC236}">
                  <a16:creationId xmlns:a16="http://schemas.microsoft.com/office/drawing/2014/main" id="{BDDB8C29-61C8-B44A-A0C9-80B160DD0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1" name="Line 384">
              <a:extLst>
                <a:ext uri="{FF2B5EF4-FFF2-40B4-BE49-F238E27FC236}">
                  <a16:creationId xmlns:a16="http://schemas.microsoft.com/office/drawing/2014/main" id="{8F4AE323-F3F4-E14E-B478-2730ECFD5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2" name="Freeform 385">
              <a:extLst>
                <a:ext uri="{FF2B5EF4-FFF2-40B4-BE49-F238E27FC236}">
                  <a16:creationId xmlns:a16="http://schemas.microsoft.com/office/drawing/2014/main" id="{41C8AF46-22BA-2346-AD20-B0D2DA93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3" name="Line 386">
              <a:extLst>
                <a:ext uri="{FF2B5EF4-FFF2-40B4-BE49-F238E27FC236}">
                  <a16:creationId xmlns:a16="http://schemas.microsoft.com/office/drawing/2014/main" id="{FF499369-05D1-BD40-A15C-F1F4775FF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4" name="Freeform 387">
              <a:extLst>
                <a:ext uri="{FF2B5EF4-FFF2-40B4-BE49-F238E27FC236}">
                  <a16:creationId xmlns:a16="http://schemas.microsoft.com/office/drawing/2014/main" id="{FF57B98D-A160-3344-BA6D-DBC150EED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5" name="Line 388">
              <a:extLst>
                <a:ext uri="{FF2B5EF4-FFF2-40B4-BE49-F238E27FC236}">
                  <a16:creationId xmlns:a16="http://schemas.microsoft.com/office/drawing/2014/main" id="{0700E589-A21D-F84B-8C68-40D1B51EED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6" name="Freeform 389">
              <a:extLst>
                <a:ext uri="{FF2B5EF4-FFF2-40B4-BE49-F238E27FC236}">
                  <a16:creationId xmlns:a16="http://schemas.microsoft.com/office/drawing/2014/main" id="{75397DE6-7C44-4F44-9365-9A1D35474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7" name="Freeform 390">
              <a:extLst>
                <a:ext uri="{FF2B5EF4-FFF2-40B4-BE49-F238E27FC236}">
                  <a16:creationId xmlns:a16="http://schemas.microsoft.com/office/drawing/2014/main" id="{368EB1B3-47F7-2447-B958-2BCE0F178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8" name="Rectangle 391">
              <a:extLst>
                <a:ext uri="{FF2B5EF4-FFF2-40B4-BE49-F238E27FC236}">
                  <a16:creationId xmlns:a16="http://schemas.microsoft.com/office/drawing/2014/main" id="{C14D26ED-4841-3E46-BF7A-83D8D95E9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89" name="Freeform 392">
              <a:extLst>
                <a:ext uri="{FF2B5EF4-FFF2-40B4-BE49-F238E27FC236}">
                  <a16:creationId xmlns:a16="http://schemas.microsoft.com/office/drawing/2014/main" id="{F7380919-6949-F94F-8330-C7FD85D06A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0" name="Line 393">
              <a:extLst>
                <a:ext uri="{FF2B5EF4-FFF2-40B4-BE49-F238E27FC236}">
                  <a16:creationId xmlns:a16="http://schemas.microsoft.com/office/drawing/2014/main" id="{572E4DD5-2700-084B-A313-B26B6D4CDA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1" name="Line 394">
              <a:extLst>
                <a:ext uri="{FF2B5EF4-FFF2-40B4-BE49-F238E27FC236}">
                  <a16:creationId xmlns:a16="http://schemas.microsoft.com/office/drawing/2014/main" id="{AA53B8C5-637F-3A4F-90EA-F02C41B17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2" name="Line 395">
              <a:extLst>
                <a:ext uri="{FF2B5EF4-FFF2-40B4-BE49-F238E27FC236}">
                  <a16:creationId xmlns:a16="http://schemas.microsoft.com/office/drawing/2014/main" id="{9441D979-2998-2648-980D-EA524FE9B9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3" name="Freeform 396">
              <a:extLst>
                <a:ext uri="{FF2B5EF4-FFF2-40B4-BE49-F238E27FC236}">
                  <a16:creationId xmlns:a16="http://schemas.microsoft.com/office/drawing/2014/main" id="{7F4AFBF0-B087-2B49-B22A-242928895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4" name="Group 398">
            <a:extLst>
              <a:ext uri="{FF2B5EF4-FFF2-40B4-BE49-F238E27FC236}">
                <a16:creationId xmlns:a16="http://schemas.microsoft.com/office/drawing/2014/main" id="{BBD74A9D-6F6D-8246-9DE8-B4C2AB33096F}"/>
              </a:ext>
            </a:extLst>
          </p:cNvPr>
          <p:cNvGrpSpPr>
            <a:grpSpLocks/>
          </p:cNvGrpSpPr>
          <p:nvPr/>
        </p:nvGrpSpPr>
        <p:grpSpPr bwMode="auto">
          <a:xfrm>
            <a:off x="7634085" y="5436290"/>
            <a:ext cx="223838" cy="254000"/>
            <a:chOff x="2274" y="2821"/>
            <a:chExt cx="215" cy="238"/>
          </a:xfrm>
        </p:grpSpPr>
        <p:sp>
          <p:nvSpPr>
            <p:cNvPr id="495" name="Freeform 399">
              <a:extLst>
                <a:ext uri="{FF2B5EF4-FFF2-40B4-BE49-F238E27FC236}">
                  <a16:creationId xmlns:a16="http://schemas.microsoft.com/office/drawing/2014/main" id="{12E023A5-7FBF-5C48-B02C-B77994909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6" name="Line 400">
              <a:extLst>
                <a:ext uri="{FF2B5EF4-FFF2-40B4-BE49-F238E27FC236}">
                  <a16:creationId xmlns:a16="http://schemas.microsoft.com/office/drawing/2014/main" id="{22601291-2593-D546-BEC9-0877AF59F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7" name="Freeform 401">
              <a:extLst>
                <a:ext uri="{FF2B5EF4-FFF2-40B4-BE49-F238E27FC236}">
                  <a16:creationId xmlns:a16="http://schemas.microsoft.com/office/drawing/2014/main" id="{71ACC171-BB81-7641-9ACA-D8DDAF220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8" name="Line 402">
              <a:extLst>
                <a:ext uri="{FF2B5EF4-FFF2-40B4-BE49-F238E27FC236}">
                  <a16:creationId xmlns:a16="http://schemas.microsoft.com/office/drawing/2014/main" id="{AF45D7DA-B67F-DC46-BF98-1EF5C1B0E0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99" name="Freeform 403">
              <a:extLst>
                <a:ext uri="{FF2B5EF4-FFF2-40B4-BE49-F238E27FC236}">
                  <a16:creationId xmlns:a16="http://schemas.microsoft.com/office/drawing/2014/main" id="{ABE18084-E411-0446-A052-86BB1FD39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0" name="Line 404">
              <a:extLst>
                <a:ext uri="{FF2B5EF4-FFF2-40B4-BE49-F238E27FC236}">
                  <a16:creationId xmlns:a16="http://schemas.microsoft.com/office/drawing/2014/main" id="{AAFB5D72-E469-954F-B6D8-5737C3999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1" name="Freeform 405">
              <a:extLst>
                <a:ext uri="{FF2B5EF4-FFF2-40B4-BE49-F238E27FC236}">
                  <a16:creationId xmlns:a16="http://schemas.microsoft.com/office/drawing/2014/main" id="{6FA32C76-7534-3A4B-837A-FC8A46B91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2" name="Freeform 406">
              <a:extLst>
                <a:ext uri="{FF2B5EF4-FFF2-40B4-BE49-F238E27FC236}">
                  <a16:creationId xmlns:a16="http://schemas.microsoft.com/office/drawing/2014/main" id="{C264D84A-28A9-B04F-867C-C194EF3C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3" name="Rectangle 407">
              <a:extLst>
                <a:ext uri="{FF2B5EF4-FFF2-40B4-BE49-F238E27FC236}">
                  <a16:creationId xmlns:a16="http://schemas.microsoft.com/office/drawing/2014/main" id="{E212E0B0-8257-BE48-B090-B257D29E6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4" name="Freeform 408">
              <a:extLst>
                <a:ext uri="{FF2B5EF4-FFF2-40B4-BE49-F238E27FC236}">
                  <a16:creationId xmlns:a16="http://schemas.microsoft.com/office/drawing/2014/main" id="{F4CB953E-50B8-1940-AF9A-28E1B0DB1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5" name="Line 409">
              <a:extLst>
                <a:ext uri="{FF2B5EF4-FFF2-40B4-BE49-F238E27FC236}">
                  <a16:creationId xmlns:a16="http://schemas.microsoft.com/office/drawing/2014/main" id="{18E09DFC-F4BB-424E-BFFD-3B3068580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6" name="Line 410">
              <a:extLst>
                <a:ext uri="{FF2B5EF4-FFF2-40B4-BE49-F238E27FC236}">
                  <a16:creationId xmlns:a16="http://schemas.microsoft.com/office/drawing/2014/main" id="{17E6715E-7466-E44B-8DAE-05A382E0F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7" name="Line 411">
              <a:extLst>
                <a:ext uri="{FF2B5EF4-FFF2-40B4-BE49-F238E27FC236}">
                  <a16:creationId xmlns:a16="http://schemas.microsoft.com/office/drawing/2014/main" id="{6EF7AAC8-C8C7-2B48-B5DD-DB69FB889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8" name="Freeform 412">
              <a:extLst>
                <a:ext uri="{FF2B5EF4-FFF2-40B4-BE49-F238E27FC236}">
                  <a16:creationId xmlns:a16="http://schemas.microsoft.com/office/drawing/2014/main" id="{30D8703F-1419-2B46-8305-471C24034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09" name="Group 413">
            <a:extLst>
              <a:ext uri="{FF2B5EF4-FFF2-40B4-BE49-F238E27FC236}">
                <a16:creationId xmlns:a16="http://schemas.microsoft.com/office/drawing/2014/main" id="{975F8A05-A054-D847-8C71-D0CD3F80A61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13498" y="5464865"/>
            <a:ext cx="298450" cy="211138"/>
            <a:chOff x="2274" y="2821"/>
            <a:chExt cx="215" cy="238"/>
          </a:xfrm>
        </p:grpSpPr>
        <p:sp>
          <p:nvSpPr>
            <p:cNvPr id="510" name="Freeform 414">
              <a:extLst>
                <a:ext uri="{FF2B5EF4-FFF2-40B4-BE49-F238E27FC236}">
                  <a16:creationId xmlns:a16="http://schemas.microsoft.com/office/drawing/2014/main" id="{BF3BC4D9-EEFB-504A-8010-E2B584D84D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1" name="Line 415">
              <a:extLst>
                <a:ext uri="{FF2B5EF4-FFF2-40B4-BE49-F238E27FC236}">
                  <a16:creationId xmlns:a16="http://schemas.microsoft.com/office/drawing/2014/main" id="{60D51E27-CB41-8943-9955-66D7BCB05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2" name="Freeform 416">
              <a:extLst>
                <a:ext uri="{FF2B5EF4-FFF2-40B4-BE49-F238E27FC236}">
                  <a16:creationId xmlns:a16="http://schemas.microsoft.com/office/drawing/2014/main" id="{97A26554-12E7-C14C-B87F-877AFF035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3" name="Line 417">
              <a:extLst>
                <a:ext uri="{FF2B5EF4-FFF2-40B4-BE49-F238E27FC236}">
                  <a16:creationId xmlns:a16="http://schemas.microsoft.com/office/drawing/2014/main" id="{E1D2F44C-498F-F040-AF8C-AD2CCEE3E5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4" name="Freeform 418">
              <a:extLst>
                <a:ext uri="{FF2B5EF4-FFF2-40B4-BE49-F238E27FC236}">
                  <a16:creationId xmlns:a16="http://schemas.microsoft.com/office/drawing/2014/main" id="{CFE3E224-390C-6D42-8B5E-795EC52B8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5" name="Line 419">
              <a:extLst>
                <a:ext uri="{FF2B5EF4-FFF2-40B4-BE49-F238E27FC236}">
                  <a16:creationId xmlns:a16="http://schemas.microsoft.com/office/drawing/2014/main" id="{36DADBEA-F35F-7B42-A84F-DBF4EB1566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6" name="Freeform 420">
              <a:extLst>
                <a:ext uri="{FF2B5EF4-FFF2-40B4-BE49-F238E27FC236}">
                  <a16:creationId xmlns:a16="http://schemas.microsoft.com/office/drawing/2014/main" id="{2F7A56FF-DAA4-B548-A596-0AEEDA92B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7" name="Freeform 421">
              <a:extLst>
                <a:ext uri="{FF2B5EF4-FFF2-40B4-BE49-F238E27FC236}">
                  <a16:creationId xmlns:a16="http://schemas.microsoft.com/office/drawing/2014/main" id="{F0E25BB6-8958-A14D-B0E2-4CBFDD9A0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8" name="Rectangle 422">
              <a:extLst>
                <a:ext uri="{FF2B5EF4-FFF2-40B4-BE49-F238E27FC236}">
                  <a16:creationId xmlns:a16="http://schemas.microsoft.com/office/drawing/2014/main" id="{6E5F60CA-37B8-7744-8FA8-264FA6D81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9" name="Freeform 423">
              <a:extLst>
                <a:ext uri="{FF2B5EF4-FFF2-40B4-BE49-F238E27FC236}">
                  <a16:creationId xmlns:a16="http://schemas.microsoft.com/office/drawing/2014/main" id="{014C1E9E-E6BE-7E45-964D-7DD435B6C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0" name="Line 424">
              <a:extLst>
                <a:ext uri="{FF2B5EF4-FFF2-40B4-BE49-F238E27FC236}">
                  <a16:creationId xmlns:a16="http://schemas.microsoft.com/office/drawing/2014/main" id="{A474D7E3-FF03-1B44-8646-2B1564195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1" name="Line 425">
              <a:extLst>
                <a:ext uri="{FF2B5EF4-FFF2-40B4-BE49-F238E27FC236}">
                  <a16:creationId xmlns:a16="http://schemas.microsoft.com/office/drawing/2014/main" id="{E4858A5A-F8A5-7B46-9A2C-26E5DD4AD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2" name="Line 426">
              <a:extLst>
                <a:ext uri="{FF2B5EF4-FFF2-40B4-BE49-F238E27FC236}">
                  <a16:creationId xmlns:a16="http://schemas.microsoft.com/office/drawing/2014/main" id="{DFEE627D-046D-EC42-B1CB-52F73CDED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3" name="Freeform 427">
              <a:extLst>
                <a:ext uri="{FF2B5EF4-FFF2-40B4-BE49-F238E27FC236}">
                  <a16:creationId xmlns:a16="http://schemas.microsoft.com/office/drawing/2014/main" id="{047A6D46-B266-B844-A8B4-8AAAA1678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524" name="Picture 429" descr="MMj03957750000[1]">
            <a:extLst>
              <a:ext uri="{FF2B5EF4-FFF2-40B4-BE49-F238E27FC236}">
                <a16:creationId xmlns:a16="http://schemas.microsoft.com/office/drawing/2014/main" id="{B804968F-3592-094F-A8BF-179E7849E6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23" y="4742553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5" name="Picture 432" descr="cocktail">
            <a:extLst>
              <a:ext uri="{FF2B5EF4-FFF2-40B4-BE49-F238E27FC236}">
                <a16:creationId xmlns:a16="http://schemas.microsoft.com/office/drawing/2014/main" id="{099A3239-42CC-704F-8979-71CDF0E27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005" y="4661590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6" name="Line 434">
            <a:extLst>
              <a:ext uri="{FF2B5EF4-FFF2-40B4-BE49-F238E27FC236}">
                <a16:creationId xmlns:a16="http://schemas.microsoft.com/office/drawing/2014/main" id="{13E4667A-1C98-C742-9515-44695E1E2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6450" y="4680571"/>
            <a:ext cx="2428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7" name="Line 435">
            <a:extLst>
              <a:ext uri="{FF2B5EF4-FFF2-40B4-BE49-F238E27FC236}">
                <a16:creationId xmlns:a16="http://schemas.microsoft.com/office/drawing/2014/main" id="{3AE8AA7B-1112-3E4B-9C21-6CE3F67CF7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6450" y="4680571"/>
            <a:ext cx="2428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8" name="Line 436">
            <a:extLst>
              <a:ext uri="{FF2B5EF4-FFF2-40B4-BE49-F238E27FC236}">
                <a16:creationId xmlns:a16="http://schemas.microsoft.com/office/drawing/2014/main" id="{84E2754A-286E-2643-AF6C-06B6ED5706C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18188" y="5317158"/>
            <a:ext cx="1905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529" name="Group 506">
            <a:extLst>
              <a:ext uri="{FF2B5EF4-FFF2-40B4-BE49-F238E27FC236}">
                <a16:creationId xmlns:a16="http://schemas.microsoft.com/office/drawing/2014/main" id="{B79DFA91-6DD1-6946-BCA6-B60B73F4E7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56200" y="5193333"/>
            <a:ext cx="501650" cy="512763"/>
            <a:chOff x="2839" y="3501"/>
            <a:chExt cx="755" cy="803"/>
          </a:xfrm>
        </p:grpSpPr>
        <p:pic>
          <p:nvPicPr>
            <p:cNvPr id="530" name="Picture 507" descr="desktop_computer_stylized_medium">
              <a:extLst>
                <a:ext uri="{FF2B5EF4-FFF2-40B4-BE49-F238E27FC236}">
                  <a16:creationId xmlns:a16="http://schemas.microsoft.com/office/drawing/2014/main" id="{B7D871EE-D530-A84C-85C8-4DC1EB0A9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1" name="Freeform 508">
              <a:extLst>
                <a:ext uri="{FF2B5EF4-FFF2-40B4-BE49-F238E27FC236}">
                  <a16:creationId xmlns:a16="http://schemas.microsoft.com/office/drawing/2014/main" id="{9D5575BC-5BD2-FE4A-9414-7BAB3B8D4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2" name="Group 621">
            <a:extLst>
              <a:ext uri="{FF2B5EF4-FFF2-40B4-BE49-F238E27FC236}">
                <a16:creationId xmlns:a16="http://schemas.microsoft.com/office/drawing/2014/main" id="{40F3795B-808E-A042-9598-E30744C17871}"/>
              </a:ext>
            </a:extLst>
          </p:cNvPr>
          <p:cNvGrpSpPr>
            <a:grpSpLocks/>
          </p:cNvGrpSpPr>
          <p:nvPr/>
        </p:nvGrpSpPr>
        <p:grpSpPr bwMode="auto">
          <a:xfrm>
            <a:off x="5370862" y="4385019"/>
            <a:ext cx="635000" cy="485775"/>
            <a:chOff x="3061" y="2530"/>
            <a:chExt cx="400" cy="306"/>
          </a:xfrm>
        </p:grpSpPr>
        <p:grpSp>
          <p:nvGrpSpPr>
            <p:cNvPr id="533" name="Group 494">
              <a:extLst>
                <a:ext uri="{FF2B5EF4-FFF2-40B4-BE49-F238E27FC236}">
                  <a16:creationId xmlns:a16="http://schemas.microsoft.com/office/drawing/2014/main" id="{4DBCED0D-3AD5-4447-93E7-56A4D18F3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558" name="Freeform 495">
                <a:extLst>
                  <a:ext uri="{FF2B5EF4-FFF2-40B4-BE49-F238E27FC236}">
                    <a16:creationId xmlns:a16="http://schemas.microsoft.com/office/drawing/2014/main" id="{DC6AB476-6859-8242-AD10-2D931ACF8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9" name="Freeform 496">
                <a:extLst>
                  <a:ext uri="{FF2B5EF4-FFF2-40B4-BE49-F238E27FC236}">
                    <a16:creationId xmlns:a16="http://schemas.microsoft.com/office/drawing/2014/main" id="{60FE620B-47DD-7D4F-89C4-3D44ABB5F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0" name="Freeform 497">
                <a:extLst>
                  <a:ext uri="{FF2B5EF4-FFF2-40B4-BE49-F238E27FC236}">
                    <a16:creationId xmlns:a16="http://schemas.microsoft.com/office/drawing/2014/main" id="{5734D561-5507-1D47-B8C1-5456D7854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1" name="Freeform 498">
                <a:extLst>
                  <a:ext uri="{FF2B5EF4-FFF2-40B4-BE49-F238E27FC236}">
                    <a16:creationId xmlns:a16="http://schemas.microsoft.com/office/drawing/2014/main" id="{54405CE7-B078-794F-8A95-7442C5571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2" name="Freeform 499">
                <a:extLst>
                  <a:ext uri="{FF2B5EF4-FFF2-40B4-BE49-F238E27FC236}">
                    <a16:creationId xmlns:a16="http://schemas.microsoft.com/office/drawing/2014/main" id="{2427F607-DB1A-4743-823B-DBB1AB440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3" name="Freeform 500">
                <a:extLst>
                  <a:ext uri="{FF2B5EF4-FFF2-40B4-BE49-F238E27FC236}">
                    <a16:creationId xmlns:a16="http://schemas.microsoft.com/office/drawing/2014/main" id="{78EB41F6-2BEF-4D4A-AE0A-005E71427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534" name="Picture 549" descr="laptop_keyboard">
              <a:extLst>
                <a:ext uri="{FF2B5EF4-FFF2-40B4-BE49-F238E27FC236}">
                  <a16:creationId xmlns:a16="http://schemas.microsoft.com/office/drawing/2014/main" id="{B26671F0-4EE5-D744-8784-A585B9B6F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5" name="Freeform 550">
              <a:extLst>
                <a:ext uri="{FF2B5EF4-FFF2-40B4-BE49-F238E27FC236}">
                  <a16:creationId xmlns:a16="http://schemas.microsoft.com/office/drawing/2014/main" id="{12281B29-C1B2-B749-9F5E-F3A43584B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536" name="Picture 551" descr="screen">
              <a:extLst>
                <a:ext uri="{FF2B5EF4-FFF2-40B4-BE49-F238E27FC236}">
                  <a16:creationId xmlns:a16="http://schemas.microsoft.com/office/drawing/2014/main" id="{98E4CFA7-B1FE-FE4C-AF66-F70E19505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7" name="Freeform 552">
              <a:extLst>
                <a:ext uri="{FF2B5EF4-FFF2-40B4-BE49-F238E27FC236}">
                  <a16:creationId xmlns:a16="http://schemas.microsoft.com/office/drawing/2014/main" id="{25707FCB-7465-F447-BF5C-CA5CEB8F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8" name="Freeform 553">
              <a:extLst>
                <a:ext uri="{FF2B5EF4-FFF2-40B4-BE49-F238E27FC236}">
                  <a16:creationId xmlns:a16="http://schemas.microsoft.com/office/drawing/2014/main" id="{2893182F-C176-ED45-A949-17AAF914D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9" name="Freeform 554">
              <a:extLst>
                <a:ext uri="{FF2B5EF4-FFF2-40B4-BE49-F238E27FC236}">
                  <a16:creationId xmlns:a16="http://schemas.microsoft.com/office/drawing/2014/main" id="{31F51520-3F4C-0544-BCC2-43E892A00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0" name="Freeform 555">
              <a:extLst>
                <a:ext uri="{FF2B5EF4-FFF2-40B4-BE49-F238E27FC236}">
                  <a16:creationId xmlns:a16="http://schemas.microsoft.com/office/drawing/2014/main" id="{BC9CBE39-5CC7-5049-AC5A-13C386EB0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1" name="Freeform 556">
              <a:extLst>
                <a:ext uri="{FF2B5EF4-FFF2-40B4-BE49-F238E27FC236}">
                  <a16:creationId xmlns:a16="http://schemas.microsoft.com/office/drawing/2014/main" id="{D4C9F6C2-E722-B74B-AAE4-4ABF84680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2" name="Freeform 557">
              <a:extLst>
                <a:ext uri="{FF2B5EF4-FFF2-40B4-BE49-F238E27FC236}">
                  <a16:creationId xmlns:a16="http://schemas.microsoft.com/office/drawing/2014/main" id="{3F0EB019-3CF3-834A-A61E-AC065980E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43" name="Group 558">
              <a:extLst>
                <a:ext uri="{FF2B5EF4-FFF2-40B4-BE49-F238E27FC236}">
                  <a16:creationId xmlns:a16="http://schemas.microsoft.com/office/drawing/2014/main" id="{A6A93FB9-FC7D-4742-8DD5-CBB9CA8D7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552" name="Freeform 559">
                <a:extLst>
                  <a:ext uri="{FF2B5EF4-FFF2-40B4-BE49-F238E27FC236}">
                    <a16:creationId xmlns:a16="http://schemas.microsoft.com/office/drawing/2014/main" id="{C568827B-2EA3-554D-A8B6-5587A8CED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3" name="Freeform 560">
                <a:extLst>
                  <a:ext uri="{FF2B5EF4-FFF2-40B4-BE49-F238E27FC236}">
                    <a16:creationId xmlns:a16="http://schemas.microsoft.com/office/drawing/2014/main" id="{27581F6D-D83F-D646-A755-30E5B167F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4" name="Freeform 561">
                <a:extLst>
                  <a:ext uri="{FF2B5EF4-FFF2-40B4-BE49-F238E27FC236}">
                    <a16:creationId xmlns:a16="http://schemas.microsoft.com/office/drawing/2014/main" id="{E341B34D-9952-7340-9E0A-28EDF520F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5" name="Freeform 562">
                <a:extLst>
                  <a:ext uri="{FF2B5EF4-FFF2-40B4-BE49-F238E27FC236}">
                    <a16:creationId xmlns:a16="http://schemas.microsoft.com/office/drawing/2014/main" id="{11B81FDA-FEF8-B742-847A-1939FCACF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6" name="Freeform 563">
                <a:extLst>
                  <a:ext uri="{FF2B5EF4-FFF2-40B4-BE49-F238E27FC236}">
                    <a16:creationId xmlns:a16="http://schemas.microsoft.com/office/drawing/2014/main" id="{6D1D8EB1-A82C-C547-AB3D-3E7648A5D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7" name="Freeform 564">
                <a:extLst>
                  <a:ext uri="{FF2B5EF4-FFF2-40B4-BE49-F238E27FC236}">
                    <a16:creationId xmlns:a16="http://schemas.microsoft.com/office/drawing/2014/main" id="{90C3B870-FD67-3346-98FA-A234D34B8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44" name="Freeform 565">
              <a:extLst>
                <a:ext uri="{FF2B5EF4-FFF2-40B4-BE49-F238E27FC236}">
                  <a16:creationId xmlns:a16="http://schemas.microsoft.com/office/drawing/2014/main" id="{F0911C61-849A-9C4E-AD10-6D1FC3C2D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5" name="Freeform 566">
              <a:extLst>
                <a:ext uri="{FF2B5EF4-FFF2-40B4-BE49-F238E27FC236}">
                  <a16:creationId xmlns:a16="http://schemas.microsoft.com/office/drawing/2014/main" id="{5CEB6F8B-5086-5C42-9CAB-731CEAB6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6" name="Freeform 567">
              <a:extLst>
                <a:ext uri="{FF2B5EF4-FFF2-40B4-BE49-F238E27FC236}">
                  <a16:creationId xmlns:a16="http://schemas.microsoft.com/office/drawing/2014/main" id="{8A0FD81A-21AB-A641-84A8-6DECC751F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7" name="Freeform 568">
              <a:extLst>
                <a:ext uri="{FF2B5EF4-FFF2-40B4-BE49-F238E27FC236}">
                  <a16:creationId xmlns:a16="http://schemas.microsoft.com/office/drawing/2014/main" id="{3212B524-DBA7-764B-ADFB-15B1F9EE3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8" name="Freeform 569">
              <a:extLst>
                <a:ext uri="{FF2B5EF4-FFF2-40B4-BE49-F238E27FC236}">
                  <a16:creationId xmlns:a16="http://schemas.microsoft.com/office/drawing/2014/main" id="{29D84F9E-266B-FF4A-91FA-4C757BB86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9" name="Freeform 570">
              <a:extLst>
                <a:ext uri="{FF2B5EF4-FFF2-40B4-BE49-F238E27FC236}">
                  <a16:creationId xmlns:a16="http://schemas.microsoft.com/office/drawing/2014/main" id="{FE55278D-3FA5-5444-8EDF-6DEC32E2B48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0" name="Freeform 589">
              <a:extLst>
                <a:ext uri="{FF2B5EF4-FFF2-40B4-BE49-F238E27FC236}">
                  <a16:creationId xmlns:a16="http://schemas.microsoft.com/office/drawing/2014/main" id="{0406CADF-6A82-2844-9517-DAB36149B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1" name="Freeform 590">
              <a:extLst>
                <a:ext uri="{FF2B5EF4-FFF2-40B4-BE49-F238E27FC236}">
                  <a16:creationId xmlns:a16="http://schemas.microsoft.com/office/drawing/2014/main" id="{92F09FE3-36AB-A646-8709-F68948F09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64" name="Group 632">
            <a:extLst>
              <a:ext uri="{FF2B5EF4-FFF2-40B4-BE49-F238E27FC236}">
                <a16:creationId xmlns:a16="http://schemas.microsoft.com/office/drawing/2014/main" id="{4B98C44A-F9F4-BB49-A2B0-C2E0B8C568E9}"/>
              </a:ext>
            </a:extLst>
          </p:cNvPr>
          <p:cNvGrpSpPr>
            <a:grpSpLocks/>
          </p:cNvGrpSpPr>
          <p:nvPr/>
        </p:nvGrpSpPr>
        <p:grpSpPr bwMode="auto">
          <a:xfrm>
            <a:off x="6258275" y="4553294"/>
            <a:ext cx="536575" cy="401637"/>
            <a:chOff x="3328" y="2543"/>
            <a:chExt cx="338" cy="253"/>
          </a:xfrm>
        </p:grpSpPr>
        <p:grpSp>
          <p:nvGrpSpPr>
            <p:cNvPr id="565" name="Group 487">
              <a:extLst>
                <a:ext uri="{FF2B5EF4-FFF2-40B4-BE49-F238E27FC236}">
                  <a16:creationId xmlns:a16="http://schemas.microsoft.com/office/drawing/2014/main" id="{3D6F5046-EE7D-8246-9181-C8008B8852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586" name="Freeform 488">
                <a:extLst>
                  <a:ext uri="{FF2B5EF4-FFF2-40B4-BE49-F238E27FC236}">
                    <a16:creationId xmlns:a16="http://schemas.microsoft.com/office/drawing/2014/main" id="{2BC70CC0-4321-024B-AF9D-8A5A6410F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7" name="Freeform 489">
                <a:extLst>
                  <a:ext uri="{FF2B5EF4-FFF2-40B4-BE49-F238E27FC236}">
                    <a16:creationId xmlns:a16="http://schemas.microsoft.com/office/drawing/2014/main" id="{20F44005-5166-134B-8AB3-6A9E51FBF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8" name="Freeform 490">
                <a:extLst>
                  <a:ext uri="{FF2B5EF4-FFF2-40B4-BE49-F238E27FC236}">
                    <a16:creationId xmlns:a16="http://schemas.microsoft.com/office/drawing/2014/main" id="{0BA88FD7-3F5B-6746-84E1-33C1516E7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9" name="Freeform 491">
                <a:extLst>
                  <a:ext uri="{FF2B5EF4-FFF2-40B4-BE49-F238E27FC236}">
                    <a16:creationId xmlns:a16="http://schemas.microsoft.com/office/drawing/2014/main" id="{D962DE3F-2E0D-664E-B102-B0D3AAF22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0" name="Freeform 492">
                <a:extLst>
                  <a:ext uri="{FF2B5EF4-FFF2-40B4-BE49-F238E27FC236}">
                    <a16:creationId xmlns:a16="http://schemas.microsoft.com/office/drawing/2014/main" id="{9B1AAA88-66EF-7349-AAE1-0A273535C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1" name="Freeform 493">
                <a:extLst>
                  <a:ext uri="{FF2B5EF4-FFF2-40B4-BE49-F238E27FC236}">
                    <a16:creationId xmlns:a16="http://schemas.microsoft.com/office/drawing/2014/main" id="{44A5772F-C240-384F-A9C2-D08BBC7D8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566" name="Picture 571" descr="laptop_keyboard">
              <a:extLst>
                <a:ext uri="{FF2B5EF4-FFF2-40B4-BE49-F238E27FC236}">
                  <a16:creationId xmlns:a16="http://schemas.microsoft.com/office/drawing/2014/main" id="{606166F4-1E70-3D40-A0B7-C5436E041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7" name="Freeform 572">
              <a:extLst>
                <a:ext uri="{FF2B5EF4-FFF2-40B4-BE49-F238E27FC236}">
                  <a16:creationId xmlns:a16="http://schemas.microsoft.com/office/drawing/2014/main" id="{146EDD7E-3F6E-C74F-8830-8E04CAAB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568" name="Picture 573" descr="screen">
              <a:extLst>
                <a:ext uri="{FF2B5EF4-FFF2-40B4-BE49-F238E27FC236}">
                  <a16:creationId xmlns:a16="http://schemas.microsoft.com/office/drawing/2014/main" id="{97542897-6E1A-F144-9A1C-CF8E1179E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9" name="Freeform 574">
              <a:extLst>
                <a:ext uri="{FF2B5EF4-FFF2-40B4-BE49-F238E27FC236}">
                  <a16:creationId xmlns:a16="http://schemas.microsoft.com/office/drawing/2014/main" id="{5091F00D-4B7B-3741-AE22-29DDE7CD4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0" name="Freeform 575">
              <a:extLst>
                <a:ext uri="{FF2B5EF4-FFF2-40B4-BE49-F238E27FC236}">
                  <a16:creationId xmlns:a16="http://schemas.microsoft.com/office/drawing/2014/main" id="{B263C037-DBFD-6142-8C36-FF26BAC11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1" name="Freeform 576">
              <a:extLst>
                <a:ext uri="{FF2B5EF4-FFF2-40B4-BE49-F238E27FC236}">
                  <a16:creationId xmlns:a16="http://schemas.microsoft.com/office/drawing/2014/main" id="{06604E44-8318-4249-AAA9-C5D53E967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2" name="Freeform 577">
              <a:extLst>
                <a:ext uri="{FF2B5EF4-FFF2-40B4-BE49-F238E27FC236}">
                  <a16:creationId xmlns:a16="http://schemas.microsoft.com/office/drawing/2014/main" id="{C9838980-94AA-B548-9555-79034EBAE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3" name="Freeform 578">
              <a:extLst>
                <a:ext uri="{FF2B5EF4-FFF2-40B4-BE49-F238E27FC236}">
                  <a16:creationId xmlns:a16="http://schemas.microsoft.com/office/drawing/2014/main" id="{E2F028EC-39B6-BB48-8F1C-9E5EE6E54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4" name="Freeform 579">
              <a:extLst>
                <a:ext uri="{FF2B5EF4-FFF2-40B4-BE49-F238E27FC236}">
                  <a16:creationId xmlns:a16="http://schemas.microsoft.com/office/drawing/2014/main" id="{9590576D-E3A5-AE4D-A5BA-062112490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75" name="Group 580">
              <a:extLst>
                <a:ext uri="{FF2B5EF4-FFF2-40B4-BE49-F238E27FC236}">
                  <a16:creationId xmlns:a16="http://schemas.microsoft.com/office/drawing/2014/main" id="{658981DA-8A1D-0341-B1BA-9392978BB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580" name="Freeform 581">
                <a:extLst>
                  <a:ext uri="{FF2B5EF4-FFF2-40B4-BE49-F238E27FC236}">
                    <a16:creationId xmlns:a16="http://schemas.microsoft.com/office/drawing/2014/main" id="{437F93D8-B619-2840-A7D2-524A4A56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1" name="Freeform 582">
                <a:extLst>
                  <a:ext uri="{FF2B5EF4-FFF2-40B4-BE49-F238E27FC236}">
                    <a16:creationId xmlns:a16="http://schemas.microsoft.com/office/drawing/2014/main" id="{516EFADC-09F5-5B47-8934-26F395659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2" name="Freeform 583">
                <a:extLst>
                  <a:ext uri="{FF2B5EF4-FFF2-40B4-BE49-F238E27FC236}">
                    <a16:creationId xmlns:a16="http://schemas.microsoft.com/office/drawing/2014/main" id="{158E5B08-E7FE-6C42-99AB-FC383B9A3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3" name="Freeform 584">
                <a:extLst>
                  <a:ext uri="{FF2B5EF4-FFF2-40B4-BE49-F238E27FC236}">
                    <a16:creationId xmlns:a16="http://schemas.microsoft.com/office/drawing/2014/main" id="{CE902AC6-F30F-464F-9B44-53AD006A3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4" name="Freeform 585">
                <a:extLst>
                  <a:ext uri="{FF2B5EF4-FFF2-40B4-BE49-F238E27FC236}">
                    <a16:creationId xmlns:a16="http://schemas.microsoft.com/office/drawing/2014/main" id="{B4AB2E9D-0250-BF4B-A996-829DB6B96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85" name="Freeform 586">
                <a:extLst>
                  <a:ext uri="{FF2B5EF4-FFF2-40B4-BE49-F238E27FC236}">
                    <a16:creationId xmlns:a16="http://schemas.microsoft.com/office/drawing/2014/main" id="{29274E78-9827-A745-B434-5B40145E2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76" name="Freeform 587">
              <a:extLst>
                <a:ext uri="{FF2B5EF4-FFF2-40B4-BE49-F238E27FC236}">
                  <a16:creationId xmlns:a16="http://schemas.microsoft.com/office/drawing/2014/main" id="{261536B8-45B6-F445-94D4-E0995DB32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7" name="Freeform 588">
              <a:extLst>
                <a:ext uri="{FF2B5EF4-FFF2-40B4-BE49-F238E27FC236}">
                  <a16:creationId xmlns:a16="http://schemas.microsoft.com/office/drawing/2014/main" id="{D9289D99-04BF-6349-AB04-51F97449B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8" name="Freeform 591">
              <a:extLst>
                <a:ext uri="{FF2B5EF4-FFF2-40B4-BE49-F238E27FC236}">
                  <a16:creationId xmlns:a16="http://schemas.microsoft.com/office/drawing/2014/main" id="{4A5B5464-3906-6F40-9142-2A5FD7EE1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9" name="Freeform 592">
              <a:extLst>
                <a:ext uri="{FF2B5EF4-FFF2-40B4-BE49-F238E27FC236}">
                  <a16:creationId xmlns:a16="http://schemas.microsoft.com/office/drawing/2014/main" id="{CA04EE6B-FFEC-5D41-9B1B-1C217E56607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92" name="Group 631">
            <a:extLst>
              <a:ext uri="{FF2B5EF4-FFF2-40B4-BE49-F238E27FC236}">
                <a16:creationId xmlns:a16="http://schemas.microsoft.com/office/drawing/2014/main" id="{41271A23-CA38-6E44-918E-38C7011E51F3}"/>
              </a:ext>
            </a:extLst>
          </p:cNvPr>
          <p:cNvGrpSpPr>
            <a:grpSpLocks/>
          </p:cNvGrpSpPr>
          <p:nvPr/>
        </p:nvGrpSpPr>
        <p:grpSpPr bwMode="auto">
          <a:xfrm>
            <a:off x="5640737" y="4813644"/>
            <a:ext cx="585788" cy="419100"/>
            <a:chOff x="5096" y="2218"/>
            <a:chExt cx="369" cy="264"/>
          </a:xfrm>
        </p:grpSpPr>
        <p:grpSp>
          <p:nvGrpSpPr>
            <p:cNvPr id="593" name="Group 622">
              <a:extLst>
                <a:ext uri="{FF2B5EF4-FFF2-40B4-BE49-F238E27FC236}">
                  <a16:creationId xmlns:a16="http://schemas.microsoft.com/office/drawing/2014/main" id="{46B7FDFD-6263-0049-8898-6BC742EE0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596" name="Freeform 623">
                <a:extLst>
                  <a:ext uri="{FF2B5EF4-FFF2-40B4-BE49-F238E27FC236}">
                    <a16:creationId xmlns:a16="http://schemas.microsoft.com/office/drawing/2014/main" id="{8D20DA22-5088-9649-BCD7-C73CFCD69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7" name="Freeform 624">
                <a:extLst>
                  <a:ext uri="{FF2B5EF4-FFF2-40B4-BE49-F238E27FC236}">
                    <a16:creationId xmlns:a16="http://schemas.microsoft.com/office/drawing/2014/main" id="{0860904A-2644-D146-9E9D-528E083D2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8" name="Freeform 625">
                <a:extLst>
                  <a:ext uri="{FF2B5EF4-FFF2-40B4-BE49-F238E27FC236}">
                    <a16:creationId xmlns:a16="http://schemas.microsoft.com/office/drawing/2014/main" id="{FDDA26A1-410C-A64F-B478-B9971D107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9" name="Freeform 626">
                <a:extLst>
                  <a:ext uri="{FF2B5EF4-FFF2-40B4-BE49-F238E27FC236}">
                    <a16:creationId xmlns:a16="http://schemas.microsoft.com/office/drawing/2014/main" id="{746C664C-122A-5E4F-9DC6-D2F925E1D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0" name="Freeform 627">
                <a:extLst>
                  <a:ext uri="{FF2B5EF4-FFF2-40B4-BE49-F238E27FC236}">
                    <a16:creationId xmlns:a16="http://schemas.microsoft.com/office/drawing/2014/main" id="{E72F1D12-443A-5F43-BDF0-414DCEB49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1" name="Freeform 628">
                <a:extLst>
                  <a:ext uri="{FF2B5EF4-FFF2-40B4-BE49-F238E27FC236}">
                    <a16:creationId xmlns:a16="http://schemas.microsoft.com/office/drawing/2014/main" id="{5D2A1B05-1226-0440-BF7D-2BFEDA6C0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594" name="Picture 629" descr="access_point_stylized_small">
              <a:extLst>
                <a:ext uri="{FF2B5EF4-FFF2-40B4-BE49-F238E27FC236}">
                  <a16:creationId xmlns:a16="http://schemas.microsoft.com/office/drawing/2014/main" id="{82574BA4-AF17-7944-AB41-D17C94BDAE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5" name="Picture 630" descr="access_point_stylized_small">
              <a:extLst>
                <a:ext uri="{FF2B5EF4-FFF2-40B4-BE49-F238E27FC236}">
                  <a16:creationId xmlns:a16="http://schemas.microsoft.com/office/drawing/2014/main" id="{DC390735-CE93-0C4A-B766-A12F556341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2" name="Group 633">
            <a:extLst>
              <a:ext uri="{FF2B5EF4-FFF2-40B4-BE49-F238E27FC236}">
                <a16:creationId xmlns:a16="http://schemas.microsoft.com/office/drawing/2014/main" id="{4350FD48-C690-8545-9BF4-698AA261550D}"/>
              </a:ext>
            </a:extLst>
          </p:cNvPr>
          <p:cNvGrpSpPr>
            <a:grpSpLocks/>
          </p:cNvGrpSpPr>
          <p:nvPr/>
        </p:nvGrpSpPr>
        <p:grpSpPr bwMode="auto">
          <a:xfrm>
            <a:off x="5342287" y="5239094"/>
            <a:ext cx="635000" cy="485775"/>
            <a:chOff x="3061" y="2530"/>
            <a:chExt cx="400" cy="306"/>
          </a:xfrm>
        </p:grpSpPr>
        <p:grpSp>
          <p:nvGrpSpPr>
            <p:cNvPr id="603" name="Group 634">
              <a:extLst>
                <a:ext uri="{FF2B5EF4-FFF2-40B4-BE49-F238E27FC236}">
                  <a16:creationId xmlns:a16="http://schemas.microsoft.com/office/drawing/2014/main" id="{552A577F-109E-9D44-8B58-7E385E9A60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628" name="Freeform 635">
                <a:extLst>
                  <a:ext uri="{FF2B5EF4-FFF2-40B4-BE49-F238E27FC236}">
                    <a16:creationId xmlns:a16="http://schemas.microsoft.com/office/drawing/2014/main" id="{07E6363F-B58C-0246-8270-E48953ECB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9" name="Freeform 636">
                <a:extLst>
                  <a:ext uri="{FF2B5EF4-FFF2-40B4-BE49-F238E27FC236}">
                    <a16:creationId xmlns:a16="http://schemas.microsoft.com/office/drawing/2014/main" id="{68B5ACAA-D666-9541-A8D8-AA65ABE37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0" name="Freeform 637">
                <a:extLst>
                  <a:ext uri="{FF2B5EF4-FFF2-40B4-BE49-F238E27FC236}">
                    <a16:creationId xmlns:a16="http://schemas.microsoft.com/office/drawing/2014/main" id="{BEA43C39-BF36-D746-B30D-D48DF15C1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1" name="Freeform 638">
                <a:extLst>
                  <a:ext uri="{FF2B5EF4-FFF2-40B4-BE49-F238E27FC236}">
                    <a16:creationId xmlns:a16="http://schemas.microsoft.com/office/drawing/2014/main" id="{F0D1093C-5C80-6D41-8E09-0CDD15E8C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2" name="Freeform 639">
                <a:extLst>
                  <a:ext uri="{FF2B5EF4-FFF2-40B4-BE49-F238E27FC236}">
                    <a16:creationId xmlns:a16="http://schemas.microsoft.com/office/drawing/2014/main" id="{9E9A0C6D-F304-DD4B-B151-9DD732DD1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3" name="Freeform 640">
                <a:extLst>
                  <a:ext uri="{FF2B5EF4-FFF2-40B4-BE49-F238E27FC236}">
                    <a16:creationId xmlns:a16="http://schemas.microsoft.com/office/drawing/2014/main" id="{6F86ABC6-22F5-9848-BF21-BF80B41A2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604" name="Picture 641" descr="laptop_keyboard">
              <a:extLst>
                <a:ext uri="{FF2B5EF4-FFF2-40B4-BE49-F238E27FC236}">
                  <a16:creationId xmlns:a16="http://schemas.microsoft.com/office/drawing/2014/main" id="{2F75FAA6-B24C-3142-9A42-C22B7212E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5" name="Freeform 642">
              <a:extLst>
                <a:ext uri="{FF2B5EF4-FFF2-40B4-BE49-F238E27FC236}">
                  <a16:creationId xmlns:a16="http://schemas.microsoft.com/office/drawing/2014/main" id="{DE2C3AD1-FF37-3F41-93C1-631725A3A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606" name="Picture 643" descr="screen">
              <a:extLst>
                <a:ext uri="{FF2B5EF4-FFF2-40B4-BE49-F238E27FC236}">
                  <a16:creationId xmlns:a16="http://schemas.microsoft.com/office/drawing/2014/main" id="{A2EF1EA1-101A-AF4E-8DB1-ED79D93A66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7" name="Freeform 644">
              <a:extLst>
                <a:ext uri="{FF2B5EF4-FFF2-40B4-BE49-F238E27FC236}">
                  <a16:creationId xmlns:a16="http://schemas.microsoft.com/office/drawing/2014/main" id="{6049AAF7-B71A-C44E-AD7A-E4A8F2A89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8" name="Freeform 645">
              <a:extLst>
                <a:ext uri="{FF2B5EF4-FFF2-40B4-BE49-F238E27FC236}">
                  <a16:creationId xmlns:a16="http://schemas.microsoft.com/office/drawing/2014/main" id="{8A2E61CC-8A3C-AB43-8FEE-3D55851BD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9" name="Freeform 646">
              <a:extLst>
                <a:ext uri="{FF2B5EF4-FFF2-40B4-BE49-F238E27FC236}">
                  <a16:creationId xmlns:a16="http://schemas.microsoft.com/office/drawing/2014/main" id="{C7D45B9A-04AF-A94D-9B24-D8FED5751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0" name="Freeform 647">
              <a:extLst>
                <a:ext uri="{FF2B5EF4-FFF2-40B4-BE49-F238E27FC236}">
                  <a16:creationId xmlns:a16="http://schemas.microsoft.com/office/drawing/2014/main" id="{44DDA0A8-6E2C-664F-B104-AF8BD6E14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1" name="Freeform 648">
              <a:extLst>
                <a:ext uri="{FF2B5EF4-FFF2-40B4-BE49-F238E27FC236}">
                  <a16:creationId xmlns:a16="http://schemas.microsoft.com/office/drawing/2014/main" id="{9F887D29-FEA1-6A4F-ABC1-A2D2111BE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2" name="Freeform 649">
              <a:extLst>
                <a:ext uri="{FF2B5EF4-FFF2-40B4-BE49-F238E27FC236}">
                  <a16:creationId xmlns:a16="http://schemas.microsoft.com/office/drawing/2014/main" id="{352D9BC2-81F2-3A4C-86DC-00157C1FA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13" name="Group 650">
              <a:extLst>
                <a:ext uri="{FF2B5EF4-FFF2-40B4-BE49-F238E27FC236}">
                  <a16:creationId xmlns:a16="http://schemas.microsoft.com/office/drawing/2014/main" id="{AA9D5569-9B23-AC4A-B599-A6CA1CC91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622" name="Freeform 651">
                <a:extLst>
                  <a:ext uri="{FF2B5EF4-FFF2-40B4-BE49-F238E27FC236}">
                    <a16:creationId xmlns:a16="http://schemas.microsoft.com/office/drawing/2014/main" id="{35D8DF33-69DC-7E45-87B0-8973C6A65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" name="Freeform 652">
                <a:extLst>
                  <a:ext uri="{FF2B5EF4-FFF2-40B4-BE49-F238E27FC236}">
                    <a16:creationId xmlns:a16="http://schemas.microsoft.com/office/drawing/2014/main" id="{64D650D2-9E0C-9B49-BE8B-5A6C0C771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" name="Freeform 653">
                <a:extLst>
                  <a:ext uri="{FF2B5EF4-FFF2-40B4-BE49-F238E27FC236}">
                    <a16:creationId xmlns:a16="http://schemas.microsoft.com/office/drawing/2014/main" id="{2820DDF6-8985-4B42-B6D6-83B1751EC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" name="Freeform 654">
                <a:extLst>
                  <a:ext uri="{FF2B5EF4-FFF2-40B4-BE49-F238E27FC236}">
                    <a16:creationId xmlns:a16="http://schemas.microsoft.com/office/drawing/2014/main" id="{63B056C7-AFAC-214A-8E24-48B954AAA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6" name="Freeform 655">
                <a:extLst>
                  <a:ext uri="{FF2B5EF4-FFF2-40B4-BE49-F238E27FC236}">
                    <a16:creationId xmlns:a16="http://schemas.microsoft.com/office/drawing/2014/main" id="{47B78910-4311-804C-9AB1-27331D8E3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7" name="Freeform 656">
                <a:extLst>
                  <a:ext uri="{FF2B5EF4-FFF2-40B4-BE49-F238E27FC236}">
                    <a16:creationId xmlns:a16="http://schemas.microsoft.com/office/drawing/2014/main" id="{BCE3F1EB-7537-3548-B2D0-25DE814A9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" name="Freeform 657">
              <a:extLst>
                <a:ext uri="{FF2B5EF4-FFF2-40B4-BE49-F238E27FC236}">
                  <a16:creationId xmlns:a16="http://schemas.microsoft.com/office/drawing/2014/main" id="{AEA7FE7B-4E23-5145-AF46-EAD1A9683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5" name="Freeform 658">
              <a:extLst>
                <a:ext uri="{FF2B5EF4-FFF2-40B4-BE49-F238E27FC236}">
                  <a16:creationId xmlns:a16="http://schemas.microsoft.com/office/drawing/2014/main" id="{71870B35-FF8E-A648-9461-BE67BD42B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6" name="Freeform 659">
              <a:extLst>
                <a:ext uri="{FF2B5EF4-FFF2-40B4-BE49-F238E27FC236}">
                  <a16:creationId xmlns:a16="http://schemas.microsoft.com/office/drawing/2014/main" id="{14DF7B21-9989-CE4A-8CD2-77167155A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7" name="Freeform 660">
              <a:extLst>
                <a:ext uri="{FF2B5EF4-FFF2-40B4-BE49-F238E27FC236}">
                  <a16:creationId xmlns:a16="http://schemas.microsoft.com/office/drawing/2014/main" id="{01249498-5D68-DC4A-8598-DBC5E0FAA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8" name="Freeform 661">
              <a:extLst>
                <a:ext uri="{FF2B5EF4-FFF2-40B4-BE49-F238E27FC236}">
                  <a16:creationId xmlns:a16="http://schemas.microsoft.com/office/drawing/2014/main" id="{39AB67DD-19DB-5B4A-9ECB-0D8434372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9" name="Freeform 662">
              <a:extLst>
                <a:ext uri="{FF2B5EF4-FFF2-40B4-BE49-F238E27FC236}">
                  <a16:creationId xmlns:a16="http://schemas.microsoft.com/office/drawing/2014/main" id="{50095490-4E5B-2C4F-A578-E6823DF0D7A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0" name="Freeform 663">
              <a:extLst>
                <a:ext uri="{FF2B5EF4-FFF2-40B4-BE49-F238E27FC236}">
                  <a16:creationId xmlns:a16="http://schemas.microsoft.com/office/drawing/2014/main" id="{5F7C8605-C574-AF40-A25A-18D07E945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21" name="Freeform 664">
              <a:extLst>
                <a:ext uri="{FF2B5EF4-FFF2-40B4-BE49-F238E27FC236}">
                  <a16:creationId xmlns:a16="http://schemas.microsoft.com/office/drawing/2014/main" id="{5B56B3ED-95B3-FC4B-AEC8-78598F390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34" name="Group 665">
            <a:extLst>
              <a:ext uri="{FF2B5EF4-FFF2-40B4-BE49-F238E27FC236}">
                <a16:creationId xmlns:a16="http://schemas.microsoft.com/office/drawing/2014/main" id="{2A813063-25A9-2348-B34A-4FB30E3C361C}"/>
              </a:ext>
            </a:extLst>
          </p:cNvPr>
          <p:cNvGrpSpPr>
            <a:grpSpLocks/>
          </p:cNvGrpSpPr>
          <p:nvPr/>
        </p:nvGrpSpPr>
        <p:grpSpPr bwMode="auto">
          <a:xfrm>
            <a:off x="5824887" y="5294656"/>
            <a:ext cx="635000" cy="485775"/>
            <a:chOff x="3061" y="2530"/>
            <a:chExt cx="400" cy="306"/>
          </a:xfrm>
        </p:grpSpPr>
        <p:grpSp>
          <p:nvGrpSpPr>
            <p:cNvPr id="635" name="Group 666">
              <a:extLst>
                <a:ext uri="{FF2B5EF4-FFF2-40B4-BE49-F238E27FC236}">
                  <a16:creationId xmlns:a16="http://schemas.microsoft.com/office/drawing/2014/main" id="{E488256B-5F4C-7240-9A3D-138A9D926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660" name="Freeform 667">
                <a:extLst>
                  <a:ext uri="{FF2B5EF4-FFF2-40B4-BE49-F238E27FC236}">
                    <a16:creationId xmlns:a16="http://schemas.microsoft.com/office/drawing/2014/main" id="{30264AAC-A818-2C48-908B-3E20162B4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1" name="Freeform 668">
                <a:extLst>
                  <a:ext uri="{FF2B5EF4-FFF2-40B4-BE49-F238E27FC236}">
                    <a16:creationId xmlns:a16="http://schemas.microsoft.com/office/drawing/2014/main" id="{507FFE91-D066-EC44-8EE2-F5D3981A3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2" name="Freeform 669">
                <a:extLst>
                  <a:ext uri="{FF2B5EF4-FFF2-40B4-BE49-F238E27FC236}">
                    <a16:creationId xmlns:a16="http://schemas.microsoft.com/office/drawing/2014/main" id="{57E92C77-54EE-0845-97FB-2FE89243B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3" name="Freeform 670">
                <a:extLst>
                  <a:ext uri="{FF2B5EF4-FFF2-40B4-BE49-F238E27FC236}">
                    <a16:creationId xmlns:a16="http://schemas.microsoft.com/office/drawing/2014/main" id="{889E7C82-E5D9-8043-8A50-F87E4DA42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4" name="Freeform 671">
                <a:extLst>
                  <a:ext uri="{FF2B5EF4-FFF2-40B4-BE49-F238E27FC236}">
                    <a16:creationId xmlns:a16="http://schemas.microsoft.com/office/drawing/2014/main" id="{6EEB3AC9-B797-2E4E-B758-615021875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65" name="Freeform 672">
                <a:extLst>
                  <a:ext uri="{FF2B5EF4-FFF2-40B4-BE49-F238E27FC236}">
                    <a16:creationId xmlns:a16="http://schemas.microsoft.com/office/drawing/2014/main" id="{BF0B78D6-7D03-B248-8646-B7A4D8DB8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pic>
          <p:nvPicPr>
            <p:cNvPr id="636" name="Picture 673" descr="laptop_keyboard">
              <a:extLst>
                <a:ext uri="{FF2B5EF4-FFF2-40B4-BE49-F238E27FC236}">
                  <a16:creationId xmlns:a16="http://schemas.microsoft.com/office/drawing/2014/main" id="{818E4316-ADEB-AE4B-A699-D416E1C58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674">
              <a:extLst>
                <a:ext uri="{FF2B5EF4-FFF2-40B4-BE49-F238E27FC236}">
                  <a16:creationId xmlns:a16="http://schemas.microsoft.com/office/drawing/2014/main" id="{A1178674-C6C6-D942-80CB-75C6BFD0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638" name="Picture 675" descr="screen">
              <a:extLst>
                <a:ext uri="{FF2B5EF4-FFF2-40B4-BE49-F238E27FC236}">
                  <a16:creationId xmlns:a16="http://schemas.microsoft.com/office/drawing/2014/main" id="{A7347B7E-CCF5-FF42-83C4-25E95D6DD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676">
              <a:extLst>
                <a:ext uri="{FF2B5EF4-FFF2-40B4-BE49-F238E27FC236}">
                  <a16:creationId xmlns:a16="http://schemas.microsoft.com/office/drawing/2014/main" id="{00ECEF64-E8C8-4048-95B9-291C901D7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0" name="Freeform 677">
              <a:extLst>
                <a:ext uri="{FF2B5EF4-FFF2-40B4-BE49-F238E27FC236}">
                  <a16:creationId xmlns:a16="http://schemas.microsoft.com/office/drawing/2014/main" id="{0014A409-D9B4-A949-98B0-56F9722D9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1" name="Freeform 678">
              <a:extLst>
                <a:ext uri="{FF2B5EF4-FFF2-40B4-BE49-F238E27FC236}">
                  <a16:creationId xmlns:a16="http://schemas.microsoft.com/office/drawing/2014/main" id="{B32C60B6-03BE-AE4B-A8B2-253AD5DB6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2" name="Freeform 679">
              <a:extLst>
                <a:ext uri="{FF2B5EF4-FFF2-40B4-BE49-F238E27FC236}">
                  <a16:creationId xmlns:a16="http://schemas.microsoft.com/office/drawing/2014/main" id="{B023ADC3-7539-F145-B52F-5ADE8AAA9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3" name="Freeform 680">
              <a:extLst>
                <a:ext uri="{FF2B5EF4-FFF2-40B4-BE49-F238E27FC236}">
                  <a16:creationId xmlns:a16="http://schemas.microsoft.com/office/drawing/2014/main" id="{8DC2FD41-54FB-1B4E-AE8D-D4E49D45C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Freeform 681">
              <a:extLst>
                <a:ext uri="{FF2B5EF4-FFF2-40B4-BE49-F238E27FC236}">
                  <a16:creationId xmlns:a16="http://schemas.microsoft.com/office/drawing/2014/main" id="{135825F9-10E4-2C4A-A3EB-E3C7A1860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45" name="Group 682">
              <a:extLst>
                <a:ext uri="{FF2B5EF4-FFF2-40B4-BE49-F238E27FC236}">
                  <a16:creationId xmlns:a16="http://schemas.microsoft.com/office/drawing/2014/main" id="{18B7D007-F2F8-2041-A3B3-4AAC42AC9D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654" name="Freeform 683">
                <a:extLst>
                  <a:ext uri="{FF2B5EF4-FFF2-40B4-BE49-F238E27FC236}">
                    <a16:creationId xmlns:a16="http://schemas.microsoft.com/office/drawing/2014/main" id="{C9CDCED6-729A-B548-A704-978153940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5" name="Freeform 684">
                <a:extLst>
                  <a:ext uri="{FF2B5EF4-FFF2-40B4-BE49-F238E27FC236}">
                    <a16:creationId xmlns:a16="http://schemas.microsoft.com/office/drawing/2014/main" id="{24052544-85C6-0C47-B814-CD736AF3F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6" name="Freeform 685">
                <a:extLst>
                  <a:ext uri="{FF2B5EF4-FFF2-40B4-BE49-F238E27FC236}">
                    <a16:creationId xmlns:a16="http://schemas.microsoft.com/office/drawing/2014/main" id="{6294FE3C-811A-494B-A379-68E78C7B7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7" name="Freeform 686">
                <a:extLst>
                  <a:ext uri="{FF2B5EF4-FFF2-40B4-BE49-F238E27FC236}">
                    <a16:creationId xmlns:a16="http://schemas.microsoft.com/office/drawing/2014/main" id="{14E79AE5-BBCC-114C-AF2F-57A092C70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8" name="Freeform 687">
                <a:extLst>
                  <a:ext uri="{FF2B5EF4-FFF2-40B4-BE49-F238E27FC236}">
                    <a16:creationId xmlns:a16="http://schemas.microsoft.com/office/drawing/2014/main" id="{87C488F6-CAF2-4349-8DCB-F47AF6FC0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59" name="Freeform 688">
                <a:extLst>
                  <a:ext uri="{FF2B5EF4-FFF2-40B4-BE49-F238E27FC236}">
                    <a16:creationId xmlns:a16="http://schemas.microsoft.com/office/drawing/2014/main" id="{F96E81D8-978B-5E49-94AC-C77AF2614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46" name="Freeform 689">
              <a:extLst>
                <a:ext uri="{FF2B5EF4-FFF2-40B4-BE49-F238E27FC236}">
                  <a16:creationId xmlns:a16="http://schemas.microsoft.com/office/drawing/2014/main" id="{986E1BA8-56FE-2F4F-B3AB-0EA671F5E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7" name="Freeform 690">
              <a:extLst>
                <a:ext uri="{FF2B5EF4-FFF2-40B4-BE49-F238E27FC236}">
                  <a16:creationId xmlns:a16="http://schemas.microsoft.com/office/drawing/2014/main" id="{032047D0-42E0-4B46-895E-03472FB4D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8" name="Freeform 691">
              <a:extLst>
                <a:ext uri="{FF2B5EF4-FFF2-40B4-BE49-F238E27FC236}">
                  <a16:creationId xmlns:a16="http://schemas.microsoft.com/office/drawing/2014/main" id="{FA89F6A3-14E8-1E4F-88E9-66EE672BE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49" name="Freeform 692">
              <a:extLst>
                <a:ext uri="{FF2B5EF4-FFF2-40B4-BE49-F238E27FC236}">
                  <a16:creationId xmlns:a16="http://schemas.microsoft.com/office/drawing/2014/main" id="{D515CEFC-F72A-2B4C-8178-A7F2D78AC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0" name="Freeform 693">
              <a:extLst>
                <a:ext uri="{FF2B5EF4-FFF2-40B4-BE49-F238E27FC236}">
                  <a16:creationId xmlns:a16="http://schemas.microsoft.com/office/drawing/2014/main" id="{179531AD-F08A-C641-A873-F2E8AEE5E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1" name="Freeform 694">
              <a:extLst>
                <a:ext uri="{FF2B5EF4-FFF2-40B4-BE49-F238E27FC236}">
                  <a16:creationId xmlns:a16="http://schemas.microsoft.com/office/drawing/2014/main" id="{73AACF3A-FA16-9C4F-8B6F-B0A8B43B758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2" name="Freeform 695">
              <a:extLst>
                <a:ext uri="{FF2B5EF4-FFF2-40B4-BE49-F238E27FC236}">
                  <a16:creationId xmlns:a16="http://schemas.microsoft.com/office/drawing/2014/main" id="{15FD6D01-4885-FE49-9A11-07A76235F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53" name="Freeform 696">
              <a:extLst>
                <a:ext uri="{FF2B5EF4-FFF2-40B4-BE49-F238E27FC236}">
                  <a16:creationId xmlns:a16="http://schemas.microsoft.com/office/drawing/2014/main" id="{84BBF509-8F69-EB4E-9420-AC4976319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66" name="Group 699">
            <a:extLst>
              <a:ext uri="{FF2B5EF4-FFF2-40B4-BE49-F238E27FC236}">
                <a16:creationId xmlns:a16="http://schemas.microsoft.com/office/drawing/2014/main" id="{02B4AC8E-378E-3547-A03F-EB9A037CC5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410188" y="4748833"/>
            <a:ext cx="501650" cy="512763"/>
            <a:chOff x="2839" y="3501"/>
            <a:chExt cx="755" cy="803"/>
          </a:xfrm>
        </p:grpSpPr>
        <p:pic>
          <p:nvPicPr>
            <p:cNvPr id="667" name="Picture 700" descr="desktop_computer_stylized_medium">
              <a:extLst>
                <a:ext uri="{FF2B5EF4-FFF2-40B4-BE49-F238E27FC236}">
                  <a16:creationId xmlns:a16="http://schemas.microsoft.com/office/drawing/2014/main" id="{71724573-60B3-124B-B985-CADFBB1B2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701">
              <a:extLst>
                <a:ext uri="{FF2B5EF4-FFF2-40B4-BE49-F238E27FC236}">
                  <a16:creationId xmlns:a16="http://schemas.microsoft.com/office/drawing/2014/main" id="{E65649AC-8FC0-F443-9BCF-46161D993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69" name="Group 702">
            <a:extLst>
              <a:ext uri="{FF2B5EF4-FFF2-40B4-BE49-F238E27FC236}">
                <a16:creationId xmlns:a16="http://schemas.microsoft.com/office/drawing/2014/main" id="{193A9924-4D79-4547-A4DE-2DF0DB24940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61000" y="4321796"/>
            <a:ext cx="501650" cy="512762"/>
            <a:chOff x="2839" y="3501"/>
            <a:chExt cx="755" cy="803"/>
          </a:xfrm>
        </p:grpSpPr>
        <p:pic>
          <p:nvPicPr>
            <p:cNvPr id="670" name="Picture 703" descr="desktop_computer_stylized_medium">
              <a:extLst>
                <a:ext uri="{FF2B5EF4-FFF2-40B4-BE49-F238E27FC236}">
                  <a16:creationId xmlns:a16="http://schemas.microsoft.com/office/drawing/2014/main" id="{C8CA1A81-D304-424F-87F7-FEE71560C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1" name="Freeform 704">
              <a:extLst>
                <a:ext uri="{FF2B5EF4-FFF2-40B4-BE49-F238E27FC236}">
                  <a16:creationId xmlns:a16="http://schemas.microsoft.com/office/drawing/2014/main" id="{A593126A-F019-4948-B6F9-9F0BBDC12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72" name="Group 705">
            <a:extLst>
              <a:ext uri="{FF2B5EF4-FFF2-40B4-BE49-F238E27FC236}">
                <a16:creationId xmlns:a16="http://schemas.microsoft.com/office/drawing/2014/main" id="{782ACF55-310A-7742-B762-459ADBC589A6}"/>
              </a:ext>
            </a:extLst>
          </p:cNvPr>
          <p:cNvGrpSpPr>
            <a:grpSpLocks/>
          </p:cNvGrpSpPr>
          <p:nvPr/>
        </p:nvGrpSpPr>
        <p:grpSpPr bwMode="auto">
          <a:xfrm>
            <a:off x="2234100" y="4709146"/>
            <a:ext cx="501650" cy="512762"/>
            <a:chOff x="2839" y="3501"/>
            <a:chExt cx="755" cy="803"/>
          </a:xfrm>
        </p:grpSpPr>
        <p:pic>
          <p:nvPicPr>
            <p:cNvPr id="673" name="Picture 706" descr="desktop_computer_stylized_medium">
              <a:extLst>
                <a:ext uri="{FF2B5EF4-FFF2-40B4-BE49-F238E27FC236}">
                  <a16:creationId xmlns:a16="http://schemas.microsoft.com/office/drawing/2014/main" id="{B4D37DEA-5391-6A48-B22B-C5003F10C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4" name="Freeform 707">
              <a:extLst>
                <a:ext uri="{FF2B5EF4-FFF2-40B4-BE49-F238E27FC236}">
                  <a16:creationId xmlns:a16="http://schemas.microsoft.com/office/drawing/2014/main" id="{3BF185DB-3612-4349-821B-4CFDFD538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75" name="Group 708">
            <a:extLst>
              <a:ext uri="{FF2B5EF4-FFF2-40B4-BE49-F238E27FC236}">
                <a16:creationId xmlns:a16="http://schemas.microsoft.com/office/drawing/2014/main" id="{97B144E7-A54B-CA4C-B04F-A2F25E986C27}"/>
              </a:ext>
            </a:extLst>
          </p:cNvPr>
          <p:cNvGrpSpPr>
            <a:grpSpLocks/>
          </p:cNvGrpSpPr>
          <p:nvPr/>
        </p:nvGrpSpPr>
        <p:grpSpPr bwMode="auto">
          <a:xfrm>
            <a:off x="2035663" y="5148883"/>
            <a:ext cx="501650" cy="512763"/>
            <a:chOff x="2839" y="3501"/>
            <a:chExt cx="755" cy="803"/>
          </a:xfrm>
        </p:grpSpPr>
        <p:pic>
          <p:nvPicPr>
            <p:cNvPr id="676" name="Picture 709" descr="desktop_computer_stylized_medium">
              <a:extLst>
                <a:ext uri="{FF2B5EF4-FFF2-40B4-BE49-F238E27FC236}">
                  <a16:creationId xmlns:a16="http://schemas.microsoft.com/office/drawing/2014/main" id="{BC4923DF-E580-E043-87E0-54FA60E4EC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7" name="Freeform 710">
              <a:extLst>
                <a:ext uri="{FF2B5EF4-FFF2-40B4-BE49-F238E27FC236}">
                  <a16:creationId xmlns:a16="http://schemas.microsoft.com/office/drawing/2014/main" id="{42EC1204-645A-4842-92FE-2F13DBC97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337CC03-6B75-DD4E-AEF4-E8B1E9874303}"/>
              </a:ext>
            </a:extLst>
          </p:cNvPr>
          <p:cNvGrpSpPr/>
          <p:nvPr/>
        </p:nvGrpSpPr>
        <p:grpSpPr>
          <a:xfrm>
            <a:off x="3021501" y="4492486"/>
            <a:ext cx="1951525" cy="1263172"/>
            <a:chOff x="7891681" y="3099042"/>
            <a:chExt cx="2342453" cy="1569939"/>
          </a:xfrm>
        </p:grpSpPr>
        <p:sp>
          <p:nvSpPr>
            <p:cNvPr id="678" name="Oval 800">
              <a:extLst>
                <a:ext uri="{FF2B5EF4-FFF2-40B4-BE49-F238E27FC236}">
                  <a16:creationId xmlns:a16="http://schemas.microsoft.com/office/drawing/2014/main" id="{10688176-2675-9F46-B6CD-4D634B244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5510" y="3593195"/>
              <a:ext cx="69106" cy="7912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79" name="Group 817">
              <a:extLst>
                <a:ext uri="{FF2B5EF4-FFF2-40B4-BE49-F238E27FC236}">
                  <a16:creationId xmlns:a16="http://schemas.microsoft.com/office/drawing/2014/main" id="{3894D620-6D9E-8346-8516-F7389ED026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22376" y="3275911"/>
              <a:ext cx="615031" cy="694531"/>
              <a:chOff x="2920" y="1424"/>
              <a:chExt cx="326" cy="320"/>
            </a:xfrm>
          </p:grpSpPr>
          <p:sp>
            <p:nvSpPr>
              <p:cNvPr id="680" name="Oval 818">
                <a:extLst>
                  <a:ext uri="{FF2B5EF4-FFF2-40B4-BE49-F238E27FC236}">
                    <a16:creationId xmlns:a16="http://schemas.microsoft.com/office/drawing/2014/main" id="{11052586-B35E-DD4B-8AEC-F4861D0C9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681" name="Group 819">
                <a:extLst>
                  <a:ext uri="{FF2B5EF4-FFF2-40B4-BE49-F238E27FC236}">
                    <a16:creationId xmlns:a16="http://schemas.microsoft.com/office/drawing/2014/main" id="{ECD32DC1-931D-D54F-8659-4C948098C6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24"/>
                <a:ext cx="265" cy="280"/>
                <a:chOff x="2949" y="1424"/>
                <a:chExt cx="265" cy="280"/>
              </a:xfrm>
            </p:grpSpPr>
            <p:sp>
              <p:nvSpPr>
                <p:cNvPr id="683" name="Oval 820">
                  <a:extLst>
                    <a:ext uri="{FF2B5EF4-FFF2-40B4-BE49-F238E27FC236}">
                      <a16:creationId xmlns:a16="http://schemas.microsoft.com/office/drawing/2014/main" id="{3304D76E-6F1B-7745-A3CB-304D98B356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84" name="Oval 821">
                  <a:extLst>
                    <a:ext uri="{FF2B5EF4-FFF2-40B4-BE49-F238E27FC236}">
                      <a16:creationId xmlns:a16="http://schemas.microsoft.com/office/drawing/2014/main" id="{74755B4A-1CD5-5744-9D5B-A2B52FF8D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85" name="Oval 822">
                  <a:extLst>
                    <a:ext uri="{FF2B5EF4-FFF2-40B4-BE49-F238E27FC236}">
                      <a16:creationId xmlns:a16="http://schemas.microsoft.com/office/drawing/2014/main" id="{4C9ED777-1C5F-D14C-85A1-B0DD4AB517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86" name="Oval 823">
                  <a:extLst>
                    <a:ext uri="{FF2B5EF4-FFF2-40B4-BE49-F238E27FC236}">
                      <a16:creationId xmlns:a16="http://schemas.microsoft.com/office/drawing/2014/main" id="{31AB0A7A-58BA-3043-BD5D-31AC5EB274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687" name="Freeform 824">
                  <a:extLst>
                    <a:ext uri="{FF2B5EF4-FFF2-40B4-BE49-F238E27FC236}">
                      <a16:creationId xmlns:a16="http://schemas.microsoft.com/office/drawing/2014/main" id="{259CA958-5773-B14D-898D-D3612E11B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987" y="1424"/>
                  <a:ext cx="205" cy="143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9050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682" name="Freeform 825">
                <a:extLst>
                  <a:ext uri="{FF2B5EF4-FFF2-40B4-BE49-F238E27FC236}">
                    <a16:creationId xmlns:a16="http://schemas.microsoft.com/office/drawing/2014/main" id="{07C15FD6-3BA5-3648-9F8B-5D0B7E898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88" name="Group 783">
              <a:extLst>
                <a:ext uri="{FF2B5EF4-FFF2-40B4-BE49-F238E27FC236}">
                  <a16:creationId xmlns:a16="http://schemas.microsoft.com/office/drawing/2014/main" id="{0710E690-D315-AD40-8470-BF130355A7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2147" y="3619386"/>
              <a:ext cx="393690" cy="1049595"/>
              <a:chOff x="3130" y="3288"/>
              <a:chExt cx="410" cy="742"/>
            </a:xfrm>
          </p:grpSpPr>
          <p:sp>
            <p:nvSpPr>
              <p:cNvPr id="689" name="Line 270">
                <a:extLst>
                  <a:ext uri="{FF2B5EF4-FFF2-40B4-BE49-F238E27FC236}">
                    <a16:creationId xmlns:a16="http://schemas.microsoft.com/office/drawing/2014/main" id="{04149AE5-43DA-3047-BFDC-5CFB58462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0" name="Line 271">
                <a:extLst>
                  <a:ext uri="{FF2B5EF4-FFF2-40B4-BE49-F238E27FC236}">
                    <a16:creationId xmlns:a16="http://schemas.microsoft.com/office/drawing/2014/main" id="{6338FFA1-2B24-C444-8D8F-3277B2D87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1" name="Line 272">
                <a:extLst>
                  <a:ext uri="{FF2B5EF4-FFF2-40B4-BE49-F238E27FC236}">
                    <a16:creationId xmlns:a16="http://schemas.microsoft.com/office/drawing/2014/main" id="{C56657E2-C2C8-D445-8165-8F8545249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2" name="Line 273">
                <a:extLst>
                  <a:ext uri="{FF2B5EF4-FFF2-40B4-BE49-F238E27FC236}">
                    <a16:creationId xmlns:a16="http://schemas.microsoft.com/office/drawing/2014/main" id="{B7B82588-44BD-2D40-AFBE-88A049E7C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3" name="Line 274">
                <a:extLst>
                  <a:ext uri="{FF2B5EF4-FFF2-40B4-BE49-F238E27FC236}">
                    <a16:creationId xmlns:a16="http://schemas.microsoft.com/office/drawing/2014/main" id="{B49C6B4C-26A6-464B-A658-C25BD053B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4" name="Line 275">
                <a:extLst>
                  <a:ext uri="{FF2B5EF4-FFF2-40B4-BE49-F238E27FC236}">
                    <a16:creationId xmlns:a16="http://schemas.microsoft.com/office/drawing/2014/main" id="{9DEE2C80-A67F-BC44-917A-FAEB31A8F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5" name="Line 276">
                <a:extLst>
                  <a:ext uri="{FF2B5EF4-FFF2-40B4-BE49-F238E27FC236}">
                    <a16:creationId xmlns:a16="http://schemas.microsoft.com/office/drawing/2014/main" id="{5A46DA7F-F265-CB4C-A51D-41A95E0B2D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6" name="Line 277">
                <a:extLst>
                  <a:ext uri="{FF2B5EF4-FFF2-40B4-BE49-F238E27FC236}">
                    <a16:creationId xmlns:a16="http://schemas.microsoft.com/office/drawing/2014/main" id="{593E4D81-9E83-E74D-8F06-058D326BB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7" name="Line 278">
                <a:extLst>
                  <a:ext uri="{FF2B5EF4-FFF2-40B4-BE49-F238E27FC236}">
                    <a16:creationId xmlns:a16="http://schemas.microsoft.com/office/drawing/2014/main" id="{19A8EFE0-C98F-E44D-993F-B51434E6A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8" name="Line 279">
                <a:extLst>
                  <a:ext uri="{FF2B5EF4-FFF2-40B4-BE49-F238E27FC236}">
                    <a16:creationId xmlns:a16="http://schemas.microsoft.com/office/drawing/2014/main" id="{B0DE46EE-854B-7449-A982-B3A715EBF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9" name="Line 280">
                <a:extLst>
                  <a:ext uri="{FF2B5EF4-FFF2-40B4-BE49-F238E27FC236}">
                    <a16:creationId xmlns:a16="http://schemas.microsoft.com/office/drawing/2014/main" id="{13490F49-1356-1849-AFBC-6C97EFE1E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0" name="Line 281">
                <a:extLst>
                  <a:ext uri="{FF2B5EF4-FFF2-40B4-BE49-F238E27FC236}">
                    <a16:creationId xmlns:a16="http://schemas.microsoft.com/office/drawing/2014/main" id="{03009224-D46D-E74D-B16C-6D0BBBCFB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1" name="Line 282">
                <a:extLst>
                  <a:ext uri="{FF2B5EF4-FFF2-40B4-BE49-F238E27FC236}">
                    <a16:creationId xmlns:a16="http://schemas.microsoft.com/office/drawing/2014/main" id="{195799B9-BB33-BC4E-BA89-837E62925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2" name="Line 283">
                <a:extLst>
                  <a:ext uri="{FF2B5EF4-FFF2-40B4-BE49-F238E27FC236}">
                    <a16:creationId xmlns:a16="http://schemas.microsoft.com/office/drawing/2014/main" id="{5617F8DF-F9E1-5043-8A1C-F0FA02039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3" name="Line 284">
                <a:extLst>
                  <a:ext uri="{FF2B5EF4-FFF2-40B4-BE49-F238E27FC236}">
                    <a16:creationId xmlns:a16="http://schemas.microsoft.com/office/drawing/2014/main" id="{A0BBBAC8-FD74-EF44-A13C-105333752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42EB9871-56EA-2341-96EB-5728B4E754D6}"/>
                </a:ext>
              </a:extLst>
            </p:cNvPr>
            <p:cNvGrpSpPr/>
            <p:nvPr/>
          </p:nvGrpSpPr>
          <p:grpSpPr>
            <a:xfrm>
              <a:off x="8405402" y="3099042"/>
              <a:ext cx="527285" cy="593983"/>
              <a:chOff x="8328836" y="2202873"/>
              <a:chExt cx="527285" cy="593983"/>
            </a:xfrm>
          </p:grpSpPr>
          <p:pic>
            <p:nvPicPr>
              <p:cNvPr id="705" name="Picture 653" descr="iphone_stylized_small">
                <a:extLst>
                  <a:ext uri="{FF2B5EF4-FFF2-40B4-BE49-F238E27FC236}">
                    <a16:creationId xmlns:a16="http://schemas.microsoft.com/office/drawing/2014/main" id="{3B41EE83-D29B-9B4A-9E7E-CDC2C57381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6432" y="2271663"/>
                <a:ext cx="180509" cy="525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06" name="Group 850">
                <a:extLst>
                  <a:ext uri="{FF2B5EF4-FFF2-40B4-BE49-F238E27FC236}">
                    <a16:creationId xmlns:a16="http://schemas.microsoft.com/office/drawing/2014/main" id="{A2B15487-5874-8E4F-A2D2-3B4F8B949D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8836" y="2202873"/>
                <a:ext cx="527285" cy="118466"/>
                <a:chOff x="2199" y="955"/>
                <a:chExt cx="2547" cy="506"/>
              </a:xfrm>
            </p:grpSpPr>
            <p:sp>
              <p:nvSpPr>
                <p:cNvPr id="707" name="Freeform 851">
                  <a:extLst>
                    <a:ext uri="{FF2B5EF4-FFF2-40B4-BE49-F238E27FC236}">
                      <a16:creationId xmlns:a16="http://schemas.microsoft.com/office/drawing/2014/main" id="{F198C428-7BD3-9547-B5FE-EC2B2E4B3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08" name="Freeform 852">
                  <a:extLst>
                    <a:ext uri="{FF2B5EF4-FFF2-40B4-BE49-F238E27FC236}">
                      <a16:creationId xmlns:a16="http://schemas.microsoft.com/office/drawing/2014/main" id="{2BF34BB6-4817-E041-B51A-FF030BD85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09" name="Freeform 853">
                  <a:extLst>
                    <a:ext uri="{FF2B5EF4-FFF2-40B4-BE49-F238E27FC236}">
                      <a16:creationId xmlns:a16="http://schemas.microsoft.com/office/drawing/2014/main" id="{1F12D98B-9D91-2C4A-9A60-79ED30FF4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0" name="Freeform 854">
                  <a:extLst>
                    <a:ext uri="{FF2B5EF4-FFF2-40B4-BE49-F238E27FC236}">
                      <a16:creationId xmlns:a16="http://schemas.microsoft.com/office/drawing/2014/main" id="{9DF11EBC-0004-A948-BFDC-FDE61D97F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1" name="Freeform 855">
                  <a:extLst>
                    <a:ext uri="{FF2B5EF4-FFF2-40B4-BE49-F238E27FC236}">
                      <a16:creationId xmlns:a16="http://schemas.microsoft.com/office/drawing/2014/main" id="{E7293A64-2C3C-9646-B157-AA28AC5BA8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2" name="Freeform 856">
                  <a:extLst>
                    <a:ext uri="{FF2B5EF4-FFF2-40B4-BE49-F238E27FC236}">
                      <a16:creationId xmlns:a16="http://schemas.microsoft.com/office/drawing/2014/main" id="{3F0646E8-B992-F84E-AF32-0F3C87961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713" name="Group 712">
              <a:extLst>
                <a:ext uri="{FF2B5EF4-FFF2-40B4-BE49-F238E27FC236}">
                  <a16:creationId xmlns:a16="http://schemas.microsoft.com/office/drawing/2014/main" id="{A5689340-E6EB-1E4C-B299-F2EC3B1CDBCC}"/>
                </a:ext>
              </a:extLst>
            </p:cNvPr>
            <p:cNvGrpSpPr/>
            <p:nvPr/>
          </p:nvGrpSpPr>
          <p:grpSpPr>
            <a:xfrm>
              <a:off x="7891681" y="4024818"/>
              <a:ext cx="1120341" cy="347863"/>
              <a:chOff x="9561515" y="2748013"/>
              <a:chExt cx="1120341" cy="347863"/>
            </a:xfrm>
          </p:grpSpPr>
          <p:pic>
            <p:nvPicPr>
              <p:cNvPr id="714" name="Picture 603" descr="car_icon_small">
                <a:extLst>
                  <a:ext uri="{FF2B5EF4-FFF2-40B4-BE49-F238E27FC236}">
                    <a16:creationId xmlns:a16="http://schemas.microsoft.com/office/drawing/2014/main" id="{64B67A9E-AD4C-A44D-8D74-4BA4FA5BC4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61515" y="2826814"/>
                <a:ext cx="1120341" cy="269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15" name="Group 850">
                <a:extLst>
                  <a:ext uri="{FF2B5EF4-FFF2-40B4-BE49-F238E27FC236}">
                    <a16:creationId xmlns:a16="http://schemas.microsoft.com/office/drawing/2014/main" id="{84052C40-E105-A342-89B4-BDF61A2D5A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88587" y="2748013"/>
                <a:ext cx="527285" cy="118466"/>
                <a:chOff x="2199" y="955"/>
                <a:chExt cx="2547" cy="506"/>
              </a:xfrm>
            </p:grpSpPr>
            <p:sp>
              <p:nvSpPr>
                <p:cNvPr id="717" name="Freeform 851">
                  <a:extLst>
                    <a:ext uri="{FF2B5EF4-FFF2-40B4-BE49-F238E27FC236}">
                      <a16:creationId xmlns:a16="http://schemas.microsoft.com/office/drawing/2014/main" id="{0BA44966-8A4E-BB43-959B-A59F35AB5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8" name="Freeform 852">
                  <a:extLst>
                    <a:ext uri="{FF2B5EF4-FFF2-40B4-BE49-F238E27FC236}">
                      <a16:creationId xmlns:a16="http://schemas.microsoft.com/office/drawing/2014/main" id="{5DC04172-F777-E646-93C2-4CDF96DA8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19" name="Freeform 853">
                  <a:extLst>
                    <a:ext uri="{FF2B5EF4-FFF2-40B4-BE49-F238E27FC236}">
                      <a16:creationId xmlns:a16="http://schemas.microsoft.com/office/drawing/2014/main" id="{A55970CF-BAEF-CD49-9BCE-C69AB8A5C4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20" name="Freeform 854">
                  <a:extLst>
                    <a:ext uri="{FF2B5EF4-FFF2-40B4-BE49-F238E27FC236}">
                      <a16:creationId xmlns:a16="http://schemas.microsoft.com/office/drawing/2014/main" id="{2986E248-F171-5D48-8739-D2298CCA87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21" name="Freeform 855">
                  <a:extLst>
                    <a:ext uri="{FF2B5EF4-FFF2-40B4-BE49-F238E27FC236}">
                      <a16:creationId xmlns:a16="http://schemas.microsoft.com/office/drawing/2014/main" id="{49F0B7F7-B410-9C43-9C2A-1B8B752592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22" name="Freeform 856">
                  <a:extLst>
                    <a:ext uri="{FF2B5EF4-FFF2-40B4-BE49-F238E27FC236}">
                      <a16:creationId xmlns:a16="http://schemas.microsoft.com/office/drawing/2014/main" id="{287FBEA2-91A4-594C-9875-9EB64B3104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cxnSp>
            <p:nvCxnSpPr>
              <p:cNvPr id="716" name="Straight Connector 715">
                <a:extLst>
                  <a:ext uri="{FF2B5EF4-FFF2-40B4-BE49-F238E27FC236}">
                    <a16:creationId xmlns:a16="http://schemas.microsoft.com/office/drawing/2014/main" id="{00CD8070-E312-CE4E-9330-AF9220DB94C1}"/>
                  </a:ext>
                </a:extLst>
              </p:cNvPr>
              <p:cNvCxnSpPr/>
              <p:nvPr/>
            </p:nvCxnSpPr>
            <p:spPr>
              <a:xfrm>
                <a:off x="10032156" y="2798664"/>
                <a:ext cx="31623" cy="13689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3" name="Group 722">
              <a:extLst>
                <a:ext uri="{FF2B5EF4-FFF2-40B4-BE49-F238E27FC236}">
                  <a16:creationId xmlns:a16="http://schemas.microsoft.com/office/drawing/2014/main" id="{7270D670-9717-4947-8A8A-E81A05A4A5CB}"/>
                </a:ext>
              </a:extLst>
            </p:cNvPr>
            <p:cNvGrpSpPr/>
            <p:nvPr/>
          </p:nvGrpSpPr>
          <p:grpSpPr>
            <a:xfrm>
              <a:off x="9731765" y="3463179"/>
              <a:ext cx="502369" cy="512348"/>
              <a:chOff x="7341491" y="2307905"/>
              <a:chExt cx="509280" cy="439573"/>
            </a:xfrm>
          </p:grpSpPr>
          <p:grpSp>
            <p:nvGrpSpPr>
              <p:cNvPr id="724" name="Group 723">
                <a:extLst>
                  <a:ext uri="{FF2B5EF4-FFF2-40B4-BE49-F238E27FC236}">
                    <a16:creationId xmlns:a16="http://schemas.microsoft.com/office/drawing/2014/main" id="{46A2D8F1-7677-BA43-8C79-F92B915BC035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733" name="Picture 1018" descr="laptop_keyboard">
                  <a:extLst>
                    <a:ext uri="{FF2B5EF4-FFF2-40B4-BE49-F238E27FC236}">
                      <a16:creationId xmlns:a16="http://schemas.microsoft.com/office/drawing/2014/main" id="{0213EE88-DBCD-E942-AE09-77E4A5369E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4" name="Freeform 1019">
                  <a:extLst>
                    <a:ext uri="{FF2B5EF4-FFF2-40B4-BE49-F238E27FC236}">
                      <a16:creationId xmlns:a16="http://schemas.microsoft.com/office/drawing/2014/main" id="{1AB1E013-5334-2443-B3EA-0ADF9CDA97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735" name="Picture 1020" descr="screen">
                  <a:extLst>
                    <a:ext uri="{FF2B5EF4-FFF2-40B4-BE49-F238E27FC236}">
                      <a16:creationId xmlns:a16="http://schemas.microsoft.com/office/drawing/2014/main" id="{8E8FB868-F15A-354D-8A94-F6162964A2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6" name="Freeform 1021">
                  <a:extLst>
                    <a:ext uri="{FF2B5EF4-FFF2-40B4-BE49-F238E27FC236}">
                      <a16:creationId xmlns:a16="http://schemas.microsoft.com/office/drawing/2014/main" id="{808AD4A9-7969-A440-AF65-3F01AEA7E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1022">
                  <a:extLst>
                    <a:ext uri="{FF2B5EF4-FFF2-40B4-BE49-F238E27FC236}">
                      <a16:creationId xmlns:a16="http://schemas.microsoft.com/office/drawing/2014/main" id="{BE959CDF-8CEC-5D49-B9B5-695C75E54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1023">
                  <a:extLst>
                    <a:ext uri="{FF2B5EF4-FFF2-40B4-BE49-F238E27FC236}">
                      <a16:creationId xmlns:a16="http://schemas.microsoft.com/office/drawing/2014/main" id="{C47539D5-AB19-6248-B8AC-D7C1EB7D8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1024">
                  <a:extLst>
                    <a:ext uri="{FF2B5EF4-FFF2-40B4-BE49-F238E27FC236}">
                      <a16:creationId xmlns:a16="http://schemas.microsoft.com/office/drawing/2014/main" id="{5AEB62B0-7DA6-D743-86A5-DFFF45D54B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1025">
                  <a:extLst>
                    <a:ext uri="{FF2B5EF4-FFF2-40B4-BE49-F238E27FC236}">
                      <a16:creationId xmlns:a16="http://schemas.microsoft.com/office/drawing/2014/main" id="{B47C284C-2338-754B-99BA-EA63C8A9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1026">
                  <a:extLst>
                    <a:ext uri="{FF2B5EF4-FFF2-40B4-BE49-F238E27FC236}">
                      <a16:creationId xmlns:a16="http://schemas.microsoft.com/office/drawing/2014/main" id="{9B886F94-1E66-9F4A-AE5A-8E0F922D0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42" name="Group 1027">
                  <a:extLst>
                    <a:ext uri="{FF2B5EF4-FFF2-40B4-BE49-F238E27FC236}">
                      <a16:creationId xmlns:a16="http://schemas.microsoft.com/office/drawing/2014/main" id="{715EA677-D4AB-B447-B08B-D7ED31324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749" name="Freeform 1028">
                    <a:extLst>
                      <a:ext uri="{FF2B5EF4-FFF2-40B4-BE49-F238E27FC236}">
                        <a16:creationId xmlns:a16="http://schemas.microsoft.com/office/drawing/2014/main" id="{E1124562-ECF8-4F4C-90C1-EF6396A68E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0" name="Freeform 1029">
                    <a:extLst>
                      <a:ext uri="{FF2B5EF4-FFF2-40B4-BE49-F238E27FC236}">
                        <a16:creationId xmlns:a16="http://schemas.microsoft.com/office/drawing/2014/main" id="{3389E998-0F08-914D-9479-D8E12E2549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1" name="Freeform 1030">
                    <a:extLst>
                      <a:ext uri="{FF2B5EF4-FFF2-40B4-BE49-F238E27FC236}">
                        <a16:creationId xmlns:a16="http://schemas.microsoft.com/office/drawing/2014/main" id="{8A11850E-DFFA-ED48-BEB3-85180AD21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2" name="Freeform 1031">
                    <a:extLst>
                      <a:ext uri="{FF2B5EF4-FFF2-40B4-BE49-F238E27FC236}">
                        <a16:creationId xmlns:a16="http://schemas.microsoft.com/office/drawing/2014/main" id="{348FFCFE-31F3-D044-A19B-3EA98E2A2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3" name="Freeform 1032">
                    <a:extLst>
                      <a:ext uri="{FF2B5EF4-FFF2-40B4-BE49-F238E27FC236}">
                        <a16:creationId xmlns:a16="http://schemas.microsoft.com/office/drawing/2014/main" id="{E0BFA97F-7FDE-4B49-BE02-A5B711E535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4" name="Freeform 1033">
                    <a:extLst>
                      <a:ext uri="{FF2B5EF4-FFF2-40B4-BE49-F238E27FC236}">
                        <a16:creationId xmlns:a16="http://schemas.microsoft.com/office/drawing/2014/main" id="{5566BB9E-C2DB-904B-8DAE-F1FAE62B3F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43" name="Freeform 1034">
                  <a:extLst>
                    <a:ext uri="{FF2B5EF4-FFF2-40B4-BE49-F238E27FC236}">
                      <a16:creationId xmlns:a16="http://schemas.microsoft.com/office/drawing/2014/main" id="{8531613B-92A9-464D-BE9E-A372151861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1035">
                  <a:extLst>
                    <a:ext uri="{FF2B5EF4-FFF2-40B4-BE49-F238E27FC236}">
                      <a16:creationId xmlns:a16="http://schemas.microsoft.com/office/drawing/2014/main" id="{EE5A0F89-BDF3-4F47-BA87-66EF728D00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1036">
                  <a:extLst>
                    <a:ext uri="{FF2B5EF4-FFF2-40B4-BE49-F238E27FC236}">
                      <a16:creationId xmlns:a16="http://schemas.microsoft.com/office/drawing/2014/main" id="{1FD78267-7B3E-D540-902C-47129B46C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1037">
                  <a:extLst>
                    <a:ext uri="{FF2B5EF4-FFF2-40B4-BE49-F238E27FC236}">
                      <a16:creationId xmlns:a16="http://schemas.microsoft.com/office/drawing/2014/main" id="{16865503-BACA-1447-B755-0CA9ED8EDC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1038">
                  <a:extLst>
                    <a:ext uri="{FF2B5EF4-FFF2-40B4-BE49-F238E27FC236}">
                      <a16:creationId xmlns:a16="http://schemas.microsoft.com/office/drawing/2014/main" id="{3B1B22E2-5D91-E74A-9754-AC618ED26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1039">
                  <a:extLst>
                    <a:ext uri="{FF2B5EF4-FFF2-40B4-BE49-F238E27FC236}">
                      <a16:creationId xmlns:a16="http://schemas.microsoft.com/office/drawing/2014/main" id="{7E7C97D1-0F33-3444-927F-6DA622B206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5" name="Group 850">
                <a:extLst>
                  <a:ext uri="{FF2B5EF4-FFF2-40B4-BE49-F238E27FC236}">
                    <a16:creationId xmlns:a16="http://schemas.microsoft.com/office/drawing/2014/main" id="{62525AE2-4973-8D42-8457-3FD43C9E4D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727" name="Freeform 851">
                  <a:extLst>
                    <a:ext uri="{FF2B5EF4-FFF2-40B4-BE49-F238E27FC236}">
                      <a16:creationId xmlns:a16="http://schemas.microsoft.com/office/drawing/2014/main" id="{98DC9C84-53E3-014A-967F-FA84DB11D7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28" name="Freeform 852">
                  <a:extLst>
                    <a:ext uri="{FF2B5EF4-FFF2-40B4-BE49-F238E27FC236}">
                      <a16:creationId xmlns:a16="http://schemas.microsoft.com/office/drawing/2014/main" id="{29B322F2-C071-D44B-B545-1D6315264F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29" name="Freeform 853">
                  <a:extLst>
                    <a:ext uri="{FF2B5EF4-FFF2-40B4-BE49-F238E27FC236}">
                      <a16:creationId xmlns:a16="http://schemas.microsoft.com/office/drawing/2014/main" id="{0B4F0F6E-B830-CD43-97A0-CCF435339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30" name="Freeform 854">
                  <a:extLst>
                    <a:ext uri="{FF2B5EF4-FFF2-40B4-BE49-F238E27FC236}">
                      <a16:creationId xmlns:a16="http://schemas.microsoft.com/office/drawing/2014/main" id="{1F7BE4F9-0536-514B-946A-CAC9944248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31" name="Freeform 855">
                  <a:extLst>
                    <a:ext uri="{FF2B5EF4-FFF2-40B4-BE49-F238E27FC236}">
                      <a16:creationId xmlns:a16="http://schemas.microsoft.com/office/drawing/2014/main" id="{F512D928-7DBD-174E-9B2D-4DC324036D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732" name="Freeform 856">
                  <a:extLst>
                    <a:ext uri="{FF2B5EF4-FFF2-40B4-BE49-F238E27FC236}">
                      <a16:creationId xmlns:a16="http://schemas.microsoft.com/office/drawing/2014/main" id="{C88DD8DC-6D2B-A545-8A4F-C001C71AC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5DFBB0AF-BFC3-414D-A6B2-5B5E573B87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5" name="Text Box 5">
            <a:extLst>
              <a:ext uri="{FF2B5EF4-FFF2-40B4-BE49-F238E27FC236}">
                <a16:creationId xmlns:a16="http://schemas.microsoft.com/office/drawing/2014/main" id="{59DCFB19-2C53-724E-875B-11F6B011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5570" y="5846761"/>
            <a:ext cx="1949573" cy="45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0" dirty="0">
                <a:solidFill>
                  <a:srgbClr val="000000"/>
                </a:solidFill>
                <a:latin typeface="Arial" charset="0"/>
              </a:rPr>
              <a:t>Общая 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i="0" dirty="0">
                <a:solidFill>
                  <a:srgbClr val="000000"/>
                </a:solidFill>
                <a:latin typeface="Arial" charset="0"/>
              </a:rPr>
              <a:t>радиочастота</a:t>
            </a: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: 4G/5G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A5CA7C1-B473-1C18-E69E-9524636998FD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6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dirty="0">
                <a:cs typeface="Calibri" panose="020F0502020204030204" pitchFamily="34" charset="0"/>
              </a:rPr>
              <a:t>Протоколы коллективного доступа</a:t>
            </a:r>
            <a:endParaRPr lang="en-US" sz="4400" dirty="0"/>
          </a:p>
        </p:txBody>
      </p:sp>
      <p:sp>
        <p:nvSpPr>
          <p:cNvPr id="291" name="Rectangle 3">
            <a:extLst>
              <a:ext uri="{FF2B5EF4-FFF2-40B4-BE49-F238E27FC236}">
                <a16:creationId xmlns:a16="http://schemas.microsoft.com/office/drawing/2014/main" id="{E6233901-684E-DA4D-9AAB-1573F126922B}"/>
              </a:ext>
            </a:extLst>
          </p:cNvPr>
          <p:cNvSpPr txBox="1">
            <a:spLocks noChangeArrowheads="1"/>
          </p:cNvSpPr>
          <p:nvPr/>
        </p:nvSpPr>
        <p:spPr>
          <a:xfrm>
            <a:off x="765106" y="1363316"/>
            <a:ext cx="1114859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274638">
              <a:defRPr/>
            </a:pPr>
            <a:r>
              <a:rPr lang="ru-RU" sz="2600" dirty="0"/>
              <a:t>Единый разделяемый широковещательный канал</a:t>
            </a:r>
            <a:endParaRPr lang="en-US" sz="2600" dirty="0"/>
          </a:p>
          <a:p>
            <a:pPr marL="404813" indent="-274638">
              <a:defRPr/>
            </a:pPr>
            <a:r>
              <a:rPr lang="ru-RU" sz="2600" dirty="0"/>
              <a:t>Два или более узлов одновременно передают информацию</a:t>
            </a:r>
            <a:r>
              <a:rPr lang="en-US" sz="2600" dirty="0"/>
              <a:t>: </a:t>
            </a:r>
            <a:r>
              <a:rPr lang="ru-RU" sz="2600" dirty="0"/>
              <a:t>интерференция</a:t>
            </a:r>
            <a:r>
              <a:rPr lang="en-US" sz="2600" dirty="0"/>
              <a:t> </a:t>
            </a:r>
          </a:p>
          <a:p>
            <a:pPr lvl="1">
              <a:defRPr/>
            </a:pPr>
            <a:r>
              <a:rPr lang="ru-RU" i="1" dirty="0">
                <a:solidFill>
                  <a:srgbClr val="C00000"/>
                </a:solidFill>
              </a:rPr>
              <a:t>коллизия</a:t>
            </a:r>
            <a:r>
              <a:rPr lang="en-US" dirty="0"/>
              <a:t> </a:t>
            </a:r>
            <a:r>
              <a:rPr lang="ru-RU" dirty="0"/>
              <a:t>возникает, если узел одновременно получит два или более сигналов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292" name="Rectangle 3">
            <a:extLst>
              <a:ext uri="{FF2B5EF4-FFF2-40B4-BE49-F238E27FC236}">
                <a16:creationId xmlns:a16="http://schemas.microsoft.com/office/drawing/2014/main" id="{4AA5F7D4-7DBD-9E45-B534-F9CDF4D8505D}"/>
              </a:ext>
            </a:extLst>
          </p:cNvPr>
          <p:cNvSpPr txBox="1">
            <a:spLocks noChangeArrowheads="1"/>
          </p:cNvSpPr>
          <p:nvPr/>
        </p:nvSpPr>
        <p:spPr>
          <a:xfrm>
            <a:off x="1114735" y="3694870"/>
            <a:ext cx="9962530" cy="240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74638">
              <a:defRPr/>
            </a:pPr>
            <a:r>
              <a:rPr lang="ru-RU" sz="2200" dirty="0" err="1"/>
              <a:t>Распределенныи</a:t>
            </a:r>
            <a:r>
              <a:rPr lang="ru-RU" sz="2200" dirty="0"/>
              <a:t>̆ алгоритм, </a:t>
            </a:r>
            <a:r>
              <a:rPr lang="ru-RU" sz="2200" dirty="0" err="1"/>
              <a:t>определяющии</a:t>
            </a:r>
            <a:r>
              <a:rPr lang="ru-RU" sz="2200" dirty="0"/>
              <a:t>̆ порядок совместного использования линии несколькими узлами, т.е., </a:t>
            </a:r>
            <a:r>
              <a:rPr lang="ru-RU" sz="2200" dirty="0" err="1"/>
              <a:t>указывающии</a:t>
            </a:r>
            <a:r>
              <a:rPr lang="ru-RU" sz="2200" dirty="0"/>
              <a:t>̆, когда узел может передавать информацию </a:t>
            </a:r>
          </a:p>
          <a:p>
            <a:pPr marL="457200" indent="-274638">
              <a:defRPr/>
            </a:pPr>
            <a:r>
              <a:rPr lang="ru-RU" sz="2200" dirty="0"/>
              <a:t>Для обмена </a:t>
            </a:r>
            <a:r>
              <a:rPr lang="ru-RU" sz="2200" dirty="0" err="1"/>
              <a:t>информациеи</a:t>
            </a:r>
            <a:r>
              <a:rPr lang="ru-RU" sz="2200" dirty="0"/>
              <a:t>̆ о разделении линии должна использоваться сама эта линия</a:t>
            </a:r>
            <a:r>
              <a:rPr lang="en-US" sz="2200" dirty="0"/>
              <a:t>! </a:t>
            </a:r>
          </a:p>
          <a:p>
            <a:pPr marL="746125" lvl="1" indent="-223838">
              <a:defRPr/>
            </a:pPr>
            <a:r>
              <a:rPr lang="ru-RU" sz="2200" dirty="0"/>
              <a:t>Отсутствует внеполосная линия для координации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AA9627-8FEC-3848-AA80-2DDEF1AE2F67}"/>
              </a:ext>
            </a:extLst>
          </p:cNvPr>
          <p:cNvSpPr/>
          <p:nvPr/>
        </p:nvSpPr>
        <p:spPr>
          <a:xfrm>
            <a:off x="901148" y="3472071"/>
            <a:ext cx="10442713" cy="2358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20334-D903-464A-8C54-83F2552D4599}"/>
              </a:ext>
            </a:extLst>
          </p:cNvPr>
          <p:cNvSpPr txBox="1"/>
          <p:nvPr/>
        </p:nvSpPr>
        <p:spPr>
          <a:xfrm>
            <a:off x="1258956" y="3154018"/>
            <a:ext cx="52469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Протокол коллективного доступа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2C50035-A62B-895E-5421-57F0C40F240F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9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6A1C-5A42-24C9-8E41-7E79B140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7008"/>
            <a:ext cx="10515600" cy="1325563"/>
          </a:xfrm>
        </p:spPr>
        <p:txBody>
          <a:bodyPr/>
          <a:lstStyle/>
          <a:p>
            <a:r>
              <a:rPr lang="ru-RU" dirty="0"/>
              <a:t>3. ЛВС. </a:t>
            </a:r>
            <a:r>
              <a:rPr lang="en-US" dirty="0"/>
              <a:t>MAC-</a:t>
            </a:r>
            <a:r>
              <a:rPr lang="ru-RU" dirty="0"/>
              <a:t>адреса, </a:t>
            </a:r>
            <a:r>
              <a:rPr lang="en-US" dirty="0"/>
              <a:t>ARP</a:t>
            </a:r>
            <a:r>
              <a:rPr lang="ru-RU" dirty="0"/>
              <a:t> протокол </a:t>
            </a:r>
            <a:endParaRPr lang="en-KZ" dirty="0"/>
          </a:p>
        </p:txBody>
      </p:sp>
    </p:spTree>
    <p:extLst>
      <p:ext uri="{BB962C8B-B14F-4D97-AF65-F5344CB8AC3E}">
        <p14:creationId xmlns:p14="http://schemas.microsoft.com/office/powerpoint/2010/main" val="2785671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2562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</a:t>
            </a:r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-адреса</a:t>
            </a:r>
            <a:endParaRPr lang="en-US" sz="4400" b="0" dirty="0"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BB3351-6E63-CD4D-9FD2-D6498F65C79A}"/>
              </a:ext>
            </a:extLst>
          </p:cNvPr>
          <p:cNvSpPr txBox="1">
            <a:spLocks noChangeArrowheads="1"/>
          </p:cNvSpPr>
          <p:nvPr/>
        </p:nvSpPr>
        <p:spPr>
          <a:xfrm>
            <a:off x="912933" y="1821589"/>
            <a:ext cx="10903227" cy="1981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defRPr/>
            </a:pPr>
            <a:r>
              <a:rPr lang="en-US" dirty="0"/>
              <a:t>32-</a:t>
            </a:r>
            <a:r>
              <a:rPr lang="ru-RU" dirty="0"/>
              <a:t>битный</a:t>
            </a:r>
            <a:r>
              <a:rPr lang="en-US" dirty="0"/>
              <a:t> IP</a:t>
            </a:r>
            <a:r>
              <a:rPr lang="ru-RU" dirty="0"/>
              <a:t>-адрес</a:t>
            </a:r>
            <a:r>
              <a:rPr lang="en-US" dirty="0"/>
              <a:t>: </a:t>
            </a:r>
          </a:p>
          <a:p>
            <a:pPr lvl="1">
              <a:defRPr/>
            </a:pPr>
            <a:r>
              <a:rPr lang="ru-RU" dirty="0"/>
              <a:t>Адрес</a:t>
            </a:r>
            <a:r>
              <a:rPr lang="ru-RU" i="1" dirty="0"/>
              <a:t> сетевого уровня</a:t>
            </a:r>
            <a:r>
              <a:rPr lang="en-US" dirty="0"/>
              <a:t> </a:t>
            </a:r>
            <a:r>
              <a:rPr lang="ru-RU" dirty="0"/>
              <a:t>для интерфейса</a:t>
            </a:r>
            <a:endParaRPr lang="en-US" dirty="0"/>
          </a:p>
          <a:p>
            <a:pPr lvl="1">
              <a:defRPr/>
            </a:pPr>
            <a:r>
              <a:rPr lang="ru-RU" dirty="0"/>
              <a:t>Используется для пересылки на 3 (сетевом) уровне</a:t>
            </a:r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51F861-D4AD-CD46-A67F-018CCE6A2B4D}"/>
              </a:ext>
            </a:extLst>
          </p:cNvPr>
          <p:cNvSpPr txBox="1">
            <a:spLocks noChangeArrowheads="1"/>
          </p:cNvSpPr>
          <p:nvPr/>
        </p:nvSpPr>
        <p:spPr>
          <a:xfrm>
            <a:off x="925425" y="3402170"/>
            <a:ext cx="10903227" cy="226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defRPr/>
            </a:pPr>
            <a:r>
              <a:rPr lang="en-US" dirty="0"/>
              <a:t>MAC (</a:t>
            </a:r>
            <a:r>
              <a:rPr lang="ru-RU" dirty="0"/>
              <a:t>или</a:t>
            </a:r>
            <a:r>
              <a:rPr lang="en-US" dirty="0"/>
              <a:t> </a:t>
            </a:r>
            <a:r>
              <a:rPr lang="ru-RU" dirty="0"/>
              <a:t>ЛВС</a:t>
            </a:r>
            <a:r>
              <a:rPr lang="en-US" dirty="0"/>
              <a:t> </a:t>
            </a:r>
            <a:r>
              <a:rPr lang="ru-RU" dirty="0"/>
              <a:t>или</a:t>
            </a:r>
            <a:r>
              <a:rPr lang="en-US" dirty="0"/>
              <a:t> </a:t>
            </a:r>
            <a:r>
              <a:rPr lang="ru-RU" dirty="0"/>
              <a:t>физический</a:t>
            </a:r>
            <a:r>
              <a:rPr lang="en-US" dirty="0"/>
              <a:t> </a:t>
            </a:r>
            <a:r>
              <a:rPr lang="ru-RU" dirty="0"/>
              <a:t>или</a:t>
            </a:r>
            <a:r>
              <a:rPr lang="en-US" dirty="0"/>
              <a:t> Ethernet) </a:t>
            </a:r>
            <a:r>
              <a:rPr lang="ru-RU" dirty="0"/>
              <a:t>адрес</a:t>
            </a:r>
            <a:r>
              <a:rPr lang="en-US" dirty="0"/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>
              <a:defRPr/>
            </a:pPr>
            <a:r>
              <a:rPr lang="ru-RU" dirty="0"/>
              <a:t>функция</a:t>
            </a:r>
            <a:r>
              <a:rPr lang="en-US" dirty="0"/>
              <a:t>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rgbClr val="0000A8"/>
                </a:solidFill>
              </a:rPr>
              <a:t>используется «локально» для доставки кадра с одного </a:t>
            </a:r>
            <a:r>
              <a:rPr lang="ru-RU" dirty="0" err="1">
                <a:solidFill>
                  <a:srgbClr val="0000A8"/>
                </a:solidFill>
              </a:rPr>
              <a:t>интерфейса</a:t>
            </a:r>
            <a:r>
              <a:rPr lang="ru-RU" dirty="0">
                <a:solidFill>
                  <a:srgbClr val="0000A8"/>
                </a:solidFill>
              </a:rPr>
              <a:t> на </a:t>
            </a:r>
            <a:r>
              <a:rPr lang="ru-RU" dirty="0" err="1">
                <a:solidFill>
                  <a:srgbClr val="0000A8"/>
                </a:solidFill>
              </a:rPr>
              <a:t>другои</a:t>
            </a:r>
            <a:r>
              <a:rPr lang="ru-RU" dirty="0">
                <a:solidFill>
                  <a:srgbClr val="0000A8"/>
                </a:solidFill>
              </a:rPr>
              <a:t>̆ физически </a:t>
            </a:r>
            <a:r>
              <a:rPr lang="ru-RU" dirty="0" err="1">
                <a:solidFill>
                  <a:srgbClr val="0000A8"/>
                </a:solidFill>
              </a:rPr>
              <a:t>подключенныи</a:t>
            </a:r>
            <a:r>
              <a:rPr lang="ru-RU" dirty="0">
                <a:solidFill>
                  <a:srgbClr val="0000A8"/>
                </a:solidFill>
              </a:rPr>
              <a:t>̆ к нему </a:t>
            </a:r>
            <a:r>
              <a:rPr lang="ru-RU" dirty="0" err="1">
                <a:solidFill>
                  <a:srgbClr val="0000A8"/>
                </a:solidFill>
              </a:rPr>
              <a:t>интерфейс</a:t>
            </a:r>
            <a:r>
              <a:rPr lang="ru-RU" dirty="0">
                <a:solidFill>
                  <a:srgbClr val="0000A8"/>
                </a:solidFill>
              </a:rPr>
              <a:t> (та же сеть, в контексте </a:t>
            </a:r>
            <a:r>
              <a:rPr lang="en-US" dirty="0">
                <a:solidFill>
                  <a:srgbClr val="0000A8"/>
                </a:solidFill>
              </a:rPr>
              <a:t>IP-</a:t>
            </a:r>
            <a:r>
              <a:rPr lang="ru-RU" dirty="0">
                <a:solidFill>
                  <a:srgbClr val="0000A8"/>
                </a:solidFill>
              </a:rPr>
              <a:t>адресации) </a:t>
            </a:r>
          </a:p>
          <a:p>
            <a:pPr lvl="1">
              <a:defRPr/>
            </a:pPr>
            <a:r>
              <a:rPr lang="en-US" dirty="0"/>
              <a:t>48-</a:t>
            </a:r>
            <a:r>
              <a:rPr lang="ru-RU" dirty="0"/>
              <a:t>битный</a:t>
            </a:r>
            <a:r>
              <a:rPr lang="en-US" dirty="0"/>
              <a:t> MAC </a:t>
            </a:r>
            <a:r>
              <a:rPr lang="ru-RU" dirty="0"/>
              <a:t>адрес</a:t>
            </a:r>
            <a:r>
              <a:rPr lang="en-US" dirty="0"/>
              <a:t> (</a:t>
            </a:r>
            <a:r>
              <a:rPr lang="ru-RU" dirty="0"/>
              <a:t>в большинстве ЛВС</a:t>
            </a:r>
            <a:r>
              <a:rPr lang="en-US" dirty="0"/>
              <a:t>) </a:t>
            </a:r>
            <a:r>
              <a:rPr lang="ru-RU" dirty="0"/>
              <a:t>записанный в </a:t>
            </a:r>
            <a:r>
              <a:rPr lang="en-US" dirty="0"/>
              <a:t>NIC ROM, </a:t>
            </a:r>
            <a:r>
              <a:rPr lang="ru-RU" dirty="0"/>
              <a:t>иногда также </a:t>
            </a:r>
            <a:r>
              <a:rPr lang="ru-RU" dirty="0" err="1"/>
              <a:t>программно</a:t>
            </a:r>
            <a:r>
              <a:rPr lang="ru-RU" dirty="0"/>
              <a:t> устанавливаемый</a:t>
            </a:r>
            <a:endParaRPr lang="en-US" dirty="0"/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A3974C1-45B4-5341-A96C-26EFA0BC954B}"/>
              </a:ext>
            </a:extLst>
          </p:cNvPr>
          <p:cNvGrpSpPr/>
          <p:nvPr/>
        </p:nvGrpSpPr>
        <p:grpSpPr>
          <a:xfrm>
            <a:off x="912934" y="5533272"/>
            <a:ext cx="10903227" cy="903016"/>
            <a:chOff x="912934" y="5533272"/>
            <a:chExt cx="10903227" cy="903016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4108502E-90D7-684B-A7CF-A0EB238E3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9171" y="5789957"/>
              <a:ext cx="44582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ru-RU" dirty="0">
                  <a:solidFill>
                    <a:srgbClr val="000099"/>
                  </a:solidFill>
                  <a:latin typeface="+mn-lt"/>
                  <a:cs typeface="+mn-cs"/>
                </a:rPr>
                <a:t>шестнадцатеричная</a:t>
              </a:r>
              <a:r>
                <a:rPr lang="en-US" dirty="0">
                  <a:solidFill>
                    <a:srgbClr val="000099"/>
                  </a:solidFill>
                  <a:latin typeface="+mn-lt"/>
                  <a:cs typeface="+mn-cs"/>
                </a:rPr>
                <a:t> (base 16) </a:t>
              </a:r>
              <a:r>
                <a:rPr lang="ru-RU" dirty="0">
                  <a:solidFill>
                    <a:srgbClr val="000099"/>
                  </a:solidFill>
                  <a:latin typeface="+mn-lt"/>
                  <a:cs typeface="+mn-cs"/>
                </a:rPr>
                <a:t>нотация</a:t>
              </a:r>
              <a:endParaRPr lang="en-US" dirty="0">
                <a:solidFill>
                  <a:srgbClr val="000099"/>
                </a:solidFill>
                <a:latin typeface="+mn-lt"/>
                <a:cs typeface="+mn-cs"/>
              </a:endParaRPr>
            </a:p>
            <a:p>
              <a:pPr>
                <a:defRPr/>
              </a:pPr>
              <a:r>
                <a:rPr lang="en-US" dirty="0">
                  <a:solidFill>
                    <a:srgbClr val="000099"/>
                  </a:solidFill>
                  <a:latin typeface="+mn-lt"/>
                  <a:cs typeface="+mn-cs"/>
                </a:rPr>
                <a:t>(</a:t>
              </a:r>
              <a:r>
                <a:rPr lang="ru-RU" dirty="0">
                  <a:solidFill>
                    <a:srgbClr val="000099"/>
                  </a:solidFill>
                  <a:latin typeface="+mn-lt"/>
                  <a:cs typeface="+mn-cs"/>
                </a:rPr>
                <a:t>каждое</a:t>
              </a:r>
              <a:r>
                <a:rPr lang="en-US" dirty="0">
                  <a:solidFill>
                    <a:srgbClr val="000099"/>
                  </a:solidFill>
                  <a:latin typeface="+mn-lt"/>
                  <a:cs typeface="+mn-cs"/>
                </a:rPr>
                <a:t> </a:t>
              </a:r>
              <a:r>
                <a:rPr lang="en-US" dirty="0">
                  <a:solidFill>
                    <a:srgbClr val="000099"/>
                  </a:solidFill>
                  <a:latin typeface="+mn-lt"/>
                </a:rPr>
                <a:t>“</a:t>
              </a:r>
              <a:r>
                <a:rPr lang="ru-RU" dirty="0">
                  <a:solidFill>
                    <a:srgbClr val="000099"/>
                  </a:solidFill>
                  <a:latin typeface="+mn-lt"/>
                  <a:cs typeface="+mn-cs"/>
                </a:rPr>
                <a:t>число</a:t>
              </a:r>
              <a:r>
                <a:rPr lang="en-US" dirty="0">
                  <a:solidFill>
                    <a:srgbClr val="000099"/>
                  </a:solidFill>
                  <a:latin typeface="+mn-lt"/>
                </a:rPr>
                <a:t>” </a:t>
              </a:r>
              <a:r>
                <a:rPr lang="ru-RU" dirty="0">
                  <a:solidFill>
                    <a:srgbClr val="000099"/>
                  </a:solidFill>
                  <a:latin typeface="+mn-lt"/>
                  <a:cs typeface="+mn-cs"/>
                </a:rPr>
                <a:t>представляет</a:t>
              </a:r>
              <a:r>
                <a:rPr lang="en-US" dirty="0">
                  <a:solidFill>
                    <a:srgbClr val="000099"/>
                  </a:solidFill>
                  <a:latin typeface="+mn-lt"/>
                  <a:cs typeface="+mn-cs"/>
                </a:rPr>
                <a:t> 4 </a:t>
              </a:r>
              <a:r>
                <a:rPr lang="ru-RU" dirty="0">
                  <a:solidFill>
                    <a:srgbClr val="000099"/>
                  </a:solidFill>
                  <a:latin typeface="+mn-lt"/>
                  <a:cs typeface="+mn-cs"/>
                </a:rPr>
                <a:t>разряда</a:t>
              </a:r>
              <a:r>
                <a:rPr lang="en-US" dirty="0">
                  <a:solidFill>
                    <a:srgbClr val="000099"/>
                  </a:solidFill>
                  <a:latin typeface="+mn-lt"/>
                  <a:cs typeface="+mn-cs"/>
                </a:rPr>
                <a:t>)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F3EB23B5-9722-524B-A947-6BAB90B5B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21744" y="5895906"/>
              <a:ext cx="623681" cy="213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D04D30B9-A03D-3D4E-82B8-D739C54E39F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2934" y="5533272"/>
              <a:ext cx="10903227" cy="5827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defRPr/>
              </a:pPr>
              <a:r>
                <a:rPr lang="ru-RU" dirty="0"/>
                <a:t>например</a:t>
              </a:r>
              <a:r>
                <a:rPr lang="en-US" dirty="0"/>
                <a:t>: 1A-2F-BB-76-09-AD</a:t>
              </a:r>
            </a:p>
            <a:p>
              <a:pPr lvl="1">
                <a:defRPr/>
              </a:pPr>
              <a:endParaRPr lang="en-US" dirty="0">
                <a:latin typeface="Gill Sans MT" charset="0"/>
              </a:endParaRPr>
            </a:p>
          </p:txBody>
        </p:sp>
      </p:grp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F4E5732-C6B6-B002-BC84-92A54696A73B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5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8734" y="4271477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3225" y="3351624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59594" y="5298866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</a:t>
            </a:r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-адреса</a:t>
            </a:r>
            <a:endParaRPr lang="en-US" sz="4400" b="0" dirty="0">
              <a:latin typeface="+mn-lt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:a16="http://schemas.microsoft.com/office/drawing/2014/main" id="{639A8D23-CDBF-2646-8186-B37431299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216922"/>
            <a:ext cx="84818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0" dirty="0">
                <a:solidFill>
                  <a:srgbClr val="000000"/>
                </a:solidFill>
                <a:latin typeface="+mn-lt"/>
              </a:rPr>
              <a:t>Каждый адаптер в ЛВС имеет </a:t>
            </a:r>
            <a:endParaRPr lang="en-US" sz="2800" i="0" dirty="0">
              <a:solidFill>
                <a:srgbClr val="000000"/>
              </a:solidFill>
              <a:latin typeface="+mn-lt"/>
            </a:endParaRPr>
          </a:p>
          <a:p>
            <a:pPr marL="457200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ru-RU" sz="2800" i="0" dirty="0">
                <a:solidFill>
                  <a:srgbClr val="000000"/>
                </a:solidFill>
                <a:latin typeface="+mn-lt"/>
              </a:rPr>
              <a:t>Уникальный 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48-</a:t>
            </a:r>
            <a:r>
              <a:rPr lang="ru-RU" sz="2800" i="0" dirty="0">
                <a:solidFill>
                  <a:srgbClr val="000000"/>
                </a:solidFill>
                <a:latin typeface="+mn-lt"/>
              </a:rPr>
              <a:t>битный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i="0" dirty="0">
                <a:solidFill>
                  <a:srgbClr val="0000A8"/>
                </a:solidFill>
                <a:latin typeface="+mn-lt"/>
              </a:rPr>
              <a:t>MAC</a:t>
            </a:r>
            <a:r>
              <a:rPr lang="ru-RU" sz="2800" i="0" dirty="0">
                <a:solidFill>
                  <a:srgbClr val="000000"/>
                </a:solidFill>
                <a:latin typeface="+mn-lt"/>
              </a:rPr>
              <a:t>-адрес</a:t>
            </a:r>
            <a:endParaRPr lang="en-US" sz="2800" i="0" dirty="0">
              <a:solidFill>
                <a:srgbClr val="000000"/>
              </a:solidFill>
              <a:latin typeface="+mn-lt"/>
            </a:endParaRPr>
          </a:p>
          <a:p>
            <a:pPr marL="457200" indent="-27463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A8"/>
              </a:buClr>
              <a:buFont typeface="Wingdings" pitchFamily="2" charset="2"/>
              <a:buChar char="§"/>
              <a:defRPr/>
            </a:pPr>
            <a:r>
              <a:rPr lang="ru-RU" sz="2800" i="0" dirty="0">
                <a:solidFill>
                  <a:srgbClr val="000000"/>
                </a:solidFill>
                <a:latin typeface="+mn-lt"/>
              </a:rPr>
              <a:t>Имеет уникальный локальный 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32-</a:t>
            </a:r>
            <a:r>
              <a:rPr lang="ru-RU" sz="2800" i="0" dirty="0">
                <a:solidFill>
                  <a:srgbClr val="000000"/>
                </a:solidFill>
                <a:latin typeface="+mn-lt"/>
              </a:rPr>
              <a:t>битный</a:t>
            </a:r>
            <a:r>
              <a:rPr lang="en-US" sz="2800" i="0" dirty="0">
                <a:solidFill>
                  <a:srgbClr val="000000"/>
                </a:solidFill>
                <a:latin typeface="+mn-lt"/>
              </a:rPr>
              <a:t> IP</a:t>
            </a:r>
            <a:r>
              <a:rPr lang="ru-RU" sz="2800" i="0" dirty="0">
                <a:solidFill>
                  <a:srgbClr val="000000"/>
                </a:solidFill>
                <a:latin typeface="+mn-lt"/>
              </a:rPr>
              <a:t>-адрес</a:t>
            </a:r>
            <a:endParaRPr lang="en-US" sz="280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425937" y="3593615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46825" y="4320484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0B96A29F-FA92-4046-A8C4-553BE3BB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0648" y="3308137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1A-2F-BB-76-09-AD</a:t>
            </a: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5327" y="4436502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9197" y="4779066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56" name="Line 28">
            <a:extLst>
              <a:ext uri="{FF2B5EF4-FFF2-40B4-BE49-F238E27FC236}">
                <a16:creationId xmlns:a16="http://schemas.microsoft.com/office/drawing/2014/main" id="{75320AB1-33FB-E441-96FA-8A3695961F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62781" y="5733635"/>
            <a:ext cx="360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7" name="Text Box 29">
            <a:extLst>
              <a:ext uri="{FF2B5EF4-FFF2-40B4-BE49-F238E27FC236}">
                <a16:creationId xmlns:a16="http://schemas.microsoft.com/office/drawing/2014/main" id="{5200AA6C-1F84-3F41-9A67-F6A4557B0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5122" y="5577774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0C-C4-11-6F-E3-98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35234" y="4427052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7659" y="4801702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60" name="Text Box 32">
            <a:extLst>
              <a:ext uri="{FF2B5EF4-FFF2-40B4-BE49-F238E27FC236}">
                <a16:creationId xmlns:a16="http://schemas.microsoft.com/office/drawing/2014/main" id="{4D80277F-6853-7C4B-8A3B-77BAE9A5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374" y="3992146"/>
            <a:ext cx="217335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ru-RU" i="0" dirty="0">
                <a:solidFill>
                  <a:srgbClr val="000000"/>
                </a:solidFill>
                <a:latin typeface="+mn-lt"/>
              </a:rPr>
              <a:t>ЛВС</a:t>
            </a:r>
            <a:endParaRPr lang="en-US" i="0" dirty="0">
              <a:solidFill>
                <a:srgbClr val="000000"/>
              </a:solidFill>
              <a:latin typeface="+mn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+mn-lt"/>
              </a:rPr>
              <a:t>(</a:t>
            </a:r>
            <a:r>
              <a:rPr lang="ru-RU" i="0" dirty="0">
                <a:solidFill>
                  <a:srgbClr val="000000"/>
                </a:solidFill>
                <a:latin typeface="+mn-lt"/>
              </a:rPr>
              <a:t>кабельная или беспроводная</a:t>
            </a:r>
            <a:r>
              <a:rPr lang="en-US" i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+mn-lt"/>
              </a:rPr>
              <a:t>137.196.7/24</a:t>
            </a:r>
            <a:endParaRPr lang="en-US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853" y="3353446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030223" y="2820774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97155" y="4139781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678" y="5606756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31860" y="4201701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3922434" y="3893652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7880069" y="4049022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4DD163-DABA-C240-A6C6-E33234DB2F4D}"/>
              </a:ext>
            </a:extLst>
          </p:cNvPr>
          <p:cNvCxnSpPr/>
          <p:nvPr/>
        </p:nvCxnSpPr>
        <p:spPr>
          <a:xfrm flipH="1">
            <a:off x="6719722" y="3486836"/>
            <a:ext cx="254833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5832544" y="5800310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7" name="Text Box 33">
            <a:extLst>
              <a:ext uri="{FF2B5EF4-FFF2-40B4-BE49-F238E27FC236}">
                <a16:creationId xmlns:a16="http://schemas.microsoft.com/office/drawing/2014/main" id="{4D60F09C-EEAE-8949-89C9-70CE657C8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458" y="309369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3609" y="497784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89" name="Text Box 39">
            <a:extLst>
              <a:ext uri="{FF2B5EF4-FFF2-40B4-BE49-F238E27FC236}">
                <a16:creationId xmlns:a16="http://schemas.microsoft.com/office/drawing/2014/main" id="{2D84C91A-F7A7-644A-9323-5E12ED7E9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75" y="5795342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352" y="5017604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2FC5967-7D9D-2168-4D00-EB9CCC440D0F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9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MAC</a:t>
            </a:r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-адреса</a:t>
            </a:r>
            <a:endParaRPr lang="en-US" sz="4400" b="0" dirty="0">
              <a:latin typeface="+mn-lt"/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B986A0BA-C01E-D148-B175-80505AC80C09}"/>
              </a:ext>
            </a:extLst>
          </p:cNvPr>
          <p:cNvSpPr txBox="1">
            <a:spLocks noChangeArrowheads="1"/>
          </p:cNvSpPr>
          <p:nvPr/>
        </p:nvSpPr>
        <p:spPr>
          <a:xfrm>
            <a:off x="1010477" y="1441173"/>
            <a:ext cx="10028583" cy="5012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За выделение </a:t>
            </a:r>
            <a:r>
              <a:rPr lang="en-US" dirty="0"/>
              <a:t>MAC-</a:t>
            </a:r>
            <a:r>
              <a:rPr lang="ru-RU" dirty="0"/>
              <a:t>адресов отвечает </a:t>
            </a:r>
            <a:r>
              <a:rPr lang="en-US" dirty="0"/>
              <a:t>IEEE </a:t>
            </a:r>
            <a:endParaRPr lang="en-US" sz="3200" dirty="0"/>
          </a:p>
          <a:p>
            <a:r>
              <a:rPr lang="ru-RU" dirty="0"/>
              <a:t>Компания покупает часть адресного пространства </a:t>
            </a:r>
            <a:r>
              <a:rPr lang="en-US" dirty="0"/>
              <a:t>MAC (</a:t>
            </a:r>
            <a:r>
              <a:rPr lang="ru-RU" dirty="0"/>
              <a:t>для обеспечения уникальности) </a:t>
            </a:r>
            <a:endParaRPr lang="ru-RU" sz="3200" dirty="0"/>
          </a:p>
          <a:p>
            <a:pPr marL="404813" indent="-274638">
              <a:defRPr/>
            </a:pPr>
            <a:r>
              <a:rPr lang="ru-RU" sz="3200" dirty="0"/>
              <a:t>аналогия</a:t>
            </a:r>
            <a:r>
              <a:rPr lang="en-US" sz="3200" dirty="0"/>
              <a:t>:</a:t>
            </a:r>
          </a:p>
          <a:p>
            <a:pPr lvl="1">
              <a:defRPr/>
            </a:pPr>
            <a:r>
              <a:rPr lang="en-US" sz="2800" dirty="0"/>
              <a:t>MAC-</a:t>
            </a:r>
            <a:r>
              <a:rPr lang="ru-RU" sz="2800" dirty="0"/>
              <a:t>адрес: как номер ИИН</a:t>
            </a:r>
          </a:p>
          <a:p>
            <a:pPr lvl="1">
              <a:defRPr/>
            </a:pPr>
            <a:r>
              <a:rPr lang="en-US" sz="2800" dirty="0"/>
              <a:t>IP-</a:t>
            </a:r>
            <a:r>
              <a:rPr lang="ru-RU" sz="2800" dirty="0"/>
              <a:t>адрес: как </a:t>
            </a:r>
            <a:r>
              <a:rPr lang="ru-RU" sz="2800" dirty="0" err="1"/>
              <a:t>почтовыи</a:t>
            </a:r>
            <a:r>
              <a:rPr lang="ru-RU" sz="2800" dirty="0"/>
              <a:t>̆ адрес </a:t>
            </a:r>
          </a:p>
          <a:p>
            <a:pPr>
              <a:defRPr/>
            </a:pPr>
            <a:r>
              <a:rPr lang="ru-RU" sz="3200" dirty="0"/>
              <a:t>Двухмерный</a:t>
            </a:r>
            <a:r>
              <a:rPr lang="en-US" sz="3200" dirty="0"/>
              <a:t> MAC</a:t>
            </a:r>
            <a:r>
              <a:rPr lang="ru-RU" sz="3200" dirty="0"/>
              <a:t>-адрес</a:t>
            </a:r>
            <a:r>
              <a:rPr lang="en-US" sz="3200" dirty="0"/>
              <a:t>: </a:t>
            </a:r>
            <a:r>
              <a:rPr lang="ru-RU" sz="3200" dirty="0" err="1"/>
              <a:t>портируемость</a:t>
            </a:r>
            <a:r>
              <a:rPr lang="en-US" sz="3200" dirty="0"/>
              <a:t> </a:t>
            </a:r>
          </a:p>
          <a:p>
            <a:pPr lvl="1">
              <a:defRPr/>
            </a:pPr>
            <a:r>
              <a:rPr lang="ru-RU" sz="2800" dirty="0"/>
              <a:t>Можно переносить ЛВС-карту из одной ЛВС в другую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IP-</a:t>
            </a:r>
            <a:r>
              <a:rPr lang="ru-RU" sz="2800" dirty="0"/>
              <a:t>адрес </a:t>
            </a:r>
            <a:r>
              <a:rPr lang="ru-RU" sz="2800" dirty="0" err="1"/>
              <a:t>иерархическии</a:t>
            </a:r>
            <a:r>
              <a:rPr lang="ru-RU" sz="2800" dirty="0"/>
              <a:t>̆ и не портируется: определяется </a:t>
            </a:r>
            <a:r>
              <a:rPr lang="en-US" sz="2800" dirty="0"/>
              <a:t>IP-</a:t>
            </a:r>
            <a:r>
              <a:rPr lang="ru-RU" sz="2800" dirty="0"/>
              <a:t>подсетью, к </a:t>
            </a:r>
            <a:r>
              <a:rPr lang="ru-RU" sz="2800" dirty="0" err="1"/>
              <a:t>которои</a:t>
            </a:r>
            <a:r>
              <a:rPr lang="ru-RU" sz="2800" dirty="0"/>
              <a:t>̆ подключен узел </a:t>
            </a:r>
          </a:p>
          <a:p>
            <a:pPr>
              <a:defRPr/>
            </a:pPr>
            <a:endParaRPr lang="en-US" sz="3200" dirty="0">
              <a:latin typeface="Gill Sans MT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CD4BF2D-073D-886E-E649-A22420BE1A6D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6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ARP: </a:t>
            </a:r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протокол разрешения адресов </a:t>
            </a:r>
            <a:endParaRPr lang="en-US" sz="4400" b="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1271A-DBC6-204B-8B80-84096104E623}"/>
              </a:ext>
            </a:extLst>
          </p:cNvPr>
          <p:cNvSpPr txBox="1">
            <a:spLocks noChangeArrowheads="1"/>
          </p:cNvSpPr>
          <p:nvPr/>
        </p:nvSpPr>
        <p:spPr>
          <a:xfrm>
            <a:off x="6082748" y="2344599"/>
            <a:ext cx="5193195" cy="953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0000A8"/>
                </a:solidFill>
              </a:rPr>
              <a:t>ARP</a:t>
            </a:r>
            <a:r>
              <a:rPr lang="ru-RU" sz="2400" dirty="0">
                <a:solidFill>
                  <a:srgbClr val="0000A8"/>
                </a:solidFill>
              </a:rPr>
              <a:t>-таблица</a:t>
            </a:r>
            <a:r>
              <a:rPr lang="en-US" sz="2400" dirty="0">
                <a:solidFill>
                  <a:srgbClr val="0000A8"/>
                </a:solidFill>
              </a:rPr>
              <a:t>: </a:t>
            </a:r>
            <a:r>
              <a:rPr lang="ru-RU" sz="2400" dirty="0"/>
              <a:t>каждый</a:t>
            </a:r>
            <a:r>
              <a:rPr lang="en-US" sz="2400" dirty="0"/>
              <a:t> IP</a:t>
            </a:r>
            <a:r>
              <a:rPr lang="ru-RU" sz="2400" dirty="0"/>
              <a:t>-узел </a:t>
            </a:r>
            <a:r>
              <a:rPr lang="en-US" sz="2400" dirty="0"/>
              <a:t>(</a:t>
            </a:r>
            <a:r>
              <a:rPr lang="ru-RU" sz="2400" dirty="0"/>
              <a:t>хост</a:t>
            </a:r>
            <a:r>
              <a:rPr lang="en-US" sz="2400" dirty="0"/>
              <a:t>, </a:t>
            </a:r>
            <a:r>
              <a:rPr lang="ru-RU" sz="2400" dirty="0"/>
              <a:t>маршрутизатор</a:t>
            </a:r>
            <a:r>
              <a:rPr lang="en-US" sz="2400" dirty="0"/>
              <a:t>) </a:t>
            </a:r>
            <a:r>
              <a:rPr lang="ru-RU" sz="2400" dirty="0"/>
              <a:t>в ЛВС содержит таблицу</a:t>
            </a:r>
            <a:endParaRPr lang="en-US" sz="2400" dirty="0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8DB7D2E6-BC71-6342-8A7E-D3134900B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92" y="1314450"/>
            <a:ext cx="110343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ru-RU" sz="2800" dirty="0">
                <a:solidFill>
                  <a:srgbClr val="0000A8"/>
                </a:solidFill>
                <a:latin typeface="+mn-lt"/>
                <a:cs typeface="+mn-cs"/>
              </a:rPr>
              <a:t>Вопрос</a:t>
            </a:r>
            <a:r>
              <a:rPr lang="en-US" sz="2800" dirty="0">
                <a:solidFill>
                  <a:srgbClr val="0000A8"/>
                </a:solidFill>
                <a:latin typeface="+mn-lt"/>
                <a:cs typeface="+mn-cs"/>
              </a:rPr>
              <a:t>:</a:t>
            </a:r>
            <a:r>
              <a:rPr lang="en-US" sz="2800" i="0" dirty="0">
                <a:solidFill>
                  <a:srgbClr val="0000A8"/>
                </a:solidFill>
                <a:latin typeface="+mn-lt"/>
                <a:cs typeface="+mn-cs"/>
              </a:rPr>
              <a:t> </a:t>
            </a:r>
            <a:r>
              <a:rPr lang="ru-RU" sz="2800" i="0" dirty="0">
                <a:effectLst/>
                <a:latin typeface="+mn-lt"/>
              </a:rPr>
              <a:t>как определить </a:t>
            </a:r>
            <a:r>
              <a:rPr lang="en-US" sz="2800" i="0" dirty="0">
                <a:effectLst/>
                <a:latin typeface="+mn-lt"/>
              </a:rPr>
              <a:t>MAC- </a:t>
            </a:r>
            <a:r>
              <a:rPr lang="ru-RU" sz="2800" i="0" dirty="0">
                <a:effectLst/>
                <a:latin typeface="+mn-lt"/>
              </a:rPr>
              <a:t>адрес </a:t>
            </a:r>
            <a:r>
              <a:rPr lang="ru-RU" sz="2800" i="0" dirty="0" err="1">
                <a:effectLst/>
                <a:latin typeface="+mn-lt"/>
              </a:rPr>
              <a:t>интерфейса</a:t>
            </a:r>
            <a:r>
              <a:rPr lang="ru-RU" sz="2800" i="0" dirty="0">
                <a:effectLst/>
                <a:latin typeface="+mn-lt"/>
              </a:rPr>
              <a:t>, зная его </a:t>
            </a:r>
            <a:r>
              <a:rPr lang="en-US" sz="2800" i="0" dirty="0">
                <a:effectLst/>
                <a:latin typeface="+mn-lt"/>
              </a:rPr>
              <a:t>IP- </a:t>
            </a:r>
            <a:r>
              <a:rPr lang="ru-RU" sz="2800" i="0" dirty="0">
                <a:effectLst/>
                <a:latin typeface="+mn-lt"/>
              </a:rPr>
              <a:t>адрес? </a:t>
            </a:r>
          </a:p>
          <a:p>
            <a:pPr>
              <a:defRPr/>
            </a:pPr>
            <a:endParaRPr lang="en-US" sz="2800" i="0" dirty="0">
              <a:latin typeface="+mn-lt"/>
              <a:cs typeface="+mn-cs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6F90A8E-A97F-4B47-8617-1E0B801A3FBF}"/>
              </a:ext>
            </a:extLst>
          </p:cNvPr>
          <p:cNvGrpSpPr/>
          <p:nvPr/>
        </p:nvGrpSpPr>
        <p:grpSpPr>
          <a:xfrm>
            <a:off x="948563" y="2990022"/>
            <a:ext cx="4847955" cy="2799867"/>
            <a:chOff x="3970059" y="2973174"/>
            <a:chExt cx="6053187" cy="3638349"/>
          </a:xfrm>
        </p:grpSpPr>
        <p:sp>
          <p:nvSpPr>
            <p:cNvPr id="51" name="Line 19">
              <a:extLst>
                <a:ext uri="{FF2B5EF4-FFF2-40B4-BE49-F238E27FC236}">
                  <a16:creationId xmlns:a16="http://schemas.microsoft.com/office/drawing/2014/main" id="{EFCCF237-D462-A848-A2F9-0B5DDED1E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1134" y="4423877"/>
              <a:ext cx="901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2" name="Line 20">
              <a:extLst>
                <a:ext uri="{FF2B5EF4-FFF2-40B4-BE49-F238E27FC236}">
                  <a16:creationId xmlns:a16="http://schemas.microsoft.com/office/drawing/2014/main" id="{26F73C0C-F34D-EB41-919F-BDF66A1E5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5625" y="3504024"/>
              <a:ext cx="0" cy="655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3" name="Line 22">
              <a:extLst>
                <a:ext uri="{FF2B5EF4-FFF2-40B4-BE49-F238E27FC236}">
                  <a16:creationId xmlns:a16="http://schemas.microsoft.com/office/drawing/2014/main" id="{F5CD6898-8663-6D43-BAA6-A8946A48A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1994" y="5451266"/>
              <a:ext cx="0" cy="438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BC091F0C-CFB4-544C-B235-9FB23A12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337" y="3746015"/>
              <a:ext cx="2046288" cy="2049462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1F2D744C-309E-1748-8CEF-A191DA937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9225" y="4472884"/>
              <a:ext cx="7969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6" name="Text Box 24">
              <a:extLst>
                <a:ext uri="{FF2B5EF4-FFF2-40B4-BE49-F238E27FC236}">
                  <a16:creationId xmlns:a16="http://schemas.microsoft.com/office/drawing/2014/main" id="{CBB39874-5BD1-5D4B-8E31-25BEBA292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3047" y="3460537"/>
              <a:ext cx="1998238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1A-2F-BB-76-09-AD</a:t>
              </a:r>
            </a:p>
          </p:txBody>
        </p:sp>
        <p:sp>
          <p:nvSpPr>
            <p:cNvPr id="57" name="Line 26">
              <a:extLst>
                <a:ext uri="{FF2B5EF4-FFF2-40B4-BE49-F238E27FC236}">
                  <a16:creationId xmlns:a16="http://schemas.microsoft.com/office/drawing/2014/main" id="{7C2882E3-6473-EB4E-9538-2CCE1D1E68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7727" y="4588902"/>
              <a:ext cx="0" cy="373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58" name="Text Box 27">
              <a:extLst>
                <a:ext uri="{FF2B5EF4-FFF2-40B4-BE49-F238E27FC236}">
                  <a16:creationId xmlns:a16="http://schemas.microsoft.com/office/drawing/2014/main" id="{5C7845EB-10F3-1149-A9A1-1A0A55753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1597" y="4931465"/>
              <a:ext cx="196164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58-23-D7-FA-20-B0</a:t>
              </a:r>
            </a:p>
          </p:txBody>
        </p:sp>
        <p:sp>
          <p:nvSpPr>
            <p:cNvPr id="59" name="Line 28">
              <a:extLst>
                <a:ext uri="{FF2B5EF4-FFF2-40B4-BE49-F238E27FC236}">
                  <a16:creationId xmlns:a16="http://schemas.microsoft.com/office/drawing/2014/main" id="{8915AAD7-DFE8-3C4C-854D-2C0B5A2460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15181" y="5886035"/>
              <a:ext cx="36036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0" name="Text Box 29">
              <a:extLst>
                <a:ext uri="{FF2B5EF4-FFF2-40B4-BE49-F238E27FC236}">
                  <a16:creationId xmlns:a16="http://schemas.microsoft.com/office/drawing/2014/main" id="{07636FFE-5FCF-0A44-960C-F51BD2EC9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7522" y="5730174"/>
              <a:ext cx="193586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0C-C4-11-6F-E3-98</a:t>
              </a:r>
            </a:p>
          </p:txBody>
        </p:sp>
        <p:sp>
          <p:nvSpPr>
            <p:cNvPr id="61" name="Line 30">
              <a:extLst>
                <a:ext uri="{FF2B5EF4-FFF2-40B4-BE49-F238E27FC236}">
                  <a16:creationId xmlns:a16="http://schemas.microsoft.com/office/drawing/2014/main" id="{65842429-83E8-C843-8F18-759730DAB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7634" y="4579452"/>
              <a:ext cx="0" cy="373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2" name="Text Box 31">
              <a:extLst>
                <a:ext uri="{FF2B5EF4-FFF2-40B4-BE49-F238E27FC236}">
                  <a16:creationId xmlns:a16="http://schemas.microsoft.com/office/drawing/2014/main" id="{7472F3E3-B59C-CE45-A51F-F369BE06C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0059" y="4954102"/>
              <a:ext cx="1935869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+mn-lt"/>
                </a:rPr>
                <a:t>71-65-F7-2B-08-53</a:t>
              </a:r>
            </a:p>
          </p:txBody>
        </p:sp>
        <p:sp>
          <p:nvSpPr>
            <p:cNvPr id="63" name="Text Box 32">
              <a:extLst>
                <a:ext uri="{FF2B5EF4-FFF2-40B4-BE49-F238E27FC236}">
                  <a16:creationId xmlns:a16="http://schemas.microsoft.com/office/drawing/2014/main" id="{76E01186-F965-E044-8ADB-FE380CAF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3947" y="4420079"/>
              <a:ext cx="2173356" cy="479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i="0" dirty="0">
                  <a:solidFill>
                    <a:srgbClr val="000000"/>
                  </a:solidFill>
                  <a:latin typeface="+mn-lt"/>
                </a:rPr>
                <a:t>   </a:t>
              </a:r>
              <a:r>
                <a:rPr lang="ru-RU" i="0" dirty="0">
                  <a:solidFill>
                    <a:srgbClr val="000000"/>
                  </a:solidFill>
                  <a:latin typeface="+mn-lt"/>
                </a:rPr>
                <a:t>ЛВС</a:t>
              </a:r>
              <a:endParaRPr lang="en-US" i="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4" name="Rectangle 37">
              <a:extLst>
                <a:ext uri="{FF2B5EF4-FFF2-40B4-BE49-F238E27FC236}">
                  <a16:creationId xmlns:a16="http://schemas.microsoft.com/office/drawing/2014/main" id="{54AF773F-51B4-F84F-A15B-941A3EE37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1253" y="3505846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65" name="Group 44">
              <a:extLst>
                <a:ext uri="{FF2B5EF4-FFF2-40B4-BE49-F238E27FC236}">
                  <a16:creationId xmlns:a16="http://schemas.microsoft.com/office/drawing/2014/main" id="{85EE06A5-9204-7B4E-B07F-32BA1B5EDB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2623" y="2973174"/>
              <a:ext cx="812800" cy="658813"/>
              <a:chOff x="-44" y="1473"/>
              <a:chExt cx="981" cy="1105"/>
            </a:xfrm>
          </p:grpSpPr>
          <p:pic>
            <p:nvPicPr>
              <p:cNvPr id="83" name="Picture 45" descr="desktop_computer_stylized_medium">
                <a:extLst>
                  <a:ext uri="{FF2B5EF4-FFF2-40B4-BE49-F238E27FC236}">
                    <a16:creationId xmlns:a16="http://schemas.microsoft.com/office/drawing/2014/main" id="{23C296A6-6B32-A64A-9411-85507BE075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Freeform 46">
                <a:extLst>
                  <a:ext uri="{FF2B5EF4-FFF2-40B4-BE49-F238E27FC236}">
                    <a16:creationId xmlns:a16="http://schemas.microsoft.com/office/drawing/2014/main" id="{42ECB958-418E-FB44-BE70-E256C588C7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66" name="Rectangle 37">
              <a:extLst>
                <a:ext uri="{FF2B5EF4-FFF2-40B4-BE49-F238E27FC236}">
                  <a16:creationId xmlns:a16="http://schemas.microsoft.com/office/drawing/2014/main" id="{BAB24AC1-02B1-BF40-BED4-B66E7B0C5E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49555" y="4292181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7" name="Rectangle 37">
              <a:extLst>
                <a:ext uri="{FF2B5EF4-FFF2-40B4-BE49-F238E27FC236}">
                  <a16:creationId xmlns:a16="http://schemas.microsoft.com/office/drawing/2014/main" id="{6A5793AF-4220-9B4D-8408-5F7BDDF46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078" y="5759156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6D089618-C037-1B4F-A97C-2B85FEF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184260" y="4354101"/>
              <a:ext cx="16033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grpSp>
          <p:nvGrpSpPr>
            <p:cNvPr id="69" name="Group 38">
              <a:extLst>
                <a:ext uri="{FF2B5EF4-FFF2-40B4-BE49-F238E27FC236}">
                  <a16:creationId xmlns:a16="http://schemas.microsoft.com/office/drawing/2014/main" id="{4EFC04DC-8B24-2C45-BBD0-44DC6D0A3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4834" y="4046052"/>
              <a:ext cx="812800" cy="658813"/>
              <a:chOff x="-44" y="1473"/>
              <a:chExt cx="981" cy="1105"/>
            </a:xfrm>
          </p:grpSpPr>
          <p:pic>
            <p:nvPicPr>
              <p:cNvPr id="81" name="Picture 39" descr="desktop_computer_stylized_medium">
                <a:extLst>
                  <a:ext uri="{FF2B5EF4-FFF2-40B4-BE49-F238E27FC236}">
                    <a16:creationId xmlns:a16="http://schemas.microsoft.com/office/drawing/2014/main" id="{39121052-FCC5-AA42-AFDF-F25E678CE1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Freeform 40">
                <a:extLst>
                  <a:ext uri="{FF2B5EF4-FFF2-40B4-BE49-F238E27FC236}">
                    <a16:creationId xmlns:a16="http://schemas.microsoft.com/office/drawing/2014/main" id="{24F752F7-3499-2C4B-A0BA-F2D78B1142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grpSp>
          <p:nvGrpSpPr>
            <p:cNvPr id="70" name="Group 47">
              <a:extLst>
                <a:ext uri="{FF2B5EF4-FFF2-40B4-BE49-F238E27FC236}">
                  <a16:creationId xmlns:a16="http://schemas.microsoft.com/office/drawing/2014/main" id="{5EBEAAB9-CDB4-CE49-8310-6B2AA6304E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32469" y="4201422"/>
              <a:ext cx="812800" cy="658812"/>
              <a:chOff x="-26" y="1473"/>
              <a:chExt cx="981" cy="1105"/>
            </a:xfrm>
          </p:grpSpPr>
          <p:pic>
            <p:nvPicPr>
              <p:cNvPr id="79" name="Picture 48" descr="desktop_computer_stylized_medium">
                <a:extLst>
                  <a:ext uri="{FF2B5EF4-FFF2-40B4-BE49-F238E27FC236}">
                    <a16:creationId xmlns:a16="http://schemas.microsoft.com/office/drawing/2014/main" id="{A09AFECC-5A0F-0A4B-892C-44745CBEA3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26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Freeform 49">
                <a:extLst>
                  <a:ext uri="{FF2B5EF4-FFF2-40B4-BE49-F238E27FC236}">
                    <a16:creationId xmlns:a16="http://schemas.microsoft.com/office/drawing/2014/main" id="{787BFF11-9679-4D43-96E9-7D4B1E9F39C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F83B3ED-014E-C54B-8E5B-330331DC8FB4}"/>
                </a:ext>
              </a:extLst>
            </p:cNvPr>
            <p:cNvCxnSpPr/>
            <p:nvPr/>
          </p:nvCxnSpPr>
          <p:spPr>
            <a:xfrm flipH="1">
              <a:off x="6872122" y="3639236"/>
              <a:ext cx="254833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41">
              <a:extLst>
                <a:ext uri="{FF2B5EF4-FFF2-40B4-BE49-F238E27FC236}">
                  <a16:creationId xmlns:a16="http://schemas.microsoft.com/office/drawing/2014/main" id="{D892522E-B65A-3B4E-B03F-858DF69A79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4944" y="5952710"/>
              <a:ext cx="812800" cy="658813"/>
              <a:chOff x="-44" y="1473"/>
              <a:chExt cx="981" cy="1105"/>
            </a:xfrm>
          </p:grpSpPr>
          <p:pic>
            <p:nvPicPr>
              <p:cNvPr id="77" name="Picture 42" descr="desktop_computer_stylized_medium">
                <a:extLst>
                  <a:ext uri="{FF2B5EF4-FFF2-40B4-BE49-F238E27FC236}">
                    <a16:creationId xmlns:a16="http://schemas.microsoft.com/office/drawing/2014/main" id="{87EA0D93-21F4-2F41-BC21-3244E9F9EF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Freeform 43">
                <a:extLst>
                  <a:ext uri="{FF2B5EF4-FFF2-40B4-BE49-F238E27FC236}">
                    <a16:creationId xmlns:a16="http://schemas.microsoft.com/office/drawing/2014/main" id="{AC4ED98E-24ED-7845-948B-F37EC77BBA3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sp>
          <p:nvSpPr>
            <p:cNvPr id="73" name="Text Box 33">
              <a:extLst>
                <a:ext uri="{FF2B5EF4-FFF2-40B4-BE49-F238E27FC236}">
                  <a16:creationId xmlns:a16="http://schemas.microsoft.com/office/drawing/2014/main" id="{AD56C76B-D256-BA45-B5C6-9C69CF312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9858" y="3246090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137.196.7.78</a:t>
              </a:r>
            </a:p>
          </p:txBody>
        </p:sp>
        <p:sp>
          <p:nvSpPr>
            <p:cNvPr id="74" name="Text Box 36">
              <a:extLst>
                <a:ext uri="{FF2B5EF4-FFF2-40B4-BE49-F238E27FC236}">
                  <a16:creationId xmlns:a16="http://schemas.microsoft.com/office/drawing/2014/main" id="{9FE2DD02-437B-BD40-B8BC-D8F1E3FD1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6009" y="5130248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137.196.7.14</a:t>
              </a:r>
            </a:p>
          </p:txBody>
        </p:sp>
        <p:sp>
          <p:nvSpPr>
            <p:cNvPr id="75" name="Text Box 39">
              <a:extLst>
                <a:ext uri="{FF2B5EF4-FFF2-40B4-BE49-F238E27FC236}">
                  <a16:creationId xmlns:a16="http://schemas.microsoft.com/office/drawing/2014/main" id="{EC007CEB-B2AD-9C40-859B-963764C16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9276" y="5947742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137.196.7.88</a:t>
              </a:r>
            </a:p>
          </p:txBody>
        </p:sp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BAA1C6E0-33E8-604C-BF4C-E7F8EED04B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753" y="5170004"/>
              <a:ext cx="1425483" cy="399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137.196.7.23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546546A-4C05-6448-B20D-C122FF754D91}"/>
              </a:ext>
            </a:extLst>
          </p:cNvPr>
          <p:cNvGrpSpPr/>
          <p:nvPr/>
        </p:nvGrpSpPr>
        <p:grpSpPr>
          <a:xfrm>
            <a:off x="1446381" y="2663687"/>
            <a:ext cx="3653512" cy="2923999"/>
            <a:chOff x="1446381" y="2663687"/>
            <a:chExt cx="3653512" cy="2923999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BA5E9CA-3EEB-3D4C-94D2-116047F3B04D}"/>
                </a:ext>
              </a:extLst>
            </p:cNvPr>
            <p:cNvGrpSpPr/>
            <p:nvPr/>
          </p:nvGrpSpPr>
          <p:grpSpPr>
            <a:xfrm>
              <a:off x="2754559" y="2663687"/>
              <a:ext cx="479618" cy="437323"/>
              <a:chOff x="2317237" y="2601212"/>
              <a:chExt cx="479618" cy="437323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33F027A-1BC4-FF42-ABAF-326F9EBCDE7B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CF5883-3135-F546-978F-2F1DF5A5FEDF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9241A8B-79A4-9A44-84FC-DDD5D1C7E66D}"/>
                </a:ext>
              </a:extLst>
            </p:cNvPr>
            <p:cNvGrpSpPr/>
            <p:nvPr/>
          </p:nvGrpSpPr>
          <p:grpSpPr>
            <a:xfrm>
              <a:off x="2463958" y="5150363"/>
              <a:ext cx="479618" cy="437323"/>
              <a:chOff x="2317237" y="2601212"/>
              <a:chExt cx="479618" cy="437323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AA52BDC-E20B-CD42-92BD-D934D34CDE0F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004BA43-DD92-2D48-A37B-B5AB88E8275D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80B40655-D207-4B43-BDBC-5A8A359EB4BE}"/>
                </a:ext>
              </a:extLst>
            </p:cNvPr>
            <p:cNvGrpSpPr/>
            <p:nvPr/>
          </p:nvGrpSpPr>
          <p:grpSpPr>
            <a:xfrm>
              <a:off x="1446381" y="3530757"/>
              <a:ext cx="479618" cy="437323"/>
              <a:chOff x="2317237" y="2601212"/>
              <a:chExt cx="479618" cy="437323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09CB092-EC49-C748-9C60-C6C7BE5D230F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310B648-0A48-B341-982E-67DBE3BC8F8C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91EF928-0B96-E94A-9865-02E6EC100722}"/>
                </a:ext>
              </a:extLst>
            </p:cNvPr>
            <p:cNvGrpSpPr/>
            <p:nvPr/>
          </p:nvGrpSpPr>
          <p:grpSpPr>
            <a:xfrm>
              <a:off x="4620275" y="3785389"/>
              <a:ext cx="479618" cy="437323"/>
              <a:chOff x="2317237" y="2601212"/>
              <a:chExt cx="479618" cy="437323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271BF07-D4F0-984E-AF46-10383E6D9CCD}"/>
                  </a:ext>
                </a:extLst>
              </p:cNvPr>
              <p:cNvSpPr/>
              <p:nvPr/>
            </p:nvSpPr>
            <p:spPr>
              <a:xfrm>
                <a:off x="2381605" y="2654222"/>
                <a:ext cx="344557" cy="3843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8023F87F-F1C6-B24D-8EDA-F5FC3A9ACD24}"/>
                  </a:ext>
                </a:extLst>
              </p:cNvPr>
              <p:cNvSpPr txBox="1"/>
              <p:nvPr/>
            </p:nvSpPr>
            <p:spPr>
              <a:xfrm>
                <a:off x="2317237" y="2601212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ARP</a:t>
                </a:r>
              </a:p>
            </p:txBody>
          </p:sp>
        </p:grpSp>
      </p:grpSp>
      <p:sp>
        <p:nvSpPr>
          <p:cNvPr id="97" name="Rectangle 4">
            <a:extLst>
              <a:ext uri="{FF2B5EF4-FFF2-40B4-BE49-F238E27FC236}">
                <a16:creationId xmlns:a16="http://schemas.microsoft.com/office/drawing/2014/main" id="{4A83C14A-4461-9346-A5E9-676E90D4631D}"/>
              </a:ext>
            </a:extLst>
          </p:cNvPr>
          <p:cNvSpPr txBox="1">
            <a:spLocks noChangeArrowheads="1"/>
          </p:cNvSpPr>
          <p:nvPr/>
        </p:nvSpPr>
        <p:spPr>
          <a:xfrm>
            <a:off x="5785443" y="3298343"/>
            <a:ext cx="5472170" cy="2907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ru-RU" sz="2200" dirty="0"/>
              <a:t>Соотнесение </a:t>
            </a:r>
            <a:r>
              <a:rPr lang="en-US" sz="2200" dirty="0"/>
              <a:t>IP/MAC </a:t>
            </a:r>
            <a:r>
              <a:rPr lang="ru-RU" sz="2200" dirty="0"/>
              <a:t>адресов</a:t>
            </a:r>
            <a:r>
              <a:rPr lang="en-US" sz="2200" dirty="0"/>
              <a:t> </a:t>
            </a:r>
            <a:r>
              <a:rPr lang="ru-RU" sz="2200" dirty="0"/>
              <a:t>для некоторых узлов ЛВС</a:t>
            </a:r>
            <a:r>
              <a:rPr lang="en-US" sz="2200" dirty="0"/>
              <a:t>:</a:t>
            </a:r>
          </a:p>
          <a:p>
            <a:pPr>
              <a:buFont typeface="Wingdings" charset="0"/>
              <a:buNone/>
              <a:defRPr/>
            </a:pPr>
            <a:r>
              <a:rPr lang="en-US" sz="2200" dirty="0"/>
              <a:t>          </a:t>
            </a:r>
            <a:r>
              <a:rPr lang="en-US" sz="2200" dirty="0">
                <a:solidFill>
                  <a:srgbClr val="0000A8"/>
                </a:solidFill>
              </a:rPr>
              <a:t>&lt; IP</a:t>
            </a:r>
            <a:r>
              <a:rPr lang="ru-RU" sz="2200" dirty="0">
                <a:solidFill>
                  <a:srgbClr val="0000A8"/>
                </a:solidFill>
              </a:rPr>
              <a:t>-адрес</a:t>
            </a:r>
            <a:r>
              <a:rPr lang="en-US" sz="2200" dirty="0">
                <a:solidFill>
                  <a:srgbClr val="0000A8"/>
                </a:solidFill>
              </a:rPr>
              <a:t>; MAC</a:t>
            </a:r>
            <a:r>
              <a:rPr lang="ru-RU" sz="2200" dirty="0">
                <a:solidFill>
                  <a:srgbClr val="0000A8"/>
                </a:solidFill>
              </a:rPr>
              <a:t>-адрес</a:t>
            </a:r>
            <a:r>
              <a:rPr lang="en-US" sz="2200" dirty="0">
                <a:solidFill>
                  <a:srgbClr val="0000A8"/>
                </a:solidFill>
              </a:rPr>
              <a:t>; TTL&gt;</a:t>
            </a:r>
          </a:p>
          <a:p>
            <a:pPr lvl="1">
              <a:defRPr/>
            </a:pPr>
            <a:r>
              <a:rPr lang="en-US" sz="2200" dirty="0"/>
              <a:t>TTL (Time To Live): </a:t>
            </a:r>
            <a:r>
              <a:rPr lang="ru-RU" sz="2200" dirty="0"/>
              <a:t>время, после которого пара адресов разрывается (как правило, 20 мин.) 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0383851-3AFA-93ED-8978-CFC01A875A39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2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</a:t>
            </a:r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-протокол</a:t>
            </a:r>
            <a:endParaRPr lang="en-US" sz="4400" b="0" dirty="0">
              <a:latin typeface="+mn-lt"/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ARP</a:t>
                </a:r>
                <a:r>
                  <a:rPr lang="ru-RU" dirty="0"/>
                  <a:t>-таблица</a:t>
                </a:r>
                <a:r>
                  <a:rPr lang="en-US" dirty="0"/>
                  <a:t> </a:t>
                </a:r>
                <a:r>
                  <a:rPr lang="ru-RU" dirty="0"/>
                  <a:t>в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A8"/>
                    </a:solidFill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IP</a:t>
                </a:r>
                <a:r>
                  <a:rPr lang="ru-RU" sz="1600" dirty="0"/>
                  <a:t>-адрес</a:t>
                </a:r>
                <a:endParaRPr lang="en-US" sz="16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MAC</a:t>
                </a:r>
                <a:r>
                  <a:rPr lang="ru-RU" sz="1600" dirty="0"/>
                  <a:t>-адрес</a:t>
                </a:r>
                <a:endParaRPr lang="en-US" sz="1600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TTL</a:t>
                </a:r>
              </a:p>
            </p:txBody>
          </p:sp>
        </p:grpSp>
      </p:grpSp>
      <p:sp>
        <p:nvSpPr>
          <p:cNvPr id="68" name="Rectangle 3">
            <a:extLst>
              <a:ext uri="{FF2B5EF4-FFF2-40B4-BE49-F238E27FC236}">
                <a16:creationId xmlns:a16="http://schemas.microsoft.com/office/drawing/2014/main" id="{3E190205-EEDA-4A4B-922E-882CB0024C81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1" y="1211677"/>
            <a:ext cx="10559153" cy="8869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dirty="0"/>
              <a:t>пример</a:t>
            </a:r>
            <a:r>
              <a:rPr lang="en-US" dirty="0"/>
              <a:t>: A </a:t>
            </a:r>
            <a:r>
              <a:rPr lang="ru-RU" dirty="0"/>
              <a:t>хочет отправить дейтаграмму </a:t>
            </a:r>
            <a:r>
              <a:rPr lang="en-US" dirty="0"/>
              <a:t>B</a:t>
            </a:r>
          </a:p>
          <a:p>
            <a:pPr marL="352425" lvl="1" indent="-234950">
              <a:defRPr/>
            </a:pPr>
            <a:r>
              <a:rPr lang="en-US" sz="2000" dirty="0"/>
              <a:t>MAC</a:t>
            </a:r>
            <a:r>
              <a:rPr lang="ru-RU" sz="2000" dirty="0"/>
              <a:t>-адрес</a:t>
            </a:r>
            <a:r>
              <a:rPr lang="en-US" sz="2000" dirty="0"/>
              <a:t> B</a:t>
            </a:r>
            <a:r>
              <a:rPr lang="ru-RU" sz="2000" dirty="0"/>
              <a:t> отсутствует в</a:t>
            </a:r>
            <a:r>
              <a:rPr lang="en-US" sz="2000" dirty="0"/>
              <a:t> ARP</a:t>
            </a:r>
            <a:r>
              <a:rPr lang="ru-RU" sz="2000" dirty="0"/>
              <a:t>-таблице</a:t>
            </a:r>
            <a:r>
              <a:rPr lang="en-US" sz="2000" dirty="0"/>
              <a:t> A, </a:t>
            </a:r>
            <a:r>
              <a:rPr lang="ru-RU" sz="2000" dirty="0"/>
              <a:t>поэтому</a:t>
            </a:r>
            <a:r>
              <a:rPr lang="en-US" sz="2000" dirty="0"/>
              <a:t> A </a:t>
            </a:r>
            <a:r>
              <a:rPr lang="ru-RU" sz="2000" dirty="0"/>
              <a:t>использует</a:t>
            </a:r>
            <a:r>
              <a:rPr lang="en-US" sz="2000" dirty="0"/>
              <a:t> ARP </a:t>
            </a:r>
            <a:r>
              <a:rPr lang="ru-RU" sz="2000" dirty="0"/>
              <a:t>чтобы найти </a:t>
            </a:r>
            <a:r>
              <a:rPr lang="en-US" sz="2000" dirty="0"/>
              <a:t>MAC</a:t>
            </a:r>
            <a:r>
              <a:rPr lang="ru-RU" sz="2000" dirty="0"/>
              <a:t>-адрес </a:t>
            </a:r>
            <a:r>
              <a:rPr lang="en-US" sz="2000" dirty="0"/>
              <a:t>B</a:t>
            </a:r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3DE118-29AE-1147-9673-7A7F3BEC6EF7}"/>
              </a:ext>
            </a:extLst>
          </p:cNvPr>
          <p:cNvGrpSpPr/>
          <p:nvPr/>
        </p:nvGrpSpPr>
        <p:grpSpPr>
          <a:xfrm>
            <a:off x="688699" y="2014440"/>
            <a:ext cx="5579166" cy="1323439"/>
            <a:chOff x="689113" y="2070437"/>
            <a:chExt cx="5579166" cy="1323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30726C-A09E-6C44-A2D0-4B4AC64FB4B2}"/>
                </a:ext>
              </a:extLst>
            </p:cNvPr>
            <p:cNvSpPr txBox="1"/>
            <p:nvPr/>
          </p:nvSpPr>
          <p:spPr>
            <a:xfrm>
              <a:off x="993914" y="2070437"/>
              <a:ext cx="527436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>
                <a:defRPr/>
              </a:pPr>
              <a:r>
                <a:rPr lang="en-US" sz="2400" dirty="0">
                  <a:solidFill>
                    <a:srgbClr val="0000A8"/>
                  </a:solidFill>
                </a:rPr>
                <a:t>A</a:t>
              </a:r>
              <a:r>
                <a:rPr lang="en-US" sz="2000" dirty="0"/>
                <a:t> </a:t>
              </a:r>
              <a:r>
                <a:rPr lang="ru-RU" sz="2000" dirty="0"/>
                <a:t>широковещательно передает пакет с</a:t>
              </a:r>
              <a:r>
                <a:rPr lang="en-US" sz="2000" dirty="0"/>
                <a:t> ARP</a:t>
              </a:r>
              <a:r>
                <a:rPr lang="ru-RU" sz="2000" dirty="0"/>
                <a:t>-запросом</a:t>
              </a:r>
              <a:r>
                <a:rPr lang="en-US" sz="2000" dirty="0"/>
                <a:t>, </a:t>
              </a:r>
              <a:r>
                <a:rPr lang="ru-RU" sz="2000" dirty="0"/>
                <a:t>содержащий</a:t>
              </a:r>
              <a:r>
                <a:rPr lang="en-US" sz="2000" dirty="0"/>
                <a:t> IP</a:t>
              </a:r>
              <a:r>
                <a:rPr lang="ru-RU" sz="2000" dirty="0"/>
                <a:t>-адрес </a:t>
              </a:r>
              <a:r>
                <a:rPr lang="en-US" sz="2000" dirty="0"/>
                <a:t>B</a:t>
              </a:r>
            </a:p>
            <a:p>
              <a:pPr marL="404813" lvl="1" indent="-23495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2000" dirty="0"/>
                <a:t>MAC</a:t>
              </a:r>
              <a:r>
                <a:rPr lang="ru-RU" sz="2000" dirty="0"/>
                <a:t>-адрес назначения</a:t>
              </a:r>
              <a:r>
                <a:rPr lang="en-US" sz="2000" dirty="0"/>
                <a:t> = FF-FF-FF-FF-FF-FF</a:t>
              </a:r>
            </a:p>
            <a:p>
              <a:pPr marL="404813" lvl="1" indent="-234950">
                <a:lnSpc>
                  <a:spcPct val="90000"/>
                </a:lnSpc>
                <a:buFont typeface="Arial" panose="020B0604020202020204" pitchFamily="34" charset="0"/>
                <a:buChar char="•"/>
                <a:defRPr/>
              </a:pPr>
              <a:r>
                <a:rPr lang="ru-RU" sz="2000" dirty="0"/>
                <a:t>Все узлы в ЛВС получают</a:t>
              </a:r>
              <a:r>
                <a:rPr lang="en-US" sz="2000" dirty="0"/>
                <a:t> ARP</a:t>
              </a:r>
              <a:r>
                <a:rPr lang="ru-RU" sz="2000" dirty="0"/>
                <a:t>-запрос</a:t>
              </a:r>
              <a:r>
                <a:rPr lang="en-US" sz="2000" dirty="0"/>
                <a:t> 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779ACC-F55E-B048-8458-7327E343FDD1}"/>
              </a:ext>
            </a:extLst>
          </p:cNvPr>
          <p:cNvGrpSpPr/>
          <p:nvPr/>
        </p:nvGrpSpPr>
        <p:grpSpPr>
          <a:xfrm>
            <a:off x="6633558" y="2781868"/>
            <a:ext cx="4272980" cy="1554072"/>
            <a:chOff x="7269663" y="106017"/>
            <a:chExt cx="4272980" cy="1554072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D86198F-C5C2-D246-A036-CEC67763694B}"/>
                </a:ext>
              </a:extLst>
            </p:cNvPr>
            <p:cNvSpPr/>
            <p:nvPr/>
          </p:nvSpPr>
          <p:spPr>
            <a:xfrm>
              <a:off x="7269663" y="168712"/>
              <a:ext cx="3357443" cy="1491377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665100"/>
                <a:gd name="connsiteY0" fmla="*/ 393603 h 829414"/>
                <a:gd name="connsiteX1" fmla="*/ 429371 w 1665100"/>
                <a:gd name="connsiteY1" fmla="*/ 0 h 829414"/>
                <a:gd name="connsiteX2" fmla="*/ 1665100 w 1665100"/>
                <a:gd name="connsiteY2" fmla="*/ 303752 h 829414"/>
                <a:gd name="connsiteX3" fmla="*/ 0 w 1665100"/>
                <a:gd name="connsiteY3" fmla="*/ 829414 h 829414"/>
                <a:gd name="connsiteX4" fmla="*/ 81411 w 1665100"/>
                <a:gd name="connsiteY4" fmla="*/ 393603 h 829414"/>
                <a:gd name="connsiteX0" fmla="*/ 81411 w 1665100"/>
                <a:gd name="connsiteY0" fmla="*/ 228350 h 664161"/>
                <a:gd name="connsiteX1" fmla="*/ 419294 w 1665100"/>
                <a:gd name="connsiteY1" fmla="*/ 0 h 664161"/>
                <a:gd name="connsiteX2" fmla="*/ 1665100 w 1665100"/>
                <a:gd name="connsiteY2" fmla="*/ 138499 h 664161"/>
                <a:gd name="connsiteX3" fmla="*/ 0 w 1665100"/>
                <a:gd name="connsiteY3" fmla="*/ 664161 h 664161"/>
                <a:gd name="connsiteX4" fmla="*/ 81411 w 1665100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41393 w 1463851"/>
                <a:gd name="connsiteY0" fmla="*/ 206474 h 585409"/>
                <a:gd name="connsiteX1" fmla="*/ 299240 w 1463851"/>
                <a:gd name="connsiteY1" fmla="*/ 0 h 585409"/>
                <a:gd name="connsiteX2" fmla="*/ 1463851 w 1463851"/>
                <a:gd name="connsiteY2" fmla="*/ 83572 h 585409"/>
                <a:gd name="connsiteX3" fmla="*/ 0 w 1463851"/>
                <a:gd name="connsiteY3" fmla="*/ 585409 h 585409"/>
                <a:gd name="connsiteX4" fmla="*/ 41393 w 1463851"/>
                <a:gd name="connsiteY4" fmla="*/ 206474 h 585409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2566355"/>
                <a:gd name="connsiteY0" fmla="*/ 649820 h 1028755"/>
                <a:gd name="connsiteX1" fmla="*/ 387948 w 2566355"/>
                <a:gd name="connsiteY1" fmla="*/ 0 h 1028755"/>
                <a:gd name="connsiteX2" fmla="*/ 2566355 w 2566355"/>
                <a:gd name="connsiteY2" fmla="*/ 776300 h 1028755"/>
                <a:gd name="connsiteX3" fmla="*/ 0 w 2566355"/>
                <a:gd name="connsiteY3" fmla="*/ 1028755 h 1028755"/>
                <a:gd name="connsiteX4" fmla="*/ 41393 w 2566355"/>
                <a:gd name="connsiteY4" fmla="*/ 649820 h 1028755"/>
                <a:gd name="connsiteX0" fmla="*/ 0 w 2524962"/>
                <a:gd name="connsiteY0" fmla="*/ 649820 h 1014901"/>
                <a:gd name="connsiteX1" fmla="*/ 346555 w 2524962"/>
                <a:gd name="connsiteY1" fmla="*/ 0 h 1014901"/>
                <a:gd name="connsiteX2" fmla="*/ 2524962 w 2524962"/>
                <a:gd name="connsiteY2" fmla="*/ 776300 h 1014901"/>
                <a:gd name="connsiteX3" fmla="*/ 9297 w 2524962"/>
                <a:gd name="connsiteY3" fmla="*/ 1014901 h 1014901"/>
                <a:gd name="connsiteX4" fmla="*/ 0 w 2524962"/>
                <a:gd name="connsiteY4" fmla="*/ 649820 h 1014901"/>
                <a:gd name="connsiteX0" fmla="*/ 16048 w 2541010"/>
                <a:gd name="connsiteY0" fmla="*/ 649820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16048 w 2541010"/>
                <a:gd name="connsiteY4" fmla="*/ 649820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 w 2852797"/>
                <a:gd name="connsiteY0" fmla="*/ 979920 h 1305846"/>
                <a:gd name="connsiteX1" fmla="*/ 649045 w 2852797"/>
                <a:gd name="connsiteY1" fmla="*/ 0 h 1305846"/>
                <a:gd name="connsiteX2" fmla="*/ 2852797 w 2852797"/>
                <a:gd name="connsiteY2" fmla="*/ 804009 h 1305846"/>
                <a:gd name="connsiteX3" fmla="*/ 311787 w 2852797"/>
                <a:gd name="connsiteY3" fmla="*/ 1305846 h 1305846"/>
                <a:gd name="connsiteX4" fmla="*/ 3 w 2852797"/>
                <a:gd name="connsiteY4" fmla="*/ 979920 h 1305846"/>
                <a:gd name="connsiteX0" fmla="*/ 3 w 2852797"/>
                <a:gd name="connsiteY0" fmla="*/ 1284720 h 1610646"/>
                <a:gd name="connsiteX1" fmla="*/ 1315727 w 2852797"/>
                <a:gd name="connsiteY1" fmla="*/ 0 h 1610646"/>
                <a:gd name="connsiteX2" fmla="*/ 2852797 w 2852797"/>
                <a:gd name="connsiteY2" fmla="*/ 1108809 h 1610646"/>
                <a:gd name="connsiteX3" fmla="*/ 311787 w 2852797"/>
                <a:gd name="connsiteY3" fmla="*/ 1610646 h 1610646"/>
                <a:gd name="connsiteX4" fmla="*/ 3 w 2852797"/>
                <a:gd name="connsiteY4" fmla="*/ 1284720 h 1610646"/>
                <a:gd name="connsiteX0" fmla="*/ 3 w 3070984"/>
                <a:gd name="connsiteY0" fmla="*/ 1284720 h 1610646"/>
                <a:gd name="connsiteX1" fmla="*/ 1315727 w 3070984"/>
                <a:gd name="connsiteY1" fmla="*/ 0 h 1610646"/>
                <a:gd name="connsiteX2" fmla="*/ 3070984 w 3070984"/>
                <a:gd name="connsiteY2" fmla="*/ 1042548 h 1610646"/>
                <a:gd name="connsiteX3" fmla="*/ 311787 w 3070984"/>
                <a:gd name="connsiteY3" fmla="*/ 1610646 h 1610646"/>
                <a:gd name="connsiteX4" fmla="*/ 3 w 3070984"/>
                <a:gd name="connsiteY4" fmla="*/ 1284720 h 1610646"/>
                <a:gd name="connsiteX0" fmla="*/ 3 w 3070984"/>
                <a:gd name="connsiteY0" fmla="*/ 1165451 h 1491377"/>
                <a:gd name="connsiteX1" fmla="*/ 1279362 w 3070984"/>
                <a:gd name="connsiteY1" fmla="*/ 0 h 1491377"/>
                <a:gd name="connsiteX2" fmla="*/ 3070984 w 3070984"/>
                <a:gd name="connsiteY2" fmla="*/ 923279 h 1491377"/>
                <a:gd name="connsiteX3" fmla="*/ 311787 w 3070984"/>
                <a:gd name="connsiteY3" fmla="*/ 1491377 h 1491377"/>
                <a:gd name="connsiteX4" fmla="*/ 3 w 3070984"/>
                <a:gd name="connsiteY4" fmla="*/ 1165451 h 149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0984" h="1491377">
                  <a:moveTo>
                    <a:pt x="3" y="1165451"/>
                  </a:moveTo>
                  <a:cubicBezTo>
                    <a:pt x="145598" y="1121700"/>
                    <a:pt x="1219590" y="114212"/>
                    <a:pt x="1279362" y="0"/>
                  </a:cubicBezTo>
                  <a:cubicBezTo>
                    <a:pt x="1163476" y="1035639"/>
                    <a:pt x="985249" y="923350"/>
                    <a:pt x="3070984" y="923279"/>
                  </a:cubicBezTo>
                  <a:cubicBezTo>
                    <a:pt x="2279368" y="1124493"/>
                    <a:pt x="913470" y="1245953"/>
                    <a:pt x="311787" y="1491377"/>
                  </a:cubicBezTo>
                  <a:cubicBezTo>
                    <a:pt x="312912" y="1365065"/>
                    <a:pt x="-1122" y="1291763"/>
                    <a:pt x="3" y="116545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68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8E7519B-EA19-2A46-9C38-1BDDEE668E91}"/>
                </a:ext>
              </a:extLst>
            </p:cNvPr>
            <p:cNvSpPr/>
            <p:nvPr/>
          </p:nvSpPr>
          <p:spPr>
            <a:xfrm>
              <a:off x="8613913" y="106017"/>
              <a:ext cx="2743200" cy="10204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7C44C06-ADBC-1A45-BC93-524B58513C91}"/>
                </a:ext>
              </a:extLst>
            </p:cNvPr>
            <p:cNvSpPr txBox="1"/>
            <p:nvPr/>
          </p:nvSpPr>
          <p:spPr>
            <a:xfrm>
              <a:off x="8610903" y="117460"/>
              <a:ext cx="293174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cs typeface="Courier New" panose="02070309020205020404" pitchFamily="49" charset="0"/>
                </a:rPr>
                <a:t>Source MAC:  </a:t>
              </a:r>
              <a:r>
                <a:rPr lang="en-US" sz="1600" dirty="0">
                  <a:solidFill>
                    <a:srgbClr val="000000"/>
                  </a:solidFill>
                </a:rPr>
                <a:t>71-65-F7-2B-08-53</a:t>
              </a:r>
            </a:p>
            <a:p>
              <a:r>
                <a:rPr lang="en-US" sz="1600" dirty="0">
                  <a:cs typeface="Courier New" panose="02070309020205020404" pitchFamily="49" charset="0"/>
                </a:rPr>
                <a:t>Source IP: </a:t>
              </a:r>
              <a:r>
                <a:rPr lang="en-US" sz="1600" dirty="0"/>
                <a:t>137.196.7.23</a:t>
              </a:r>
              <a:r>
                <a:rPr lang="en-US" sz="1600" dirty="0">
                  <a:cs typeface="Courier New" panose="02070309020205020404" pitchFamily="49" charset="0"/>
                </a:rPr>
                <a:t> </a:t>
              </a:r>
            </a:p>
            <a:p>
              <a:r>
                <a:rPr lang="en-US" sz="1600" dirty="0"/>
                <a:t>Target IP address: </a:t>
              </a:r>
              <a:r>
                <a:rPr lang="en-US" sz="1400" dirty="0"/>
                <a:t>137.196.7.14</a:t>
              </a:r>
            </a:p>
            <a:p>
              <a:r>
                <a:rPr lang="en-US" sz="1400" dirty="0">
                  <a:latin typeface="Arial" charset="0"/>
                </a:rPr>
                <a:t>…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2BD21F-B726-4F40-9D4F-27BF9ABCB338}"/>
              </a:ext>
            </a:extLst>
          </p:cNvPr>
          <p:cNvGrpSpPr/>
          <p:nvPr/>
        </p:nvGrpSpPr>
        <p:grpSpPr>
          <a:xfrm>
            <a:off x="5367131" y="3596877"/>
            <a:ext cx="2849218" cy="2007707"/>
            <a:chOff x="437322" y="4803913"/>
            <a:chExt cx="2849218" cy="2007707"/>
          </a:xfrm>
        </p:grpSpPr>
        <p:sp>
          <p:nvSpPr>
            <p:cNvPr id="102" name="Right Arrow 101">
              <a:extLst>
                <a:ext uri="{FF2B5EF4-FFF2-40B4-BE49-F238E27FC236}">
                  <a16:creationId xmlns:a16="http://schemas.microsoft.com/office/drawing/2014/main" id="{F6B69C75-3517-234C-9022-322822C8ECE4}"/>
                </a:ext>
              </a:extLst>
            </p:cNvPr>
            <p:cNvSpPr/>
            <p:nvPr/>
          </p:nvSpPr>
          <p:spPr>
            <a:xfrm rot="5400000">
              <a:off x="1335154" y="6172202"/>
              <a:ext cx="1073429" cy="20540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>
              <a:extLst>
                <a:ext uri="{FF2B5EF4-FFF2-40B4-BE49-F238E27FC236}">
                  <a16:creationId xmlns:a16="http://schemas.microsoft.com/office/drawing/2014/main" id="{E2103C84-F9BB-754A-8DB4-9EED1407A0E5}"/>
                </a:ext>
              </a:extLst>
            </p:cNvPr>
            <p:cNvSpPr/>
            <p:nvPr/>
          </p:nvSpPr>
          <p:spPr>
            <a:xfrm rot="16200000">
              <a:off x="1408044" y="5105399"/>
              <a:ext cx="775252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8E8C1703-14D3-ED45-A5E7-3C816D2C6A36}"/>
                </a:ext>
              </a:extLst>
            </p:cNvPr>
            <p:cNvSpPr/>
            <p:nvPr/>
          </p:nvSpPr>
          <p:spPr>
            <a:xfrm>
              <a:off x="437322" y="5499652"/>
              <a:ext cx="2849218" cy="159027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7255" y="5177985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9DD04DE-490A-BF4D-A7E2-3A174C7DB200}"/>
              </a:ext>
            </a:extLst>
          </p:cNvPr>
          <p:cNvGrpSpPr/>
          <p:nvPr/>
        </p:nvGrpSpPr>
        <p:grpSpPr>
          <a:xfrm>
            <a:off x="5817705" y="4121995"/>
            <a:ext cx="410817" cy="461665"/>
            <a:chOff x="2292626" y="5618921"/>
            <a:chExt cx="410817" cy="46166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6289879-A092-1D48-94AB-CCE5CC88B4FF}"/>
                </a:ext>
              </a:extLst>
            </p:cNvPr>
            <p:cNvSpPr/>
            <p:nvPr/>
          </p:nvSpPr>
          <p:spPr>
            <a:xfrm>
              <a:off x="2292626" y="5645426"/>
              <a:ext cx="410817" cy="410817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6F7794D-4F3F-5742-9DD7-7030CC3F326A}"/>
                </a:ext>
              </a:extLst>
            </p:cNvPr>
            <p:cNvSpPr txBox="1"/>
            <p:nvPr/>
          </p:nvSpPr>
          <p:spPr>
            <a:xfrm>
              <a:off x="2319130" y="56189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70654DC-D6ED-4743-B90B-BBDA82CBF7C1}"/>
              </a:ext>
            </a:extLst>
          </p:cNvPr>
          <p:cNvSpPr txBox="1"/>
          <p:nvPr/>
        </p:nvSpPr>
        <p:spPr>
          <a:xfrm>
            <a:off x="7623616" y="2453566"/>
            <a:ext cx="4339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Courier New" panose="02070309020205020404" pitchFamily="49" charset="0"/>
              </a:rPr>
              <a:t>Ethernet </a:t>
            </a:r>
            <a:r>
              <a:rPr lang="ru-RU" sz="1600" dirty="0">
                <a:cs typeface="Courier New" panose="02070309020205020404" pitchFamily="49" charset="0"/>
              </a:rPr>
              <a:t>кадр</a:t>
            </a:r>
            <a:r>
              <a:rPr lang="en-US" sz="1600" dirty="0">
                <a:cs typeface="Courier New" panose="02070309020205020404" pitchFamily="49" charset="0"/>
              </a:rPr>
              <a:t> (</a:t>
            </a:r>
            <a:r>
              <a:rPr lang="ru-RU" sz="1600" dirty="0">
                <a:cs typeface="Courier New" panose="02070309020205020404" pitchFamily="49" charset="0"/>
              </a:rPr>
              <a:t>отправляет</a:t>
            </a:r>
            <a:r>
              <a:rPr lang="en-US" sz="1600" dirty="0">
                <a:cs typeface="Courier New" panose="02070309020205020404" pitchFamily="49" charset="0"/>
              </a:rPr>
              <a:t> </a:t>
            </a:r>
            <a:r>
              <a:rPr lang="ru-RU" sz="1600" dirty="0">
                <a:cs typeface="Courier New" panose="02070309020205020404" pitchFamily="49" charset="0"/>
              </a:rPr>
              <a:t>на</a:t>
            </a:r>
            <a:r>
              <a:rPr lang="en-US" sz="1600" dirty="0">
                <a:cs typeface="Courier New" panose="02070309020205020404" pitchFamily="49" charset="0"/>
              </a:rPr>
              <a:t> </a:t>
            </a:r>
            <a:r>
              <a:rPr lang="en-US" sz="1600" dirty="0"/>
              <a:t>FF-FF-FF-FF-FF-FF)</a:t>
            </a:r>
            <a:endParaRPr lang="en-US" sz="1400" dirty="0">
              <a:latin typeface="Arial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E45CEB1-1BDD-8F13-69D7-B91AEDB8D568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63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6FC3-7DD0-8D48-A73C-1EC08DB3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>
                <a:cs typeface="Calibri" panose="020F0502020204030204" pitchFamily="34" charset="0"/>
              </a:rPr>
              <a:t>Канальный уровень</a:t>
            </a:r>
            <a:r>
              <a:rPr lang="en-US" altLang="en-US" dirty="0">
                <a:cs typeface="Calibri" panose="020F0502020204030204" pitchFamily="34" charset="0"/>
              </a:rPr>
              <a:t>: </a:t>
            </a:r>
            <a:r>
              <a:rPr lang="ru-RU" altLang="en-US" dirty="0">
                <a:cs typeface="Calibri" panose="020F0502020204030204" pitchFamily="34" charset="0"/>
              </a:rPr>
              <a:t>цели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83EDA-C355-9A48-9A7B-13CAE9D04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2572"/>
            <a:ext cx="5181600" cy="4698465"/>
          </a:xfrm>
        </p:spPr>
        <p:txBody>
          <a:bodyPr>
            <a:normAutofit/>
          </a:bodyPr>
          <a:lstStyle/>
          <a:p>
            <a:pPr marL="342900" indent="-212725">
              <a:buFont typeface="Wingdings" charset="2"/>
              <a:buChar char="§"/>
              <a:defRPr/>
            </a:pPr>
            <a:r>
              <a:rPr lang="ru-RU" sz="2600" dirty="0"/>
              <a:t>Понять принципы, лежащие в основе работы служб канального уровня</a:t>
            </a:r>
            <a:r>
              <a:rPr lang="en-US" sz="2600" dirty="0"/>
              <a:t>:</a:t>
            </a:r>
          </a:p>
          <a:p>
            <a:pPr marL="688975" lvl="1" indent="-317500">
              <a:lnSpc>
                <a:spcPct val="100000"/>
              </a:lnSpc>
              <a:defRPr/>
            </a:pPr>
            <a:r>
              <a:rPr lang="ru-RU" dirty="0"/>
              <a:t>Обнаружение и исправление ошибок</a:t>
            </a:r>
            <a:endParaRPr lang="en-US" dirty="0"/>
          </a:p>
          <a:p>
            <a:pPr marL="688975" lvl="1" indent="-317500">
              <a:lnSpc>
                <a:spcPct val="100000"/>
              </a:lnSpc>
              <a:defRPr/>
            </a:pPr>
            <a:r>
              <a:rPr lang="ru-RU" dirty="0"/>
              <a:t>Совместное использование широковещательного канала: коллективный доступ</a:t>
            </a:r>
            <a:endParaRPr lang="en-US" dirty="0"/>
          </a:p>
          <a:p>
            <a:pPr marL="688975" lvl="1" indent="-317500">
              <a:lnSpc>
                <a:spcPct val="100000"/>
              </a:lnSpc>
              <a:defRPr/>
            </a:pPr>
            <a:r>
              <a:rPr lang="ru-RU" dirty="0"/>
              <a:t>Адресация канального уровня</a:t>
            </a:r>
            <a:endParaRPr lang="en-US" dirty="0"/>
          </a:p>
          <a:p>
            <a:pPr marL="688975" lvl="1" indent="-317500">
              <a:lnSpc>
                <a:spcPct val="100000"/>
              </a:lnSpc>
              <a:defRPr/>
            </a:pPr>
            <a:r>
              <a:rPr lang="ru-RU" dirty="0"/>
              <a:t>Локальные сети</a:t>
            </a:r>
            <a:r>
              <a:rPr lang="en-US" dirty="0"/>
              <a:t>: Ethernet, VLANs</a:t>
            </a:r>
          </a:p>
          <a:p>
            <a:pPr marL="342900" indent="-212725">
              <a:buFont typeface="Wingdings" charset="2"/>
              <a:buChar char="§"/>
              <a:defRPr/>
            </a:pPr>
            <a:r>
              <a:rPr lang="ru-RU" sz="2600" dirty="0"/>
              <a:t>Сети дата-центров</a:t>
            </a:r>
            <a:endParaRPr lang="en-US" sz="2600" dirty="0"/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A4EEF-90EE-424B-9F5F-D32E647EF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4934" y="1602070"/>
            <a:ext cx="5584371" cy="4351338"/>
          </a:xfrm>
        </p:spPr>
        <p:txBody>
          <a:bodyPr>
            <a:normAutofit/>
          </a:bodyPr>
          <a:lstStyle/>
          <a:p>
            <a:pPr marL="407988" indent="-277813"/>
            <a:r>
              <a:rPr lang="ru-RU" sz="2600" dirty="0" err="1"/>
              <a:t>Инстанцирование</a:t>
            </a:r>
            <a:r>
              <a:rPr lang="ru-RU" sz="2600" dirty="0"/>
              <a:t> и реализация различных технологий канального уровня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448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</a:t>
            </a:r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-протокол</a:t>
            </a:r>
            <a:endParaRPr lang="en-US" sz="4400" b="0" dirty="0">
              <a:latin typeface="+mn-lt"/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ARP</a:t>
                </a:r>
                <a:r>
                  <a:rPr lang="ru-RU" dirty="0"/>
                  <a:t>-таблица в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A8"/>
                    </a:solidFill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IP</a:t>
                </a:r>
                <a:r>
                  <a:rPr lang="ru-RU" sz="1600" dirty="0"/>
                  <a:t>-адрес</a:t>
                </a:r>
                <a:endParaRPr lang="en-US" sz="16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MAC</a:t>
                </a:r>
                <a:r>
                  <a:rPr lang="ru-RU" sz="1600" dirty="0"/>
                  <a:t>-адрес</a:t>
                </a:r>
                <a:endParaRPr lang="en-US" sz="1600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TTL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3DE118-29AE-1147-9673-7A7F3BEC6EF7}"/>
              </a:ext>
            </a:extLst>
          </p:cNvPr>
          <p:cNvGrpSpPr/>
          <p:nvPr/>
        </p:nvGrpSpPr>
        <p:grpSpPr>
          <a:xfrm>
            <a:off x="7730987" y="5422150"/>
            <a:ext cx="4222474" cy="769441"/>
            <a:chOff x="689113" y="2308977"/>
            <a:chExt cx="4222474" cy="7694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30726C-A09E-6C44-A2D0-4B4AC64FB4B2}"/>
                </a:ext>
              </a:extLst>
            </p:cNvPr>
            <p:cNvSpPr txBox="1"/>
            <p:nvPr/>
          </p:nvSpPr>
          <p:spPr>
            <a:xfrm>
              <a:off x="1007166" y="2308977"/>
              <a:ext cx="39044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4950">
                <a:defRPr/>
              </a:pPr>
              <a:r>
                <a:rPr lang="en-US" sz="2400" dirty="0">
                  <a:solidFill>
                    <a:srgbClr val="0000A8"/>
                  </a:solidFill>
                </a:rPr>
                <a:t>B</a:t>
              </a:r>
              <a:r>
                <a:rPr lang="en-US" sz="2000" dirty="0"/>
                <a:t> </a:t>
              </a:r>
              <a:r>
                <a:rPr lang="ru-RU" sz="2000" dirty="0"/>
                <a:t>отвечает</a:t>
              </a:r>
              <a:r>
                <a:rPr lang="en-US" sz="2000" dirty="0"/>
                <a:t> A</a:t>
              </a:r>
              <a:r>
                <a:rPr lang="ru-RU" sz="2000" dirty="0"/>
                <a:t> </a:t>
              </a:r>
              <a:r>
                <a:rPr lang="en-US" sz="2000" dirty="0"/>
                <a:t>ARP</a:t>
              </a:r>
              <a:r>
                <a:rPr lang="ru-RU" sz="2000" dirty="0"/>
                <a:t>-ответом</a:t>
              </a:r>
              <a:r>
                <a:rPr lang="en-US" sz="2000" dirty="0"/>
                <a:t>, </a:t>
              </a:r>
              <a:r>
                <a:rPr lang="ru-RU" sz="2000" dirty="0"/>
                <a:t>передавая</a:t>
              </a:r>
              <a:r>
                <a:rPr lang="en-US" sz="2000" dirty="0"/>
                <a:t> </a:t>
              </a:r>
              <a:r>
                <a:rPr lang="ru-RU" sz="2000" dirty="0"/>
                <a:t>свой</a:t>
              </a:r>
              <a:r>
                <a:rPr lang="en-US" sz="2000" dirty="0"/>
                <a:t> MAC</a:t>
              </a:r>
              <a:r>
                <a:rPr lang="ru-RU" sz="2000" dirty="0"/>
                <a:t>-адрес</a:t>
              </a:r>
              <a:endParaRPr lang="en-US" sz="20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F779ACC-F55E-B048-8458-7327E343FDD1}"/>
              </a:ext>
            </a:extLst>
          </p:cNvPr>
          <p:cNvGrpSpPr/>
          <p:nvPr/>
        </p:nvGrpSpPr>
        <p:grpSpPr>
          <a:xfrm>
            <a:off x="6633558" y="2781868"/>
            <a:ext cx="4272980" cy="1554072"/>
            <a:chOff x="7269663" y="106017"/>
            <a:chExt cx="4272980" cy="1554072"/>
          </a:xfrm>
        </p:grpSpPr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CD86198F-C5C2-D246-A036-CEC67763694B}"/>
                </a:ext>
              </a:extLst>
            </p:cNvPr>
            <p:cNvSpPr/>
            <p:nvPr/>
          </p:nvSpPr>
          <p:spPr>
            <a:xfrm>
              <a:off x="7269663" y="168712"/>
              <a:ext cx="3357443" cy="1491377"/>
            </a:xfrm>
            <a:custGeom>
              <a:avLst/>
              <a:gdLst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64126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64126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0 w 1615044"/>
                <a:gd name="connsiteY0" fmla="*/ 463138 h 890650"/>
                <a:gd name="connsiteX1" fmla="*/ 285007 w 1615044"/>
                <a:gd name="connsiteY1" fmla="*/ 0 h 890650"/>
                <a:gd name="connsiteX2" fmla="*/ 1615044 w 1615044"/>
                <a:gd name="connsiteY2" fmla="*/ 83128 h 890650"/>
                <a:gd name="connsiteX3" fmla="*/ 166254 w 1615044"/>
                <a:gd name="connsiteY3" fmla="*/ 890650 h 890650"/>
                <a:gd name="connsiteX4" fmla="*/ 0 w 1615044"/>
                <a:gd name="connsiteY4" fmla="*/ 463138 h 890650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674421"/>
                <a:gd name="connsiteY0" fmla="*/ 463138 h 700645"/>
                <a:gd name="connsiteX1" fmla="*/ 344384 w 1674421"/>
                <a:gd name="connsiteY1" fmla="*/ 0 h 700645"/>
                <a:gd name="connsiteX2" fmla="*/ 1674421 w 1674421"/>
                <a:gd name="connsiteY2" fmla="*/ 83128 h 700645"/>
                <a:gd name="connsiteX3" fmla="*/ 0 w 1674421"/>
                <a:gd name="connsiteY3" fmla="*/ 700645 h 700645"/>
                <a:gd name="connsiteX4" fmla="*/ 59377 w 167442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294411"/>
                <a:gd name="connsiteY0" fmla="*/ 463138 h 700645"/>
                <a:gd name="connsiteX1" fmla="*/ 344384 w 1294411"/>
                <a:gd name="connsiteY1" fmla="*/ 0 h 700645"/>
                <a:gd name="connsiteX2" fmla="*/ 1294411 w 1294411"/>
                <a:gd name="connsiteY2" fmla="*/ 296884 h 700645"/>
                <a:gd name="connsiteX3" fmla="*/ 0 w 1294411"/>
                <a:gd name="connsiteY3" fmla="*/ 700645 h 700645"/>
                <a:gd name="connsiteX4" fmla="*/ 59377 w 1294411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63138 h 700645"/>
                <a:gd name="connsiteX1" fmla="*/ 344384 w 1389414"/>
                <a:gd name="connsiteY1" fmla="*/ 0 h 700645"/>
                <a:gd name="connsiteX2" fmla="*/ 1389414 w 1389414"/>
                <a:gd name="connsiteY2" fmla="*/ 439388 h 700645"/>
                <a:gd name="connsiteX3" fmla="*/ 0 w 1389414"/>
                <a:gd name="connsiteY3" fmla="*/ 700645 h 700645"/>
                <a:gd name="connsiteX4" fmla="*/ 59377 w 1389414"/>
                <a:gd name="connsiteY4" fmla="*/ 463138 h 700645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415637 h 653144"/>
                <a:gd name="connsiteX1" fmla="*/ 605641 w 1389414"/>
                <a:gd name="connsiteY1" fmla="*/ 0 h 653144"/>
                <a:gd name="connsiteX2" fmla="*/ 1389414 w 1389414"/>
                <a:gd name="connsiteY2" fmla="*/ 391887 h 653144"/>
                <a:gd name="connsiteX3" fmla="*/ 0 w 1389414"/>
                <a:gd name="connsiteY3" fmla="*/ 653144 h 653144"/>
                <a:gd name="connsiteX4" fmla="*/ 59377 w 1389414"/>
                <a:gd name="connsiteY4" fmla="*/ 415637 h 653144"/>
                <a:gd name="connsiteX0" fmla="*/ 59377 w 1389414"/>
                <a:gd name="connsiteY0" fmla="*/ 591907 h 829414"/>
                <a:gd name="connsiteX1" fmla="*/ 429371 w 1389414"/>
                <a:gd name="connsiteY1" fmla="*/ 0 h 829414"/>
                <a:gd name="connsiteX2" fmla="*/ 1389414 w 1389414"/>
                <a:gd name="connsiteY2" fmla="*/ 568157 h 829414"/>
                <a:gd name="connsiteX3" fmla="*/ 0 w 1389414"/>
                <a:gd name="connsiteY3" fmla="*/ 829414 h 829414"/>
                <a:gd name="connsiteX4" fmla="*/ 59377 w 1389414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59377 w 1786022"/>
                <a:gd name="connsiteY0" fmla="*/ 591907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59377 w 1786022"/>
                <a:gd name="connsiteY4" fmla="*/ 591907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69854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786022"/>
                <a:gd name="connsiteY0" fmla="*/ 393603 h 829414"/>
                <a:gd name="connsiteX1" fmla="*/ 429371 w 1786022"/>
                <a:gd name="connsiteY1" fmla="*/ 0 h 829414"/>
                <a:gd name="connsiteX2" fmla="*/ 1786022 w 1786022"/>
                <a:gd name="connsiteY2" fmla="*/ 325786 h 829414"/>
                <a:gd name="connsiteX3" fmla="*/ 0 w 1786022"/>
                <a:gd name="connsiteY3" fmla="*/ 829414 h 829414"/>
                <a:gd name="connsiteX4" fmla="*/ 81411 w 1786022"/>
                <a:gd name="connsiteY4" fmla="*/ 393603 h 829414"/>
                <a:gd name="connsiteX0" fmla="*/ 81411 w 1665100"/>
                <a:gd name="connsiteY0" fmla="*/ 393603 h 829414"/>
                <a:gd name="connsiteX1" fmla="*/ 429371 w 1665100"/>
                <a:gd name="connsiteY1" fmla="*/ 0 h 829414"/>
                <a:gd name="connsiteX2" fmla="*/ 1665100 w 1665100"/>
                <a:gd name="connsiteY2" fmla="*/ 303752 h 829414"/>
                <a:gd name="connsiteX3" fmla="*/ 0 w 1665100"/>
                <a:gd name="connsiteY3" fmla="*/ 829414 h 829414"/>
                <a:gd name="connsiteX4" fmla="*/ 81411 w 1665100"/>
                <a:gd name="connsiteY4" fmla="*/ 393603 h 829414"/>
                <a:gd name="connsiteX0" fmla="*/ 81411 w 1665100"/>
                <a:gd name="connsiteY0" fmla="*/ 228350 h 664161"/>
                <a:gd name="connsiteX1" fmla="*/ 419294 w 1665100"/>
                <a:gd name="connsiteY1" fmla="*/ 0 h 664161"/>
                <a:gd name="connsiteX2" fmla="*/ 1665100 w 1665100"/>
                <a:gd name="connsiteY2" fmla="*/ 138499 h 664161"/>
                <a:gd name="connsiteX3" fmla="*/ 0 w 1665100"/>
                <a:gd name="connsiteY3" fmla="*/ 664161 h 664161"/>
                <a:gd name="connsiteX4" fmla="*/ 81411 w 1665100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28350 h 664161"/>
                <a:gd name="connsiteX1" fmla="*/ 419294 w 1503869"/>
                <a:gd name="connsiteY1" fmla="*/ 0 h 664161"/>
                <a:gd name="connsiteX2" fmla="*/ 1503869 w 1503869"/>
                <a:gd name="connsiteY2" fmla="*/ 105448 h 664161"/>
                <a:gd name="connsiteX3" fmla="*/ 0 w 1503869"/>
                <a:gd name="connsiteY3" fmla="*/ 664161 h 664161"/>
                <a:gd name="connsiteX4" fmla="*/ 81411 w 1503869"/>
                <a:gd name="connsiteY4" fmla="*/ 228350 h 664161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19599 h 655410"/>
                <a:gd name="connsiteX1" fmla="*/ 351263 w 1503869"/>
                <a:gd name="connsiteY1" fmla="*/ 0 h 655410"/>
                <a:gd name="connsiteX2" fmla="*/ 1503869 w 1503869"/>
                <a:gd name="connsiteY2" fmla="*/ 96697 h 655410"/>
                <a:gd name="connsiteX3" fmla="*/ 0 w 1503869"/>
                <a:gd name="connsiteY3" fmla="*/ 655410 h 655410"/>
                <a:gd name="connsiteX4" fmla="*/ 81411 w 1503869"/>
                <a:gd name="connsiteY4" fmla="*/ 219599 h 655410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81411 w 1503869"/>
                <a:gd name="connsiteY0" fmla="*/ 206474 h 642285"/>
                <a:gd name="connsiteX1" fmla="*/ 339258 w 1503869"/>
                <a:gd name="connsiteY1" fmla="*/ 0 h 642285"/>
                <a:gd name="connsiteX2" fmla="*/ 1503869 w 1503869"/>
                <a:gd name="connsiteY2" fmla="*/ 83572 h 642285"/>
                <a:gd name="connsiteX3" fmla="*/ 0 w 1503869"/>
                <a:gd name="connsiteY3" fmla="*/ 642285 h 642285"/>
                <a:gd name="connsiteX4" fmla="*/ 81411 w 1503869"/>
                <a:gd name="connsiteY4" fmla="*/ 206474 h 642285"/>
                <a:gd name="connsiteX0" fmla="*/ 41393 w 1463851"/>
                <a:gd name="connsiteY0" fmla="*/ 206474 h 585409"/>
                <a:gd name="connsiteX1" fmla="*/ 299240 w 1463851"/>
                <a:gd name="connsiteY1" fmla="*/ 0 h 585409"/>
                <a:gd name="connsiteX2" fmla="*/ 1463851 w 1463851"/>
                <a:gd name="connsiteY2" fmla="*/ 83572 h 585409"/>
                <a:gd name="connsiteX3" fmla="*/ 0 w 1463851"/>
                <a:gd name="connsiteY3" fmla="*/ 585409 h 585409"/>
                <a:gd name="connsiteX4" fmla="*/ 41393 w 1463851"/>
                <a:gd name="connsiteY4" fmla="*/ 206474 h 585409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1463851"/>
                <a:gd name="connsiteY0" fmla="*/ 649820 h 1028755"/>
                <a:gd name="connsiteX1" fmla="*/ 387948 w 1463851"/>
                <a:gd name="connsiteY1" fmla="*/ 0 h 1028755"/>
                <a:gd name="connsiteX2" fmla="*/ 1463851 w 1463851"/>
                <a:gd name="connsiteY2" fmla="*/ 526918 h 1028755"/>
                <a:gd name="connsiteX3" fmla="*/ 0 w 1463851"/>
                <a:gd name="connsiteY3" fmla="*/ 1028755 h 1028755"/>
                <a:gd name="connsiteX4" fmla="*/ 41393 w 1463851"/>
                <a:gd name="connsiteY4" fmla="*/ 649820 h 1028755"/>
                <a:gd name="connsiteX0" fmla="*/ 41393 w 2566355"/>
                <a:gd name="connsiteY0" fmla="*/ 649820 h 1028755"/>
                <a:gd name="connsiteX1" fmla="*/ 387948 w 2566355"/>
                <a:gd name="connsiteY1" fmla="*/ 0 h 1028755"/>
                <a:gd name="connsiteX2" fmla="*/ 2566355 w 2566355"/>
                <a:gd name="connsiteY2" fmla="*/ 776300 h 1028755"/>
                <a:gd name="connsiteX3" fmla="*/ 0 w 2566355"/>
                <a:gd name="connsiteY3" fmla="*/ 1028755 h 1028755"/>
                <a:gd name="connsiteX4" fmla="*/ 41393 w 2566355"/>
                <a:gd name="connsiteY4" fmla="*/ 649820 h 1028755"/>
                <a:gd name="connsiteX0" fmla="*/ 0 w 2524962"/>
                <a:gd name="connsiteY0" fmla="*/ 649820 h 1014901"/>
                <a:gd name="connsiteX1" fmla="*/ 346555 w 2524962"/>
                <a:gd name="connsiteY1" fmla="*/ 0 h 1014901"/>
                <a:gd name="connsiteX2" fmla="*/ 2524962 w 2524962"/>
                <a:gd name="connsiteY2" fmla="*/ 776300 h 1014901"/>
                <a:gd name="connsiteX3" fmla="*/ 9297 w 2524962"/>
                <a:gd name="connsiteY3" fmla="*/ 1014901 h 1014901"/>
                <a:gd name="connsiteX4" fmla="*/ 0 w 2524962"/>
                <a:gd name="connsiteY4" fmla="*/ 649820 h 1014901"/>
                <a:gd name="connsiteX0" fmla="*/ 16048 w 2541010"/>
                <a:gd name="connsiteY0" fmla="*/ 649820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16048 w 2541010"/>
                <a:gd name="connsiteY4" fmla="*/ 649820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899202 h 1278137"/>
                <a:gd name="connsiteX1" fmla="*/ 362603 w 2541010"/>
                <a:gd name="connsiteY1" fmla="*/ 0 h 1278137"/>
                <a:gd name="connsiteX2" fmla="*/ 2541010 w 2541010"/>
                <a:gd name="connsiteY2" fmla="*/ 776300 h 1278137"/>
                <a:gd name="connsiteX3" fmla="*/ 0 w 2541010"/>
                <a:gd name="connsiteY3" fmla="*/ 1278137 h 1278137"/>
                <a:gd name="connsiteX4" fmla="*/ 3375 w 2541010"/>
                <a:gd name="connsiteY4" fmla="*/ 899202 h 1278137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375 w 2541010"/>
                <a:gd name="connsiteY0" fmla="*/ 926911 h 1305846"/>
                <a:gd name="connsiteX1" fmla="*/ 337258 w 2541010"/>
                <a:gd name="connsiteY1" fmla="*/ 0 h 1305846"/>
                <a:gd name="connsiteX2" fmla="*/ 2541010 w 2541010"/>
                <a:gd name="connsiteY2" fmla="*/ 804009 h 1305846"/>
                <a:gd name="connsiteX3" fmla="*/ 0 w 2541010"/>
                <a:gd name="connsiteY3" fmla="*/ 1305846 h 1305846"/>
                <a:gd name="connsiteX4" fmla="*/ 3375 w 2541010"/>
                <a:gd name="connsiteY4" fmla="*/ 926911 h 1305846"/>
                <a:gd name="connsiteX0" fmla="*/ 3 w 2852797"/>
                <a:gd name="connsiteY0" fmla="*/ 979920 h 1305846"/>
                <a:gd name="connsiteX1" fmla="*/ 649045 w 2852797"/>
                <a:gd name="connsiteY1" fmla="*/ 0 h 1305846"/>
                <a:gd name="connsiteX2" fmla="*/ 2852797 w 2852797"/>
                <a:gd name="connsiteY2" fmla="*/ 804009 h 1305846"/>
                <a:gd name="connsiteX3" fmla="*/ 311787 w 2852797"/>
                <a:gd name="connsiteY3" fmla="*/ 1305846 h 1305846"/>
                <a:gd name="connsiteX4" fmla="*/ 3 w 2852797"/>
                <a:gd name="connsiteY4" fmla="*/ 979920 h 1305846"/>
                <a:gd name="connsiteX0" fmla="*/ 3 w 2852797"/>
                <a:gd name="connsiteY0" fmla="*/ 1284720 h 1610646"/>
                <a:gd name="connsiteX1" fmla="*/ 1315727 w 2852797"/>
                <a:gd name="connsiteY1" fmla="*/ 0 h 1610646"/>
                <a:gd name="connsiteX2" fmla="*/ 2852797 w 2852797"/>
                <a:gd name="connsiteY2" fmla="*/ 1108809 h 1610646"/>
                <a:gd name="connsiteX3" fmla="*/ 311787 w 2852797"/>
                <a:gd name="connsiteY3" fmla="*/ 1610646 h 1610646"/>
                <a:gd name="connsiteX4" fmla="*/ 3 w 2852797"/>
                <a:gd name="connsiteY4" fmla="*/ 1284720 h 1610646"/>
                <a:gd name="connsiteX0" fmla="*/ 3 w 3070984"/>
                <a:gd name="connsiteY0" fmla="*/ 1284720 h 1610646"/>
                <a:gd name="connsiteX1" fmla="*/ 1315727 w 3070984"/>
                <a:gd name="connsiteY1" fmla="*/ 0 h 1610646"/>
                <a:gd name="connsiteX2" fmla="*/ 3070984 w 3070984"/>
                <a:gd name="connsiteY2" fmla="*/ 1042548 h 1610646"/>
                <a:gd name="connsiteX3" fmla="*/ 311787 w 3070984"/>
                <a:gd name="connsiteY3" fmla="*/ 1610646 h 1610646"/>
                <a:gd name="connsiteX4" fmla="*/ 3 w 3070984"/>
                <a:gd name="connsiteY4" fmla="*/ 1284720 h 1610646"/>
                <a:gd name="connsiteX0" fmla="*/ 3 w 3070984"/>
                <a:gd name="connsiteY0" fmla="*/ 1165451 h 1491377"/>
                <a:gd name="connsiteX1" fmla="*/ 1279362 w 3070984"/>
                <a:gd name="connsiteY1" fmla="*/ 0 h 1491377"/>
                <a:gd name="connsiteX2" fmla="*/ 3070984 w 3070984"/>
                <a:gd name="connsiteY2" fmla="*/ 923279 h 1491377"/>
                <a:gd name="connsiteX3" fmla="*/ 311787 w 3070984"/>
                <a:gd name="connsiteY3" fmla="*/ 1491377 h 1491377"/>
                <a:gd name="connsiteX4" fmla="*/ 3 w 3070984"/>
                <a:gd name="connsiteY4" fmla="*/ 1165451 h 149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0984" h="1491377">
                  <a:moveTo>
                    <a:pt x="3" y="1165451"/>
                  </a:moveTo>
                  <a:cubicBezTo>
                    <a:pt x="145598" y="1121700"/>
                    <a:pt x="1219590" y="114212"/>
                    <a:pt x="1279362" y="0"/>
                  </a:cubicBezTo>
                  <a:cubicBezTo>
                    <a:pt x="1163476" y="1035639"/>
                    <a:pt x="985249" y="923350"/>
                    <a:pt x="3070984" y="923279"/>
                  </a:cubicBezTo>
                  <a:cubicBezTo>
                    <a:pt x="2279368" y="1124493"/>
                    <a:pt x="913470" y="1245953"/>
                    <a:pt x="311787" y="1491377"/>
                  </a:cubicBezTo>
                  <a:cubicBezTo>
                    <a:pt x="312912" y="1365065"/>
                    <a:pt x="-1122" y="1291763"/>
                    <a:pt x="3" y="116545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68000"/>
                  </a:schemeClr>
                </a:gs>
                <a:gs pos="99000">
                  <a:schemeClr val="bg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8E7519B-EA19-2A46-9C38-1BDDEE668E91}"/>
                </a:ext>
              </a:extLst>
            </p:cNvPr>
            <p:cNvSpPr/>
            <p:nvPr/>
          </p:nvSpPr>
          <p:spPr>
            <a:xfrm>
              <a:off x="8613913" y="106017"/>
              <a:ext cx="2743200" cy="10204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7C44C06-ADBC-1A45-BC93-524B58513C91}"/>
                </a:ext>
              </a:extLst>
            </p:cNvPr>
            <p:cNvSpPr txBox="1"/>
            <p:nvPr/>
          </p:nvSpPr>
          <p:spPr>
            <a:xfrm>
              <a:off x="8610903" y="117460"/>
              <a:ext cx="293174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Target IP address: </a:t>
              </a:r>
              <a:r>
                <a:rPr lang="en-US" sz="1400" dirty="0"/>
                <a:t>137.196.7.14</a:t>
              </a:r>
            </a:p>
            <a:p>
              <a:r>
                <a:rPr lang="en-US" sz="1600" dirty="0"/>
                <a:t>Target MAC address: </a:t>
              </a:r>
              <a:endParaRPr lang="en-US" sz="1400" dirty="0"/>
            </a:p>
            <a:p>
              <a:r>
                <a:rPr lang="en-US" sz="1600" dirty="0">
                  <a:solidFill>
                    <a:srgbClr val="000000"/>
                  </a:solidFill>
                </a:rPr>
                <a:t>                    58-23-D7-FA-20-B0</a:t>
              </a:r>
              <a:endParaRPr lang="en-US" sz="1600" dirty="0"/>
            </a:p>
            <a:p>
              <a:r>
                <a:rPr lang="en-US" sz="1400" dirty="0">
                  <a:latin typeface="Arial" charset="0"/>
                </a:rPr>
                <a:t>…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E12D9A-FE4D-0A48-A641-DB2148309CA9}"/>
              </a:ext>
            </a:extLst>
          </p:cNvPr>
          <p:cNvGrpSpPr/>
          <p:nvPr/>
        </p:nvGrpSpPr>
        <p:grpSpPr>
          <a:xfrm>
            <a:off x="5367131" y="3970949"/>
            <a:ext cx="2849218" cy="741718"/>
            <a:chOff x="5367131" y="3866019"/>
            <a:chExt cx="2849218" cy="741718"/>
          </a:xfrm>
        </p:grpSpPr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8E8C1703-14D3-ED45-A5E7-3C816D2C6A36}"/>
                </a:ext>
              </a:extLst>
            </p:cNvPr>
            <p:cNvSpPr/>
            <p:nvPr/>
          </p:nvSpPr>
          <p:spPr>
            <a:xfrm rot="10800000">
              <a:off x="5367131" y="4187686"/>
              <a:ext cx="2849218" cy="159027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A9DD04DE-490A-BF4D-A7E2-3A174C7DB200}"/>
                </a:ext>
              </a:extLst>
            </p:cNvPr>
            <p:cNvGrpSpPr/>
            <p:nvPr/>
          </p:nvGrpSpPr>
          <p:grpSpPr>
            <a:xfrm>
              <a:off x="7434470" y="4043570"/>
              <a:ext cx="410817" cy="461665"/>
              <a:chOff x="2292626" y="5618921"/>
              <a:chExt cx="410817" cy="461665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56289879-A092-1D48-94AB-CCE5CC88B4FF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6F7794D-4F3F-5742-9DD7-7030CC3F326A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2</a:t>
                </a:r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70654DC-D6ED-4743-B90B-BBDA82CBF7C1}"/>
              </a:ext>
            </a:extLst>
          </p:cNvPr>
          <p:cNvSpPr txBox="1"/>
          <p:nvPr/>
        </p:nvSpPr>
        <p:spPr>
          <a:xfrm>
            <a:off x="7901911" y="2228279"/>
            <a:ext cx="3413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Courier New" panose="02070309020205020404" pitchFamily="49" charset="0"/>
              </a:rPr>
              <a:t>ARP </a:t>
            </a:r>
            <a:r>
              <a:rPr lang="ru-RU" sz="1600" dirty="0">
                <a:cs typeface="Courier New" panose="02070309020205020404" pitchFamily="49" charset="0"/>
              </a:rPr>
              <a:t>сообщение</a:t>
            </a:r>
            <a:r>
              <a:rPr lang="en-US" sz="1600" dirty="0">
                <a:cs typeface="Courier New" panose="02070309020205020404" pitchFamily="49" charset="0"/>
              </a:rPr>
              <a:t> </a:t>
            </a:r>
            <a:r>
              <a:rPr lang="ru-RU" sz="1600" dirty="0">
                <a:cs typeface="Courier New" panose="02070309020205020404" pitchFamily="49" charset="0"/>
              </a:rPr>
              <a:t>в</a:t>
            </a:r>
            <a:r>
              <a:rPr lang="en-US" sz="1600" dirty="0">
                <a:cs typeface="Courier New" panose="02070309020205020404" pitchFamily="49" charset="0"/>
              </a:rPr>
              <a:t> Ethernet </a:t>
            </a:r>
            <a:r>
              <a:rPr lang="ru-RU" sz="1600" dirty="0">
                <a:cs typeface="Courier New" panose="02070309020205020404" pitchFamily="49" charset="0"/>
              </a:rPr>
              <a:t>кадре</a:t>
            </a:r>
            <a:r>
              <a:rPr lang="en-US" sz="1600" dirty="0">
                <a:cs typeface="Courier New" panose="02070309020205020404" pitchFamily="49" charset="0"/>
              </a:rPr>
              <a:t> (sent to </a:t>
            </a:r>
            <a:r>
              <a:rPr lang="en-US" sz="1600" dirty="0">
                <a:solidFill>
                  <a:srgbClr val="000000"/>
                </a:solidFill>
              </a:rPr>
              <a:t>71-65-F7-2B-08-53</a:t>
            </a:r>
            <a:r>
              <a:rPr lang="en-US" sz="1600" dirty="0"/>
              <a:t>)</a:t>
            </a:r>
            <a:endParaRPr lang="en-US" sz="1400" dirty="0">
              <a:latin typeface="Arial" charset="0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4CD6FD3-8B96-979B-9BF4-070D426F5144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783DAF9-0781-F07E-2348-D24526BB26EA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1" y="1211677"/>
            <a:ext cx="10559153" cy="8869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dirty="0"/>
              <a:t>пример</a:t>
            </a:r>
            <a:r>
              <a:rPr lang="en-US" dirty="0"/>
              <a:t>: A </a:t>
            </a:r>
            <a:r>
              <a:rPr lang="ru-RU" dirty="0"/>
              <a:t>хочет отправить дейтаграмму </a:t>
            </a:r>
            <a:r>
              <a:rPr lang="en-US" dirty="0"/>
              <a:t>B</a:t>
            </a:r>
          </a:p>
          <a:p>
            <a:pPr marL="352425" lvl="1" indent="-234950">
              <a:defRPr/>
            </a:pPr>
            <a:r>
              <a:rPr lang="en-US" sz="2000" dirty="0"/>
              <a:t>MAC</a:t>
            </a:r>
            <a:r>
              <a:rPr lang="ru-RU" sz="2000" dirty="0"/>
              <a:t>-адрес</a:t>
            </a:r>
            <a:r>
              <a:rPr lang="en-US" sz="2000" dirty="0"/>
              <a:t> B</a:t>
            </a:r>
            <a:r>
              <a:rPr lang="ru-RU" sz="2000" dirty="0"/>
              <a:t> отсутствует в</a:t>
            </a:r>
            <a:r>
              <a:rPr lang="en-US" sz="2000" dirty="0"/>
              <a:t> ARP</a:t>
            </a:r>
            <a:r>
              <a:rPr lang="ru-RU" sz="2000" dirty="0"/>
              <a:t>-таблице</a:t>
            </a:r>
            <a:r>
              <a:rPr lang="en-US" sz="2000" dirty="0"/>
              <a:t> A, </a:t>
            </a:r>
            <a:r>
              <a:rPr lang="ru-RU" sz="2000" dirty="0"/>
              <a:t>поэтому</a:t>
            </a:r>
            <a:r>
              <a:rPr lang="en-US" sz="2000" dirty="0"/>
              <a:t> A </a:t>
            </a:r>
            <a:r>
              <a:rPr lang="ru-RU" sz="2000" dirty="0"/>
              <a:t>использует</a:t>
            </a:r>
            <a:r>
              <a:rPr lang="en-US" sz="2000" dirty="0"/>
              <a:t> ARP </a:t>
            </a:r>
            <a:r>
              <a:rPr lang="ru-RU" sz="2000" dirty="0"/>
              <a:t>чтобы найти </a:t>
            </a:r>
            <a:r>
              <a:rPr lang="en-US" sz="2000" dirty="0"/>
              <a:t>MAC</a:t>
            </a:r>
            <a:r>
              <a:rPr lang="ru-RU" sz="2000" dirty="0"/>
              <a:t>-адрес </a:t>
            </a:r>
            <a:r>
              <a:rPr lang="en-US" sz="2000" dirty="0"/>
              <a:t>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03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9">
            <a:extLst>
              <a:ext uri="{FF2B5EF4-FFF2-40B4-BE49-F238E27FC236}">
                <a16:creationId xmlns:a16="http://schemas.microsoft.com/office/drawing/2014/main" id="{F64820FD-43AE-524F-92B3-2C996E99E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533" y="4310144"/>
            <a:ext cx="901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671BEEC6-B648-BD41-8A64-91771D85E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8024" y="3390291"/>
            <a:ext cx="0" cy="655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4BD049D1-92B4-8841-8329-453013A739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64393" y="5337533"/>
            <a:ext cx="0" cy="438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ARP</a:t>
            </a:r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-протокол</a:t>
            </a:r>
            <a:endParaRPr lang="en-US" sz="4400" b="0" dirty="0">
              <a:latin typeface="+mn-lt"/>
            </a:endParaRPr>
          </a:p>
        </p:txBody>
      </p:sp>
      <p:sp>
        <p:nvSpPr>
          <p:cNvPr id="47" name="Freeform 8">
            <a:extLst>
              <a:ext uri="{FF2B5EF4-FFF2-40B4-BE49-F238E27FC236}">
                <a16:creationId xmlns:a16="http://schemas.microsoft.com/office/drawing/2014/main" id="{F57007A4-9929-8C47-B54D-D1B70F2B48AD}"/>
              </a:ext>
            </a:extLst>
          </p:cNvPr>
          <p:cNvSpPr>
            <a:spLocks/>
          </p:cNvSpPr>
          <p:nvPr/>
        </p:nvSpPr>
        <p:spPr bwMode="auto">
          <a:xfrm>
            <a:off x="5730736" y="3632282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Line 21">
            <a:extLst>
              <a:ext uri="{FF2B5EF4-FFF2-40B4-BE49-F238E27FC236}">
                <a16:creationId xmlns:a16="http://schemas.microsoft.com/office/drawing/2014/main" id="{8EE12B75-B162-D046-8610-F469FA2F14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51624" y="4359151"/>
            <a:ext cx="796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4" name="Line 26">
            <a:extLst>
              <a:ext uri="{FF2B5EF4-FFF2-40B4-BE49-F238E27FC236}">
                <a16:creationId xmlns:a16="http://schemas.microsoft.com/office/drawing/2014/main" id="{D34196EA-878C-BD4B-B367-A871F347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10126" y="447516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9E6E8FDA-5A5E-0F42-B9A3-C2819201F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996" y="4817733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BD959ED9-514E-BB43-A03D-9610B0A43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652" y="339211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4" name="Group 44">
            <a:extLst>
              <a:ext uri="{FF2B5EF4-FFF2-40B4-BE49-F238E27FC236}">
                <a16:creationId xmlns:a16="http://schemas.microsoft.com/office/drawing/2014/main" id="{F28A69E5-B425-D84E-A92A-1BF2AE27083E}"/>
              </a:ext>
            </a:extLst>
          </p:cNvPr>
          <p:cNvGrpSpPr>
            <a:grpSpLocks/>
          </p:cNvGrpSpPr>
          <p:nvPr/>
        </p:nvGrpSpPr>
        <p:grpSpPr bwMode="auto">
          <a:xfrm>
            <a:off x="6335022" y="2859441"/>
            <a:ext cx="812800" cy="658813"/>
            <a:chOff x="-44" y="1473"/>
            <a:chExt cx="981" cy="1105"/>
          </a:xfrm>
        </p:grpSpPr>
        <p:pic>
          <p:nvPicPr>
            <p:cNvPr id="75" name="Picture 45" descr="desktop_computer_stylized_medium">
              <a:extLst>
                <a:ext uri="{FF2B5EF4-FFF2-40B4-BE49-F238E27FC236}">
                  <a16:creationId xmlns:a16="http://schemas.microsoft.com/office/drawing/2014/main" id="{28306720-28D9-9C4C-8C6D-B304BB9A4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12165CA3-A696-A94F-A6BA-D9ECFB265D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4" name="Rectangle 37">
            <a:extLst>
              <a:ext uri="{FF2B5EF4-FFF2-40B4-BE49-F238E27FC236}">
                <a16:creationId xmlns:a16="http://schemas.microsoft.com/office/drawing/2014/main" id="{820D05A1-5D97-6B44-A956-45C339CD6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477" y="5645423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95FE12BC-DAAC-5848-8DA7-F4CB324AD8A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36659" y="424036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79" name="Group 47">
            <a:extLst>
              <a:ext uri="{FF2B5EF4-FFF2-40B4-BE49-F238E27FC236}">
                <a16:creationId xmlns:a16="http://schemas.microsoft.com/office/drawing/2014/main" id="{44746C07-410E-1F4F-91B6-1B430F3CFA31}"/>
              </a:ext>
            </a:extLst>
          </p:cNvPr>
          <p:cNvGrpSpPr>
            <a:grpSpLocks/>
          </p:cNvGrpSpPr>
          <p:nvPr/>
        </p:nvGrpSpPr>
        <p:grpSpPr bwMode="auto">
          <a:xfrm>
            <a:off x="8184868" y="4087689"/>
            <a:ext cx="812800" cy="658812"/>
            <a:chOff x="-26" y="1473"/>
            <a:chExt cx="981" cy="1105"/>
          </a:xfrm>
        </p:grpSpPr>
        <p:pic>
          <p:nvPicPr>
            <p:cNvPr id="80" name="Picture 48" descr="desktop_computer_stylized_medium">
              <a:extLst>
                <a:ext uri="{FF2B5EF4-FFF2-40B4-BE49-F238E27FC236}">
                  <a16:creationId xmlns:a16="http://schemas.microsoft.com/office/drawing/2014/main" id="{3B33B5E2-E8CC-3C46-9F6A-AA84F4719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6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" name="Freeform 49">
              <a:extLst>
                <a:ext uri="{FF2B5EF4-FFF2-40B4-BE49-F238E27FC236}">
                  <a16:creationId xmlns:a16="http://schemas.microsoft.com/office/drawing/2014/main" id="{7DA23775-D4E8-F544-B835-C7A71FAB6C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" name="Group 41">
            <a:extLst>
              <a:ext uri="{FF2B5EF4-FFF2-40B4-BE49-F238E27FC236}">
                <a16:creationId xmlns:a16="http://schemas.microsoft.com/office/drawing/2014/main" id="{27B89BCB-87CA-7640-BC2D-65A05B519E96}"/>
              </a:ext>
            </a:extLst>
          </p:cNvPr>
          <p:cNvGrpSpPr>
            <a:grpSpLocks/>
          </p:cNvGrpSpPr>
          <p:nvPr/>
        </p:nvGrpSpPr>
        <p:grpSpPr bwMode="auto">
          <a:xfrm>
            <a:off x="6137343" y="5838977"/>
            <a:ext cx="812800" cy="658813"/>
            <a:chOff x="-44" y="1473"/>
            <a:chExt cx="981" cy="1105"/>
          </a:xfrm>
        </p:grpSpPr>
        <p:pic>
          <p:nvPicPr>
            <p:cNvPr id="70" name="Picture 42" descr="desktop_computer_stylized_medium">
              <a:extLst>
                <a:ext uri="{FF2B5EF4-FFF2-40B4-BE49-F238E27FC236}">
                  <a16:creationId xmlns:a16="http://schemas.microsoft.com/office/drawing/2014/main" id="{0C82CFB4-3428-8647-99DD-3B6C59F3E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43">
              <a:extLst>
                <a:ext uri="{FF2B5EF4-FFF2-40B4-BE49-F238E27FC236}">
                  <a16:creationId xmlns:a16="http://schemas.microsoft.com/office/drawing/2014/main" id="{04A0D4C8-54E1-0E46-B711-36765520B5F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8" name="Text Box 36">
            <a:extLst>
              <a:ext uri="{FF2B5EF4-FFF2-40B4-BE49-F238E27FC236}">
                <a16:creationId xmlns:a16="http://schemas.microsoft.com/office/drawing/2014/main" id="{DD4B55F8-6951-BB48-93B1-8A8C712F3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8408" y="501651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975A74-FFE9-0245-9159-E13D4A71F8FF}"/>
              </a:ext>
            </a:extLst>
          </p:cNvPr>
          <p:cNvSpPr txBox="1"/>
          <p:nvPr/>
        </p:nvSpPr>
        <p:spPr>
          <a:xfrm>
            <a:off x="8196469" y="3835414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B0E3B9-F445-2E4A-B8D9-5F1BEA2D72DF}"/>
              </a:ext>
            </a:extLst>
          </p:cNvPr>
          <p:cNvSpPr txBox="1"/>
          <p:nvPr/>
        </p:nvSpPr>
        <p:spPr>
          <a:xfrm>
            <a:off x="7116417" y="270235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4875AD-DADA-E849-ABCB-F9455A5A60CE}"/>
              </a:ext>
            </a:extLst>
          </p:cNvPr>
          <p:cNvSpPr txBox="1"/>
          <p:nvPr/>
        </p:nvSpPr>
        <p:spPr>
          <a:xfrm>
            <a:off x="6871252" y="6088283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E9B16A5-AC1C-0A48-BE4F-A199BCB6FFA7}"/>
              </a:ext>
            </a:extLst>
          </p:cNvPr>
          <p:cNvSpPr txBox="1"/>
          <p:nvPr/>
        </p:nvSpPr>
        <p:spPr>
          <a:xfrm>
            <a:off x="3664223" y="3615962"/>
            <a:ext cx="116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58" name="Line 30">
            <a:extLst>
              <a:ext uri="{FF2B5EF4-FFF2-40B4-BE49-F238E27FC236}">
                <a16:creationId xmlns:a16="http://schemas.microsoft.com/office/drawing/2014/main" id="{A3219F56-0BCF-1141-92E9-42AADFF292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5073" y="4465719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9" name="Text Box 31">
            <a:extLst>
              <a:ext uri="{FF2B5EF4-FFF2-40B4-BE49-F238E27FC236}">
                <a16:creationId xmlns:a16="http://schemas.microsoft.com/office/drawing/2014/main" id="{2EFE11A4-7F50-BB42-A3B3-7827175F3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498" y="4840369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CD202D37-460B-D748-8210-605E1AE082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6994" y="4178448"/>
            <a:ext cx="16033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" name="Group 38">
            <a:extLst>
              <a:ext uri="{FF2B5EF4-FFF2-40B4-BE49-F238E27FC236}">
                <a16:creationId xmlns:a16="http://schemas.microsoft.com/office/drawing/2014/main" id="{90CD0E16-8B92-9A4D-9A85-FA76287C25CA}"/>
              </a:ext>
            </a:extLst>
          </p:cNvPr>
          <p:cNvGrpSpPr>
            <a:grpSpLocks/>
          </p:cNvGrpSpPr>
          <p:nvPr/>
        </p:nvGrpSpPr>
        <p:grpSpPr bwMode="auto">
          <a:xfrm>
            <a:off x="4479021" y="3932319"/>
            <a:ext cx="812800" cy="658813"/>
            <a:chOff x="-44" y="1473"/>
            <a:chExt cx="981" cy="1105"/>
          </a:xfrm>
        </p:grpSpPr>
        <p:pic>
          <p:nvPicPr>
            <p:cNvPr id="65" name="Picture 39" descr="desktop_computer_stylized_medium">
              <a:extLst>
                <a:ext uri="{FF2B5EF4-FFF2-40B4-BE49-F238E27FC236}">
                  <a16:creationId xmlns:a16="http://schemas.microsoft.com/office/drawing/2014/main" id="{8751C04C-5F67-E747-BB72-C6A175F35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42DD46F7-3C85-0143-8A1D-B7410F2B0D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0" name="Text Box 31">
            <a:extLst>
              <a:ext uri="{FF2B5EF4-FFF2-40B4-BE49-F238E27FC236}">
                <a16:creationId xmlns:a16="http://schemas.microsoft.com/office/drawing/2014/main" id="{CD5A8CEC-3E57-A944-A0C6-256AED09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191" y="5056271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90856-D387-9F4E-92DD-613E16C75F36}"/>
              </a:ext>
            </a:extLst>
          </p:cNvPr>
          <p:cNvSpPr txBox="1"/>
          <p:nvPr/>
        </p:nvSpPr>
        <p:spPr>
          <a:xfrm>
            <a:off x="5274361" y="377577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A8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4CA1B8-D7B0-FE45-9DAE-1BE097F0A873}"/>
              </a:ext>
            </a:extLst>
          </p:cNvPr>
          <p:cNvGrpSpPr/>
          <p:nvPr/>
        </p:nvGrpSpPr>
        <p:grpSpPr>
          <a:xfrm>
            <a:off x="1186072" y="3311953"/>
            <a:ext cx="3690728" cy="1373671"/>
            <a:chOff x="404194" y="2544417"/>
            <a:chExt cx="3690728" cy="137367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A69A91A-6B5A-764F-8871-0FBCD21B5E20}"/>
                </a:ext>
              </a:extLst>
            </p:cNvPr>
            <p:cNvSpPr/>
            <p:nvPr/>
          </p:nvSpPr>
          <p:spPr>
            <a:xfrm>
              <a:off x="3617843" y="2842867"/>
              <a:ext cx="477079" cy="1075221"/>
            </a:xfrm>
            <a:custGeom>
              <a:avLst/>
              <a:gdLst>
                <a:gd name="connsiteX0" fmla="*/ 477079 w 477079"/>
                <a:gd name="connsiteY0" fmla="*/ 357808 h 1166191"/>
                <a:gd name="connsiteX1" fmla="*/ 0 w 477079"/>
                <a:gd name="connsiteY1" fmla="*/ 0 h 1166191"/>
                <a:gd name="connsiteX2" fmla="*/ 13253 w 477079"/>
                <a:gd name="connsiteY2" fmla="*/ 1166191 h 1166191"/>
                <a:gd name="connsiteX3" fmla="*/ 384314 w 477079"/>
                <a:gd name="connsiteY3" fmla="*/ 649356 h 1166191"/>
                <a:gd name="connsiteX0" fmla="*/ 477079 w 477079"/>
                <a:gd name="connsiteY0" fmla="*/ 357808 h 1051327"/>
                <a:gd name="connsiteX1" fmla="*/ 0 w 477079"/>
                <a:gd name="connsiteY1" fmla="*/ 0 h 1051327"/>
                <a:gd name="connsiteX2" fmla="*/ 13253 w 477079"/>
                <a:gd name="connsiteY2" fmla="*/ 1051327 h 1051327"/>
                <a:gd name="connsiteX3" fmla="*/ 384314 w 477079"/>
                <a:gd name="connsiteY3" fmla="*/ 649356 h 105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1051327">
                  <a:moveTo>
                    <a:pt x="477079" y="357808"/>
                  </a:moveTo>
                  <a:lnTo>
                    <a:pt x="0" y="0"/>
                  </a:lnTo>
                  <a:lnTo>
                    <a:pt x="13253" y="1051327"/>
                  </a:lnTo>
                  <a:lnTo>
                    <a:pt x="384314" y="649356"/>
                  </a:lnTo>
                </a:path>
              </a:pathLst>
            </a:custGeom>
            <a:gradFill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BEDD3-2381-F342-8772-EF22B2DD6391}"/>
                </a:ext>
              </a:extLst>
            </p:cNvPr>
            <p:cNvGrpSpPr/>
            <p:nvPr/>
          </p:nvGrpSpPr>
          <p:grpSpPr>
            <a:xfrm>
              <a:off x="404194" y="2544417"/>
              <a:ext cx="3379301" cy="1368152"/>
              <a:chOff x="404194" y="2544417"/>
              <a:chExt cx="3379301" cy="136815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0EA35A-16E9-6647-B826-0BDF18B31CE6}"/>
                  </a:ext>
                </a:extLst>
              </p:cNvPr>
              <p:cNvSpPr/>
              <p:nvPr/>
            </p:nvSpPr>
            <p:spPr>
              <a:xfrm>
                <a:off x="450575" y="2849217"/>
                <a:ext cx="3180521" cy="10601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A6087-C978-A74F-82FC-80BB9BB4CE42}"/>
                  </a:ext>
                </a:extLst>
              </p:cNvPr>
              <p:cNvSpPr txBox="1"/>
              <p:nvPr/>
            </p:nvSpPr>
            <p:spPr>
              <a:xfrm>
                <a:off x="530088" y="2544417"/>
                <a:ext cx="2796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ARP</a:t>
                </a:r>
                <a:r>
                  <a:rPr lang="ru-RU" dirty="0"/>
                  <a:t>-таблица</a:t>
                </a:r>
                <a:r>
                  <a:rPr lang="en-US" dirty="0"/>
                  <a:t> </a:t>
                </a:r>
                <a:r>
                  <a:rPr lang="ru-RU" dirty="0"/>
                  <a:t>в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00A8"/>
                    </a:solidFill>
                  </a:rPr>
                  <a:t>A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7ADA725-CF65-9446-A6E5-99769F3E8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24" y="3173896"/>
                <a:ext cx="31805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D1A36C2-C660-CC48-A801-8B13046993C8}"/>
                  </a:ext>
                </a:extLst>
              </p:cNvPr>
              <p:cNvSpPr txBox="1"/>
              <p:nvPr/>
            </p:nvSpPr>
            <p:spPr>
              <a:xfrm>
                <a:off x="404194" y="2829339"/>
                <a:ext cx="9342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IP</a:t>
                </a:r>
                <a:r>
                  <a:rPr lang="ru-RU" sz="1600" dirty="0"/>
                  <a:t>-адрес</a:t>
                </a:r>
                <a:endParaRPr lang="en-US" sz="16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9275495-9FB2-BE4E-99AA-073302DC06EF}"/>
                  </a:ext>
                </a:extLst>
              </p:cNvPr>
              <p:cNvSpPr txBox="1"/>
              <p:nvPr/>
            </p:nvSpPr>
            <p:spPr>
              <a:xfrm>
                <a:off x="1616766" y="2849217"/>
                <a:ext cx="11661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MAC</a:t>
                </a:r>
                <a:r>
                  <a:rPr lang="ru-RU" sz="1600" dirty="0"/>
                  <a:t>-адрес</a:t>
                </a:r>
                <a:endParaRPr lang="en-US" sz="1600" dirty="0"/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C873D52-0E3A-984E-872F-2E5F1E49C4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8" y="2849218"/>
                <a:ext cx="0" cy="1063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0F3D9DE6-1B37-F249-9BD4-104B41CEF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40152" y="2848944"/>
                <a:ext cx="0" cy="1060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971A2F5-ACB5-294E-8846-0F74DE6EB747}"/>
                  </a:ext>
                </a:extLst>
              </p:cNvPr>
              <p:cNvSpPr txBox="1"/>
              <p:nvPr/>
            </p:nvSpPr>
            <p:spPr>
              <a:xfrm>
                <a:off x="3074505" y="2855842"/>
                <a:ext cx="70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TTL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3DE118-29AE-1147-9673-7A7F3BEC6EF7}"/>
              </a:ext>
            </a:extLst>
          </p:cNvPr>
          <p:cNvGrpSpPr/>
          <p:nvPr/>
        </p:nvGrpSpPr>
        <p:grpSpPr>
          <a:xfrm>
            <a:off x="1144656" y="5342636"/>
            <a:ext cx="4222474" cy="1077218"/>
            <a:chOff x="689113" y="2308977"/>
            <a:chExt cx="4222474" cy="10772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30726C-A09E-6C44-A2D0-4B4AC64FB4B2}"/>
                </a:ext>
              </a:extLst>
            </p:cNvPr>
            <p:cNvSpPr txBox="1"/>
            <p:nvPr/>
          </p:nvSpPr>
          <p:spPr>
            <a:xfrm>
              <a:off x="1007166" y="2308977"/>
              <a:ext cx="39044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4950">
                <a:defRPr/>
              </a:pPr>
              <a:r>
                <a:rPr lang="en-US" sz="2400" dirty="0">
                  <a:solidFill>
                    <a:srgbClr val="0000A8"/>
                  </a:solidFill>
                </a:rPr>
                <a:t>A </a:t>
              </a:r>
              <a:r>
                <a:rPr lang="ru-RU" sz="2000" dirty="0"/>
                <a:t>получает ответ </a:t>
              </a:r>
              <a:r>
                <a:rPr lang="en-US" sz="2400" dirty="0">
                  <a:solidFill>
                    <a:srgbClr val="0000A8"/>
                  </a:solidFill>
                </a:rPr>
                <a:t>B</a:t>
              </a:r>
              <a:r>
                <a:rPr lang="en-US" sz="2000" dirty="0">
                  <a:solidFill>
                    <a:srgbClr val="0000A8"/>
                  </a:solidFill>
                </a:rPr>
                <a:t>, </a:t>
              </a:r>
              <a:r>
                <a:rPr lang="ru-RU" sz="2000" dirty="0"/>
                <a:t>добавляет запись </a:t>
              </a:r>
              <a:r>
                <a:rPr lang="en-US" sz="2000" dirty="0"/>
                <a:t>B </a:t>
              </a:r>
              <a:r>
                <a:rPr lang="ru-RU" sz="2000" dirty="0"/>
                <a:t>в свою локальную таблицу </a:t>
              </a:r>
              <a:r>
                <a:rPr lang="en-US" sz="2000" dirty="0"/>
                <a:t>ARP.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4C3EBDD-DD28-4A4F-803C-BE09994DBBCE}"/>
                </a:ext>
              </a:extLst>
            </p:cNvPr>
            <p:cNvGrpSpPr/>
            <p:nvPr/>
          </p:nvGrpSpPr>
          <p:grpSpPr>
            <a:xfrm>
              <a:off x="689113" y="2438399"/>
              <a:ext cx="410817" cy="461665"/>
              <a:chOff x="2292626" y="5618921"/>
              <a:chExt cx="410817" cy="46166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81A63FD-6640-2C4D-94F4-10E452F85558}"/>
                  </a:ext>
                </a:extLst>
              </p:cNvPr>
              <p:cNvSpPr/>
              <p:nvPr/>
            </p:nvSpPr>
            <p:spPr>
              <a:xfrm>
                <a:off x="2292626" y="5645426"/>
                <a:ext cx="410817" cy="410817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7B0C99-1512-F84B-A71F-D0B8F31B18C6}"/>
                  </a:ext>
                </a:extLst>
              </p:cNvPr>
              <p:cNvSpPr txBox="1"/>
              <p:nvPr/>
            </p:nvSpPr>
            <p:spPr>
              <a:xfrm>
                <a:off x="2319130" y="561892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3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E12D9A-FE4D-0A48-A641-DB2148309CA9}"/>
              </a:ext>
            </a:extLst>
          </p:cNvPr>
          <p:cNvGrpSpPr/>
          <p:nvPr/>
        </p:nvGrpSpPr>
        <p:grpSpPr>
          <a:xfrm>
            <a:off x="5367131" y="3970949"/>
            <a:ext cx="1637539" cy="741718"/>
            <a:chOff x="5367131" y="3866019"/>
            <a:chExt cx="1637539" cy="741718"/>
          </a:xfrm>
        </p:grpSpPr>
        <p:sp>
          <p:nvSpPr>
            <p:cNvPr id="35" name="Right Arrow 34">
              <a:extLst>
                <a:ext uri="{FF2B5EF4-FFF2-40B4-BE49-F238E27FC236}">
                  <a16:creationId xmlns:a16="http://schemas.microsoft.com/office/drawing/2014/main" id="{8E8C1703-14D3-ED45-A5E7-3C816D2C6A36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201">
              <a:extLst>
                <a:ext uri="{FF2B5EF4-FFF2-40B4-BE49-F238E27FC236}">
                  <a16:creationId xmlns:a16="http://schemas.microsoft.com/office/drawing/2014/main" id="{84F90531-593C-9146-AEE5-BEFEDB4FC6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BB8D2B43-252A-154B-B33F-48E245DE4C33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CDE178B-CBB7-904E-8D77-3C5E1D8D1367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B5F298EC-5C7C-804F-B1E9-F0A0E4E57C02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F39055-4138-5345-8C30-F70330025618}"/>
              </a:ext>
            </a:extLst>
          </p:cNvPr>
          <p:cNvGrpSpPr/>
          <p:nvPr/>
        </p:nvGrpSpPr>
        <p:grpSpPr>
          <a:xfrm>
            <a:off x="1217886" y="3923211"/>
            <a:ext cx="3224987" cy="523220"/>
            <a:chOff x="1217886" y="3818281"/>
            <a:chExt cx="3224987" cy="523220"/>
          </a:xfrm>
        </p:grpSpPr>
        <p:sp>
          <p:nvSpPr>
            <p:cNvPr id="73" name="Text Box 36">
              <a:extLst>
                <a:ext uri="{FF2B5EF4-FFF2-40B4-BE49-F238E27FC236}">
                  <a16:creationId xmlns:a16="http://schemas.microsoft.com/office/drawing/2014/main" id="{1DADF13F-2D2F-5443-842A-4A233EADB7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7886" y="3818281"/>
              <a:ext cx="880369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Arial" charset="0"/>
                  <a:cs typeface="+mn-cs"/>
                </a:rPr>
                <a:t>137.196.</a:t>
              </a:r>
            </a:p>
            <a:p>
              <a:pPr>
                <a:defRPr/>
              </a:pPr>
              <a:r>
                <a:rPr lang="en-US" sz="1400" i="0" dirty="0">
                  <a:latin typeface="Arial" charset="0"/>
                </a:rPr>
                <a:t>       </a:t>
              </a:r>
              <a:r>
                <a:rPr lang="en-US" sz="1400" i="0" dirty="0">
                  <a:latin typeface="Arial" charset="0"/>
                  <a:cs typeface="+mn-cs"/>
                </a:rPr>
                <a:t>7.14</a:t>
              </a:r>
            </a:p>
          </p:txBody>
        </p:sp>
        <p:sp>
          <p:nvSpPr>
            <p:cNvPr id="77" name="Text Box 27">
              <a:extLst>
                <a:ext uri="{FF2B5EF4-FFF2-40B4-BE49-F238E27FC236}">
                  <a16:creationId xmlns:a16="http://schemas.microsoft.com/office/drawing/2014/main" id="{82505451-0901-AA46-96C0-FED04AABF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7388" y="3897795"/>
              <a:ext cx="17399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58-23-D7-FA-20-B0</a:t>
              </a:r>
            </a:p>
          </p:txBody>
        </p:sp>
        <p:sp>
          <p:nvSpPr>
            <p:cNvPr id="78" name="Text Box 27">
              <a:extLst>
                <a:ext uri="{FF2B5EF4-FFF2-40B4-BE49-F238E27FC236}">
                  <a16:creationId xmlns:a16="http://schemas.microsoft.com/office/drawing/2014/main" id="{ED5A362E-E35A-6241-9A98-218C81894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0049" y="3891169"/>
              <a:ext cx="48282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500</a:t>
              </a:r>
            </a:p>
          </p:txBody>
        </p:sp>
      </p:grp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7521753-8EC9-9235-90E5-1749AF101E9B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AF341E2-9FF9-BF9A-DB0D-82059064C816}"/>
              </a:ext>
            </a:extLst>
          </p:cNvPr>
          <p:cNvSpPr txBox="1">
            <a:spLocks noChangeArrowheads="1"/>
          </p:cNvSpPr>
          <p:nvPr/>
        </p:nvSpPr>
        <p:spPr>
          <a:xfrm>
            <a:off x="1049751" y="1211677"/>
            <a:ext cx="10559153" cy="8869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dirty="0"/>
              <a:t>пример</a:t>
            </a:r>
            <a:r>
              <a:rPr lang="en-US" dirty="0"/>
              <a:t>: A </a:t>
            </a:r>
            <a:r>
              <a:rPr lang="ru-RU" dirty="0"/>
              <a:t>хочет отправить дейтаграмму </a:t>
            </a:r>
            <a:r>
              <a:rPr lang="en-US" dirty="0"/>
              <a:t>B</a:t>
            </a:r>
          </a:p>
          <a:p>
            <a:pPr marL="352425" lvl="1" indent="-234950">
              <a:defRPr/>
            </a:pPr>
            <a:r>
              <a:rPr lang="en-US" sz="2000" dirty="0"/>
              <a:t>MAC</a:t>
            </a:r>
            <a:r>
              <a:rPr lang="ru-RU" sz="2000" dirty="0"/>
              <a:t>-адрес</a:t>
            </a:r>
            <a:r>
              <a:rPr lang="en-US" sz="2000" dirty="0"/>
              <a:t> B</a:t>
            </a:r>
            <a:r>
              <a:rPr lang="ru-RU" sz="2000" dirty="0"/>
              <a:t> отсутствует в</a:t>
            </a:r>
            <a:r>
              <a:rPr lang="en-US" sz="2000" dirty="0"/>
              <a:t> ARP</a:t>
            </a:r>
            <a:r>
              <a:rPr lang="ru-RU" sz="2000" dirty="0"/>
              <a:t>-таблице</a:t>
            </a:r>
            <a:r>
              <a:rPr lang="en-US" sz="2000" dirty="0"/>
              <a:t> A, </a:t>
            </a:r>
            <a:r>
              <a:rPr lang="ru-RU" sz="2000" dirty="0"/>
              <a:t>поэтому</a:t>
            </a:r>
            <a:r>
              <a:rPr lang="en-US" sz="2000" dirty="0"/>
              <a:t> A </a:t>
            </a:r>
            <a:r>
              <a:rPr lang="ru-RU" sz="2000" dirty="0"/>
              <a:t>использует</a:t>
            </a:r>
            <a:r>
              <a:rPr lang="en-US" sz="2000" dirty="0"/>
              <a:t> ARP </a:t>
            </a:r>
            <a:r>
              <a:rPr lang="ru-RU" sz="2000" dirty="0"/>
              <a:t>чтобы найти </a:t>
            </a:r>
            <a:r>
              <a:rPr lang="en-US" sz="2000" dirty="0"/>
              <a:t>MAC</a:t>
            </a:r>
            <a:r>
              <a:rPr lang="ru-RU" sz="2000" dirty="0"/>
              <a:t>-адрес </a:t>
            </a:r>
            <a:r>
              <a:rPr lang="en-US" sz="2000" dirty="0"/>
              <a:t>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866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Адресация: маршрутизация в другую ЛВС</a:t>
            </a:r>
            <a:endParaRPr lang="en-US" sz="4400" b="0" dirty="0">
              <a:latin typeface="+mn-lt"/>
            </a:endParaRPr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75C8B8F2-44A8-AE4D-95ED-0C45E84A2CCD}"/>
              </a:ext>
            </a:extLst>
          </p:cNvPr>
          <p:cNvSpPr txBox="1">
            <a:spLocks noChangeArrowheads="1"/>
          </p:cNvSpPr>
          <p:nvPr/>
        </p:nvSpPr>
        <p:spPr>
          <a:xfrm>
            <a:off x="935519" y="1322317"/>
            <a:ext cx="10831760" cy="1196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-111125">
              <a:buFont typeface="Wingdings" charset="0"/>
              <a:buNone/>
              <a:defRPr/>
            </a:pPr>
            <a:r>
              <a:rPr lang="ru-RU" sz="2600" dirty="0"/>
              <a:t>траектория</a:t>
            </a:r>
            <a:r>
              <a:rPr lang="en-US" sz="2600" dirty="0">
                <a:solidFill>
                  <a:srgbClr val="CC0000"/>
                </a:solidFill>
              </a:rPr>
              <a:t>: </a:t>
            </a:r>
            <a:r>
              <a:rPr lang="ru-RU" sz="2600" dirty="0">
                <a:solidFill>
                  <a:srgbClr val="CC0000"/>
                </a:solidFill>
              </a:rPr>
              <a:t>посылаем дейтаграмму от </a:t>
            </a:r>
            <a:r>
              <a:rPr lang="en-US" sz="2600" i="1" dirty="0">
                <a:solidFill>
                  <a:srgbClr val="CC0000"/>
                </a:solidFill>
              </a:rPr>
              <a:t>A</a:t>
            </a:r>
            <a:r>
              <a:rPr lang="en-US" sz="2600" dirty="0">
                <a:solidFill>
                  <a:srgbClr val="CC0000"/>
                </a:solidFill>
              </a:rPr>
              <a:t> </a:t>
            </a:r>
            <a:r>
              <a:rPr lang="ru-RU" sz="2600" dirty="0">
                <a:solidFill>
                  <a:srgbClr val="CC0000"/>
                </a:solidFill>
              </a:rPr>
              <a:t>к</a:t>
            </a:r>
            <a:r>
              <a:rPr lang="en-US" sz="2600" dirty="0">
                <a:solidFill>
                  <a:srgbClr val="CC0000"/>
                </a:solidFill>
              </a:rPr>
              <a:t> </a:t>
            </a:r>
            <a:r>
              <a:rPr lang="en-US" sz="2600" i="1" dirty="0">
                <a:solidFill>
                  <a:srgbClr val="CC0000"/>
                </a:solidFill>
              </a:rPr>
              <a:t>B</a:t>
            </a:r>
            <a:r>
              <a:rPr lang="en-US" sz="2600" dirty="0">
                <a:solidFill>
                  <a:srgbClr val="CC0000"/>
                </a:solidFill>
              </a:rPr>
              <a:t> </a:t>
            </a:r>
            <a:r>
              <a:rPr lang="ru-RU" sz="2600" dirty="0">
                <a:solidFill>
                  <a:srgbClr val="CC0000"/>
                </a:solidFill>
              </a:rPr>
              <a:t>через</a:t>
            </a:r>
            <a:r>
              <a:rPr lang="en-US" sz="2600" dirty="0">
                <a:solidFill>
                  <a:srgbClr val="CC0000"/>
                </a:solidFill>
              </a:rPr>
              <a:t> </a:t>
            </a:r>
            <a:r>
              <a:rPr lang="en-US" sz="2600" i="1" dirty="0">
                <a:solidFill>
                  <a:srgbClr val="CC0000"/>
                </a:solidFill>
              </a:rPr>
              <a:t>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ru-RU" sz="2600" dirty="0"/>
              <a:t>нас интересует адресация – на уровне </a:t>
            </a:r>
            <a:r>
              <a:rPr lang="en-US" sz="2600" dirty="0"/>
              <a:t>IP (</a:t>
            </a:r>
            <a:r>
              <a:rPr lang="ru-RU" sz="2600" dirty="0" err="1"/>
              <a:t>дейтаграмма</a:t>
            </a:r>
            <a:r>
              <a:rPr lang="ru-RU" sz="2600" dirty="0"/>
              <a:t>) и </a:t>
            </a:r>
            <a:r>
              <a:rPr lang="en-US" sz="2600" dirty="0"/>
              <a:t>MAC (</a:t>
            </a:r>
            <a:r>
              <a:rPr lang="ru-RU" sz="2600" dirty="0"/>
              <a:t>кадр)</a:t>
            </a:r>
            <a:endParaRPr lang="en-US" sz="2600" dirty="0"/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633948-5785-5849-859F-87310A692F23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 Box 4">
            <a:extLst>
              <a:ext uri="{FF2B5EF4-FFF2-40B4-BE49-F238E27FC236}">
                <a16:creationId xmlns:a16="http://schemas.microsoft.com/office/drawing/2014/main" id="{7AA3B0EC-8E9C-EA40-807D-C0DCADFC5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227" name="Freeform 39">
            <a:extLst>
              <a:ext uri="{FF2B5EF4-FFF2-40B4-BE49-F238E27FC236}">
                <a16:creationId xmlns:a16="http://schemas.microsoft.com/office/drawing/2014/main" id="{877FF5E7-E20D-C343-A6A6-C03781D86E63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28" name="Line 40">
            <a:extLst>
              <a:ext uri="{FF2B5EF4-FFF2-40B4-BE49-F238E27FC236}">
                <a16:creationId xmlns:a16="http://schemas.microsoft.com/office/drawing/2014/main" id="{F783F2B5-328E-0E4F-B70F-C2AE78E3D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9" name="Line 41">
            <a:extLst>
              <a:ext uri="{FF2B5EF4-FFF2-40B4-BE49-F238E27FC236}">
                <a16:creationId xmlns:a16="http://schemas.microsoft.com/office/drawing/2014/main" id="{C060EFA7-8C6E-3D40-B474-D7EA7BAB1B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34" name="Text Box 58">
            <a:extLst>
              <a:ext uri="{FF2B5EF4-FFF2-40B4-BE49-F238E27FC236}">
                <a16:creationId xmlns:a16="http://schemas.microsoft.com/office/drawing/2014/main" id="{DB5EE02A-B01A-5E4C-B702-F6EBFE468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sp>
        <p:nvSpPr>
          <p:cNvPr id="236" name="Line 67">
            <a:extLst>
              <a:ext uri="{FF2B5EF4-FFF2-40B4-BE49-F238E27FC236}">
                <a16:creationId xmlns:a16="http://schemas.microsoft.com/office/drawing/2014/main" id="{C65C148F-06BF-C940-B2DD-A67AC4BE27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39" name="Line 73">
            <a:extLst>
              <a:ext uri="{FF2B5EF4-FFF2-40B4-BE49-F238E27FC236}">
                <a16:creationId xmlns:a16="http://schemas.microsoft.com/office/drawing/2014/main" id="{2E33E508-B8D6-3E44-B5AA-A6A307EEE1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240" name="Freeform 75">
            <a:extLst>
              <a:ext uri="{FF2B5EF4-FFF2-40B4-BE49-F238E27FC236}">
                <a16:creationId xmlns:a16="http://schemas.microsoft.com/office/drawing/2014/main" id="{25EB896A-E2EC-F64E-82DF-14D4BB8B17FF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41" name="Text Box 76">
            <a:extLst>
              <a:ext uri="{FF2B5EF4-FFF2-40B4-BE49-F238E27FC236}">
                <a16:creationId xmlns:a16="http://schemas.microsoft.com/office/drawing/2014/main" id="{6209BBA1-3ADB-DD4E-98BA-16778788F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31F04776-CE9C-1440-B37F-242C3E190A98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261" name="Rectangle 37">
              <a:extLst>
                <a:ext uri="{FF2B5EF4-FFF2-40B4-BE49-F238E27FC236}">
                  <a16:creationId xmlns:a16="http://schemas.microsoft.com/office/drawing/2014/main" id="{7820489A-5549-C442-BF3C-BC1AC11B6F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262" name="Rectangle 37">
              <a:extLst>
                <a:ext uri="{FF2B5EF4-FFF2-40B4-BE49-F238E27FC236}">
                  <a16:creationId xmlns:a16="http://schemas.microsoft.com/office/drawing/2014/main" id="{9AF76EFA-4C5B-674E-BA86-9C05702BA8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84D12D1B-CACD-6E4B-9C38-D2F459245889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16FB099F-FBEA-9F48-8EAA-5BCE48732126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13DBFA26-F015-2547-A930-D01540DA83C0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6BD83E9A-6CBF-3D4E-8F2F-EA68EE4D3756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7" name="Freeform 266">
                  <a:extLst>
                    <a:ext uri="{FF2B5EF4-FFF2-40B4-BE49-F238E27FC236}">
                      <a16:creationId xmlns:a16="http://schemas.microsoft.com/office/drawing/2014/main" id="{24B4E4B6-6B7A-4A4B-A9EB-9BA919CAA349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8A579144-F431-924D-BEDF-34C91BDD544C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id="{60A07585-2E49-1643-B16B-023093CA681A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99C7FFFB-540E-F04A-8756-DC9317FA983F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43" name="Rectangle 37">
            <a:extLst>
              <a:ext uri="{FF2B5EF4-FFF2-40B4-BE49-F238E27FC236}">
                <a16:creationId xmlns:a16="http://schemas.microsoft.com/office/drawing/2014/main" id="{2049FC20-01F9-A342-8ED2-71DDD4E2422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4" name="Group 49">
            <a:extLst>
              <a:ext uri="{FF2B5EF4-FFF2-40B4-BE49-F238E27FC236}">
                <a16:creationId xmlns:a16="http://schemas.microsoft.com/office/drawing/2014/main" id="{0C6B5E2D-47E0-304A-802F-B33BA23951DC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259" name="Picture 50" descr="desktop_computer_stylized_medium">
              <a:extLst>
                <a:ext uri="{FF2B5EF4-FFF2-40B4-BE49-F238E27FC236}">
                  <a16:creationId xmlns:a16="http://schemas.microsoft.com/office/drawing/2014/main" id="{6C7B4EA6-CCA8-D147-AFAA-5DA13E6BA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0" name="Freeform 51">
              <a:extLst>
                <a:ext uri="{FF2B5EF4-FFF2-40B4-BE49-F238E27FC236}">
                  <a16:creationId xmlns:a16="http://schemas.microsoft.com/office/drawing/2014/main" id="{48DE1DAA-CF8A-A24A-8DD9-85EF022FE8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45" name="Rectangle 37">
            <a:extLst>
              <a:ext uri="{FF2B5EF4-FFF2-40B4-BE49-F238E27FC236}">
                <a16:creationId xmlns:a16="http://schemas.microsoft.com/office/drawing/2014/main" id="{1976AEED-D3C4-4C40-B836-5E4352A3611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6" name="Group 49">
            <a:extLst>
              <a:ext uri="{FF2B5EF4-FFF2-40B4-BE49-F238E27FC236}">
                <a16:creationId xmlns:a16="http://schemas.microsoft.com/office/drawing/2014/main" id="{CA4E329E-B85D-034A-AD4E-3AA827B8BDBB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257" name="Picture 50" descr="desktop_computer_stylized_medium">
              <a:extLst>
                <a:ext uri="{FF2B5EF4-FFF2-40B4-BE49-F238E27FC236}">
                  <a16:creationId xmlns:a16="http://schemas.microsoft.com/office/drawing/2014/main" id="{1DF9E5DC-786D-6C49-ADDC-C953FEFE6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23D41A9D-8697-4D4D-8D16-A98A093EA1B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247" name="Rectangle 37">
            <a:extLst>
              <a:ext uri="{FF2B5EF4-FFF2-40B4-BE49-F238E27FC236}">
                <a16:creationId xmlns:a16="http://schemas.microsoft.com/office/drawing/2014/main" id="{921F645F-8A94-2445-84B8-38720AF020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248" name="Rectangle 37">
            <a:extLst>
              <a:ext uri="{FF2B5EF4-FFF2-40B4-BE49-F238E27FC236}">
                <a16:creationId xmlns:a16="http://schemas.microsoft.com/office/drawing/2014/main" id="{7E4E6975-B2CA-7444-B862-F4B4940509B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249" name="Group 44">
            <a:extLst>
              <a:ext uri="{FF2B5EF4-FFF2-40B4-BE49-F238E27FC236}">
                <a16:creationId xmlns:a16="http://schemas.microsoft.com/office/drawing/2014/main" id="{0E421EA6-E430-A84D-86CE-88CE29472188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255" name="Picture 45" descr="desktop_computer_stylized_medium">
              <a:extLst>
                <a:ext uri="{FF2B5EF4-FFF2-40B4-BE49-F238E27FC236}">
                  <a16:creationId xmlns:a16="http://schemas.microsoft.com/office/drawing/2014/main" id="{0CFB0548-75C3-B541-8DF5-553BDA442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Freeform 46">
              <a:extLst>
                <a:ext uri="{FF2B5EF4-FFF2-40B4-BE49-F238E27FC236}">
                  <a16:creationId xmlns:a16="http://schemas.microsoft.com/office/drawing/2014/main" id="{A0094AEB-3AFF-0940-8C77-D29712E481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50" name="Group 44">
            <a:extLst>
              <a:ext uri="{FF2B5EF4-FFF2-40B4-BE49-F238E27FC236}">
                <a16:creationId xmlns:a16="http://schemas.microsoft.com/office/drawing/2014/main" id="{BCF5D40A-A74B-274B-8ADA-55B66CD5DBFC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253" name="Picture 45" descr="desktop_computer_stylized_medium">
              <a:extLst>
                <a:ext uri="{FF2B5EF4-FFF2-40B4-BE49-F238E27FC236}">
                  <a16:creationId xmlns:a16="http://schemas.microsoft.com/office/drawing/2014/main" id="{771731DD-0069-DA47-95DF-85CE9F491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46">
              <a:extLst>
                <a:ext uri="{FF2B5EF4-FFF2-40B4-BE49-F238E27FC236}">
                  <a16:creationId xmlns:a16="http://schemas.microsoft.com/office/drawing/2014/main" id="{0818206B-A68C-604B-A676-494044A074B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ACCC7A-2790-4042-9C87-704C4398F4FC}"/>
              </a:ext>
            </a:extLst>
          </p:cNvPr>
          <p:cNvGrpSpPr/>
          <p:nvPr/>
        </p:nvGrpSpPr>
        <p:grpSpPr>
          <a:xfrm>
            <a:off x="1799535" y="4860508"/>
            <a:ext cx="8432226" cy="1763135"/>
            <a:chOff x="1799535" y="4860508"/>
            <a:chExt cx="8432226" cy="1763135"/>
          </a:xfrm>
        </p:grpSpPr>
        <p:sp>
          <p:nvSpPr>
            <p:cNvPr id="220" name="Text Box 21">
              <a:extLst>
                <a:ext uri="{FF2B5EF4-FFF2-40B4-BE49-F238E27FC236}">
                  <a16:creationId xmlns:a16="http://schemas.microsoft.com/office/drawing/2014/main" id="{8B5C784D-B8E9-0242-B1BF-5469854FDC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221" name="Text Box 22">
              <a:extLst>
                <a:ext uri="{FF2B5EF4-FFF2-40B4-BE49-F238E27FC236}">
                  <a16:creationId xmlns:a16="http://schemas.microsoft.com/office/drawing/2014/main" id="{C464F240-6EA6-E645-AE35-1132527BB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222" name="Group 23">
              <a:extLst>
                <a:ext uri="{FF2B5EF4-FFF2-40B4-BE49-F238E27FC236}">
                  <a16:creationId xmlns:a16="http://schemas.microsoft.com/office/drawing/2014/main" id="{718D171D-585A-DA4B-8722-1465B928B3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273" name="Text Box 24">
                <a:extLst>
                  <a:ext uri="{FF2B5EF4-FFF2-40B4-BE49-F238E27FC236}">
                    <a16:creationId xmlns:a16="http://schemas.microsoft.com/office/drawing/2014/main" id="{6074A99D-1DA4-3A42-9396-9E51D4D7D3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274" name="Text Box 25">
                <a:extLst>
                  <a:ext uri="{FF2B5EF4-FFF2-40B4-BE49-F238E27FC236}">
                    <a16:creationId xmlns:a16="http://schemas.microsoft.com/office/drawing/2014/main" id="{7F04AB82-B2F9-5040-9BD7-B58343D5B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223" name="Text Box 26">
              <a:extLst>
                <a:ext uri="{FF2B5EF4-FFF2-40B4-BE49-F238E27FC236}">
                  <a16:creationId xmlns:a16="http://schemas.microsoft.com/office/drawing/2014/main" id="{345706BC-EE35-E948-B847-B9C8F402B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224" name="Text Box 27">
              <a:extLst>
                <a:ext uri="{FF2B5EF4-FFF2-40B4-BE49-F238E27FC236}">
                  <a16:creationId xmlns:a16="http://schemas.microsoft.com/office/drawing/2014/main" id="{C6892711-5B00-1B44-A3A1-ED7D7A05C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225" name="Text Box 30">
              <a:extLst>
                <a:ext uri="{FF2B5EF4-FFF2-40B4-BE49-F238E27FC236}">
                  <a16:creationId xmlns:a16="http://schemas.microsoft.com/office/drawing/2014/main" id="{C9755018-30C5-2F48-B77B-D1C5089AD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226" name="Text Box 33">
              <a:extLst>
                <a:ext uri="{FF2B5EF4-FFF2-40B4-BE49-F238E27FC236}">
                  <a16:creationId xmlns:a16="http://schemas.microsoft.com/office/drawing/2014/main" id="{F8059422-13FC-B849-B3BE-4C2D1B546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230" name="Line 44">
              <a:extLst>
                <a:ext uri="{FF2B5EF4-FFF2-40B4-BE49-F238E27FC236}">
                  <a16:creationId xmlns:a16="http://schemas.microsoft.com/office/drawing/2014/main" id="{5FF08ADC-A615-AA4F-988F-06E9F2E02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31" name="Line 45">
              <a:extLst>
                <a:ext uri="{FF2B5EF4-FFF2-40B4-BE49-F238E27FC236}">
                  <a16:creationId xmlns:a16="http://schemas.microsoft.com/office/drawing/2014/main" id="{C98C8486-5AB7-664F-9D85-3DD76A3625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32" name="Line 46">
              <a:extLst>
                <a:ext uri="{FF2B5EF4-FFF2-40B4-BE49-F238E27FC236}">
                  <a16:creationId xmlns:a16="http://schemas.microsoft.com/office/drawing/2014/main" id="{B1A0EF95-B5D7-6443-84A3-A0E0B1049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33" name="Line 47">
              <a:extLst>
                <a:ext uri="{FF2B5EF4-FFF2-40B4-BE49-F238E27FC236}">
                  <a16:creationId xmlns:a16="http://schemas.microsoft.com/office/drawing/2014/main" id="{4D21BB95-E938-424E-94A6-FA1551CE2B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235" name="Group 63">
              <a:extLst>
                <a:ext uri="{FF2B5EF4-FFF2-40B4-BE49-F238E27FC236}">
                  <a16:creationId xmlns:a16="http://schemas.microsoft.com/office/drawing/2014/main" id="{022EBB57-7AB3-7C45-9AC9-24B737F13F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271" name="Text Box 64">
                <a:extLst>
                  <a:ext uri="{FF2B5EF4-FFF2-40B4-BE49-F238E27FC236}">
                    <a16:creationId xmlns:a16="http://schemas.microsoft.com/office/drawing/2014/main" id="{9C1790DC-D8F5-D148-A191-4095380CC6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272" name="Text Box 65">
                <a:extLst>
                  <a:ext uri="{FF2B5EF4-FFF2-40B4-BE49-F238E27FC236}">
                    <a16:creationId xmlns:a16="http://schemas.microsoft.com/office/drawing/2014/main" id="{B09022AD-3504-8E4C-B2F0-99A5DA41E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237" name="Text Box 71">
              <a:extLst>
                <a:ext uri="{FF2B5EF4-FFF2-40B4-BE49-F238E27FC236}">
                  <a16:creationId xmlns:a16="http://schemas.microsoft.com/office/drawing/2014/main" id="{E34EA307-0F5E-7E4E-9CE6-4AB424039B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238" name="Text Box 72">
              <a:extLst>
                <a:ext uri="{FF2B5EF4-FFF2-40B4-BE49-F238E27FC236}">
                  <a16:creationId xmlns:a16="http://schemas.microsoft.com/office/drawing/2014/main" id="{B5B6783C-814C-0B4E-B164-BE3DE87DB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64FFBE43-D54F-1248-BB0F-8C6305664255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AF922730-B346-B540-9CCA-A7D5E3F387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ectangle 2">
            <a:extLst>
              <a:ext uri="{FF2B5EF4-FFF2-40B4-BE49-F238E27FC236}">
                <a16:creationId xmlns:a16="http://schemas.microsoft.com/office/drawing/2014/main" id="{F2C09E71-12BD-2C45-A9FA-A6A951F6F19C}"/>
              </a:ext>
            </a:extLst>
          </p:cNvPr>
          <p:cNvSpPr txBox="1">
            <a:spLocks noChangeArrowheads="1"/>
          </p:cNvSpPr>
          <p:nvPr/>
        </p:nvSpPr>
        <p:spPr>
          <a:xfrm>
            <a:off x="923027" y="2179255"/>
            <a:ext cx="10196305" cy="1583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225425">
              <a:buFont typeface="Wingdings" charset="2"/>
              <a:buChar char="§"/>
              <a:defRPr/>
            </a:pPr>
            <a:r>
              <a:rPr lang="ru-RU" sz="2600" dirty="0"/>
              <a:t>предположим</a:t>
            </a:r>
            <a:r>
              <a:rPr lang="en-US" sz="2600" dirty="0"/>
              <a:t>:</a:t>
            </a:r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</a:t>
            </a:r>
            <a:r>
              <a:rPr lang="ru-RU" sz="2400" dirty="0"/>
              <a:t>знает </a:t>
            </a:r>
            <a:r>
              <a:rPr lang="en-US" sz="2400" dirty="0"/>
              <a:t>IP</a:t>
            </a:r>
            <a:r>
              <a:rPr lang="ru-RU" sz="2400" dirty="0"/>
              <a:t>-адрес</a:t>
            </a:r>
            <a:r>
              <a:rPr lang="en-US" sz="2400" dirty="0"/>
              <a:t> B</a:t>
            </a:r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</a:t>
            </a:r>
            <a:r>
              <a:rPr lang="ru-RU" sz="2400" dirty="0"/>
              <a:t>знает</a:t>
            </a:r>
            <a:r>
              <a:rPr lang="en-US" sz="2400" dirty="0"/>
              <a:t> IP</a:t>
            </a:r>
            <a:r>
              <a:rPr lang="ru-RU" sz="2400" dirty="0"/>
              <a:t>-адрес первого транзитного маршрутизатора</a:t>
            </a:r>
            <a:r>
              <a:rPr lang="en-US" sz="2400" dirty="0"/>
              <a:t>, R </a:t>
            </a:r>
            <a:r>
              <a:rPr lang="en-US" sz="2400" dirty="0">
                <a:solidFill>
                  <a:srgbClr val="0000A8"/>
                </a:solidFill>
              </a:rPr>
              <a:t>(</a:t>
            </a:r>
            <a:r>
              <a:rPr lang="ru-RU" sz="2400" dirty="0">
                <a:solidFill>
                  <a:srgbClr val="0000A8"/>
                </a:solidFill>
              </a:rPr>
              <a:t>как</a:t>
            </a:r>
            <a:r>
              <a:rPr lang="en-US" sz="2400" dirty="0">
                <a:solidFill>
                  <a:srgbClr val="0000A8"/>
                </a:solidFill>
              </a:rPr>
              <a:t>?)</a:t>
            </a:r>
          </a:p>
          <a:p>
            <a:pPr marL="1022350" lvl="2" indent="-342900">
              <a:spcBef>
                <a:spcPts val="0"/>
              </a:spcBef>
              <a:buClr>
                <a:srgbClr val="0000A8"/>
              </a:buClr>
              <a:defRPr/>
            </a:pPr>
            <a:r>
              <a:rPr lang="en-US" sz="2400" dirty="0"/>
              <a:t>A </a:t>
            </a:r>
            <a:r>
              <a:rPr lang="ru-RU" sz="2400" dirty="0"/>
              <a:t>знает </a:t>
            </a:r>
            <a:r>
              <a:rPr lang="en-US" sz="2400" dirty="0"/>
              <a:t>MAC</a:t>
            </a:r>
            <a:r>
              <a:rPr lang="ru-RU" sz="2400" dirty="0"/>
              <a:t>-адрес</a:t>
            </a:r>
            <a:r>
              <a:rPr lang="en-US" sz="2400" dirty="0"/>
              <a:t> R </a:t>
            </a:r>
            <a:r>
              <a:rPr lang="en-US" sz="2400" dirty="0">
                <a:solidFill>
                  <a:srgbClr val="0000A8"/>
                </a:solidFill>
              </a:rPr>
              <a:t>(</a:t>
            </a:r>
            <a:r>
              <a:rPr lang="ru-RU" sz="2400" dirty="0">
                <a:solidFill>
                  <a:srgbClr val="0000A8"/>
                </a:solidFill>
              </a:rPr>
              <a:t>как</a:t>
            </a:r>
            <a:r>
              <a:rPr lang="en-US" sz="2400" dirty="0">
                <a:solidFill>
                  <a:srgbClr val="0000A8"/>
                </a:solidFill>
              </a:rPr>
              <a:t>?)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887F8EB-0CE5-69C5-6D11-5EF3D1C9B451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2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Адресация: маршрутизация в другую ЛВС</a:t>
            </a:r>
            <a:endParaRPr lang="en-US" sz="4400" b="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E8BE2D-BC96-5B4C-BB01-5A8A7B585BE8}"/>
              </a:ext>
            </a:extLst>
          </p:cNvPr>
          <p:cNvGrpSpPr/>
          <p:nvPr/>
        </p:nvGrpSpPr>
        <p:grpSpPr>
          <a:xfrm>
            <a:off x="1799535" y="4315099"/>
            <a:ext cx="8432226" cy="2308544"/>
            <a:chOff x="1799535" y="4315099"/>
            <a:chExt cx="8432226" cy="23085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FFE62D-54D4-2E4A-9F56-42AF465143DE}"/>
                </a:ext>
              </a:extLst>
            </p:cNvPr>
            <p:cNvCxnSpPr/>
            <p:nvPr/>
          </p:nvCxnSpPr>
          <p:spPr>
            <a:xfrm>
              <a:off x="4293702" y="5340624"/>
              <a:ext cx="323353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">
              <a:extLst>
                <a:ext uri="{FF2B5EF4-FFF2-40B4-BE49-F238E27FC236}">
                  <a16:creationId xmlns:a16="http://schemas.microsoft.com/office/drawing/2014/main" id="{2D2C1B49-6D05-3245-A14C-49597506C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545" y="4606786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R</a:t>
              </a:r>
              <a:endParaRPr lang="en-US" sz="2000" i="0" dirty="0">
                <a:solidFill>
                  <a:srgbClr val="0000A8"/>
                </a:solidFill>
                <a:ea typeface="+mn-ea"/>
                <a:cs typeface="+mn-cs"/>
              </a:endParaRPr>
            </a:p>
          </p:txBody>
        </p:sp>
        <p:sp>
          <p:nvSpPr>
            <p:cNvPr id="92" name="Text Box 21">
              <a:extLst>
                <a:ext uri="{FF2B5EF4-FFF2-40B4-BE49-F238E27FC236}">
                  <a16:creationId xmlns:a16="http://schemas.microsoft.com/office/drawing/2014/main" id="{8E9F58B9-C012-7C42-9622-7098AAF9C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93" name="Text Box 22">
              <a:extLst>
                <a:ext uri="{FF2B5EF4-FFF2-40B4-BE49-F238E27FC236}">
                  <a16:creationId xmlns:a16="http://schemas.microsoft.com/office/drawing/2014/main" id="{D3BC78DD-68E2-3F42-A025-894036CA6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94" name="Group 23">
              <a:extLst>
                <a:ext uri="{FF2B5EF4-FFF2-40B4-BE49-F238E27FC236}">
                  <a16:creationId xmlns:a16="http://schemas.microsoft.com/office/drawing/2014/main" id="{026701D5-9E9E-EF42-B7AA-972F210D7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146" name="Text Box 24">
                <a:extLst>
                  <a:ext uri="{FF2B5EF4-FFF2-40B4-BE49-F238E27FC236}">
                    <a16:creationId xmlns:a16="http://schemas.microsoft.com/office/drawing/2014/main" id="{D19F6EF2-3DED-734B-B3EA-8B5850BF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147" name="Text Box 25">
                <a:extLst>
                  <a:ext uri="{FF2B5EF4-FFF2-40B4-BE49-F238E27FC236}">
                    <a16:creationId xmlns:a16="http://schemas.microsoft.com/office/drawing/2014/main" id="{E60F6762-DC3F-2E40-B567-43C8BBD1B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99" name="Text Box 26">
              <a:extLst>
                <a:ext uri="{FF2B5EF4-FFF2-40B4-BE49-F238E27FC236}">
                  <a16:creationId xmlns:a16="http://schemas.microsoft.com/office/drawing/2014/main" id="{EB7AD1CB-7395-4048-94BA-078B67601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100" name="Text Box 27">
              <a:extLst>
                <a:ext uri="{FF2B5EF4-FFF2-40B4-BE49-F238E27FC236}">
                  <a16:creationId xmlns:a16="http://schemas.microsoft.com/office/drawing/2014/main" id="{883C22D8-5EE5-FD4B-A6BF-961F094C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id="{F0A4A6D6-07D6-9540-9E22-87082344B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id="{98DB423A-5D18-F545-A673-502329AD2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B2706607-111C-5245-B2CF-A17D7724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582" y="4808121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8F869C4-D67B-E043-97EC-60E9EE422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370" y="4787483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5" name="Line 41">
              <a:extLst>
                <a:ext uri="{FF2B5EF4-FFF2-40B4-BE49-F238E27FC236}">
                  <a16:creationId xmlns:a16="http://schemas.microsoft.com/office/drawing/2014/main" id="{F58EADC2-5F53-3341-BAA6-DBF970DD7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935" y="5732045"/>
              <a:ext cx="283036" cy="54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id="{9DEB43AB-0452-E74B-A267-354DF376C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id="{FCE2A6D7-36B2-D94C-B589-354F8509B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9" name="Line 46">
              <a:extLst>
                <a:ext uri="{FF2B5EF4-FFF2-40B4-BE49-F238E27FC236}">
                  <a16:creationId xmlns:a16="http://schemas.microsoft.com/office/drawing/2014/main" id="{34C788DF-A7C4-7C49-A6BA-645F98943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0" name="Line 47">
              <a:extLst>
                <a:ext uri="{FF2B5EF4-FFF2-40B4-BE49-F238E27FC236}">
                  <a16:creationId xmlns:a16="http://schemas.microsoft.com/office/drawing/2014/main" id="{74475E6E-D489-9D41-83DE-586A84785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1" name="Text Box 58">
              <a:extLst>
                <a:ext uri="{FF2B5EF4-FFF2-40B4-BE49-F238E27FC236}">
                  <a16:creationId xmlns:a16="http://schemas.microsoft.com/office/drawing/2014/main" id="{9ED91BB2-5CD2-AF4D-990D-A02134AFD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6" y="4315099"/>
              <a:ext cx="3930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A</a:t>
              </a:r>
            </a:p>
          </p:txBody>
        </p:sp>
        <p:grpSp>
          <p:nvGrpSpPr>
            <p:cNvPr id="113" name="Group 63">
              <a:extLst>
                <a:ext uri="{FF2B5EF4-FFF2-40B4-BE49-F238E27FC236}">
                  <a16:creationId xmlns:a16="http://schemas.microsoft.com/office/drawing/2014/main" id="{28E44824-539C-9E48-97D4-38EC5EF1A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144" name="Text Box 64">
                <a:extLst>
                  <a:ext uri="{FF2B5EF4-FFF2-40B4-BE49-F238E27FC236}">
                    <a16:creationId xmlns:a16="http://schemas.microsoft.com/office/drawing/2014/main" id="{6F4DD6C5-5CCC-9A43-8DEF-22B166CC1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145" name="Text Box 65">
                <a:extLst>
                  <a:ext uri="{FF2B5EF4-FFF2-40B4-BE49-F238E27FC236}">
                    <a16:creationId xmlns:a16="http://schemas.microsoft.com/office/drawing/2014/main" id="{6E33AF33-87FC-744F-A61A-A574F7048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114" name="Line 67">
              <a:extLst>
                <a:ext uri="{FF2B5EF4-FFF2-40B4-BE49-F238E27FC236}">
                  <a16:creationId xmlns:a16="http://schemas.microsoft.com/office/drawing/2014/main" id="{351E9598-D6EF-0941-9E90-3FFDA0939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5932" y="4787483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6" name="Text Box 71">
              <a:extLst>
                <a:ext uri="{FF2B5EF4-FFF2-40B4-BE49-F238E27FC236}">
                  <a16:creationId xmlns:a16="http://schemas.microsoft.com/office/drawing/2014/main" id="{A2452177-E551-CB48-A13E-9F30A8D87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117" name="Text Box 72">
              <a:extLst>
                <a:ext uri="{FF2B5EF4-FFF2-40B4-BE49-F238E27FC236}">
                  <a16:creationId xmlns:a16="http://schemas.microsoft.com/office/drawing/2014/main" id="{70A29F2B-254D-C242-BED3-63C6A2000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sp>
          <p:nvSpPr>
            <p:cNvPr id="118" name="Line 73">
              <a:extLst>
                <a:ext uri="{FF2B5EF4-FFF2-40B4-BE49-F238E27FC236}">
                  <a16:creationId xmlns:a16="http://schemas.microsoft.com/office/drawing/2014/main" id="{EA6BFE92-6101-754D-A5A8-900E35C4E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56672" y="5684421"/>
              <a:ext cx="267105" cy="200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id="{68E66362-A921-0844-BAA8-FB5279AD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157" y="4811296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1" name="Text Box 76">
              <a:extLst>
                <a:ext uri="{FF2B5EF4-FFF2-40B4-BE49-F238E27FC236}">
                  <a16:creationId xmlns:a16="http://schemas.microsoft.com/office/drawing/2014/main" id="{DA57B50B-B7E5-2942-B45A-3152B6985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316" y="4484341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76A447-7E01-C147-9C89-C1C4C935DA7A}"/>
                </a:ext>
              </a:extLst>
            </p:cNvPr>
            <p:cNvGrpSpPr/>
            <p:nvPr/>
          </p:nvGrpSpPr>
          <p:grpSpPr>
            <a:xfrm>
              <a:off x="5001868" y="5038254"/>
              <a:ext cx="1310631" cy="501151"/>
              <a:chOff x="4909105" y="5767126"/>
              <a:chExt cx="1310631" cy="501151"/>
            </a:xfrm>
          </p:grpSpPr>
          <p:sp>
            <p:nvSpPr>
              <p:cNvPr id="167" name="Rectangle 37">
                <a:extLst>
                  <a:ext uri="{FF2B5EF4-FFF2-40B4-BE49-F238E27FC236}">
                    <a16:creationId xmlns:a16="http://schemas.microsoft.com/office/drawing/2014/main" id="{89D0886F-F835-2044-AB8F-F49ACC0B5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024859" y="5937451"/>
                <a:ext cx="134168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sp>
            <p:nvSpPr>
              <p:cNvPr id="168" name="Rectangle 37">
                <a:extLst>
                  <a:ext uri="{FF2B5EF4-FFF2-40B4-BE49-F238E27FC236}">
                    <a16:creationId xmlns:a16="http://schemas.microsoft.com/office/drawing/2014/main" id="{C75323AD-DC39-4543-A0CC-4375A7BCF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66501" y="5940764"/>
                <a:ext cx="140795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EDD0BCD9-05EB-F249-AEA1-A9CCFBC80BB8}"/>
                  </a:ext>
                </a:extLst>
              </p:cNvPr>
              <p:cNvGrpSpPr/>
              <p:nvPr/>
            </p:nvGrpSpPr>
            <p:grpSpPr>
              <a:xfrm>
                <a:off x="5115340" y="5767126"/>
                <a:ext cx="901147" cy="501151"/>
                <a:chOff x="7493876" y="2774731"/>
                <a:chExt cx="1481958" cy="894622"/>
              </a:xfrm>
            </p:grpSpPr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F5326B06-29FF-A544-BF80-2A0622229582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8065A2A5-902C-A940-821B-CBFC0122AC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14C076B7-5A71-8644-9F5C-08E13F943BD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id="{13D62837-C3EA-8B4B-B09D-FC71F9727C64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60">
                    <a:extLst>
                      <a:ext uri="{FF2B5EF4-FFF2-40B4-BE49-F238E27FC236}">
                        <a16:creationId xmlns:a16="http://schemas.microsoft.com/office/drawing/2014/main" id="{147D5E46-2372-FA45-9685-A7CC6CA91F5F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61">
                    <a:extLst>
                      <a:ext uri="{FF2B5EF4-FFF2-40B4-BE49-F238E27FC236}">
                        <a16:creationId xmlns:a16="http://schemas.microsoft.com/office/drawing/2014/main" id="{6B2D97C5-61CB-9441-993B-95CAA7169FC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162">
                    <a:extLst>
                      <a:ext uri="{FF2B5EF4-FFF2-40B4-BE49-F238E27FC236}">
                        <a16:creationId xmlns:a16="http://schemas.microsoft.com/office/drawing/2014/main" id="{CD3C4F94-9D92-F048-A80A-0D709146CB4E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1" name="Rectangle 37">
              <a:extLst>
                <a:ext uri="{FF2B5EF4-FFF2-40B4-BE49-F238E27FC236}">
                  <a16:creationId xmlns:a16="http://schemas.microsoft.com/office/drawing/2014/main" id="{A9816EEA-38E6-AE46-970F-D20738D1CB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1022" y="4666815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9" name="Group 49">
              <a:extLst>
                <a:ext uri="{FF2B5EF4-FFF2-40B4-BE49-F238E27FC236}">
                  <a16:creationId xmlns:a16="http://schemas.microsoft.com/office/drawing/2014/main" id="{AD680CEA-D168-C84F-AAE1-D128195A4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687" y="4333458"/>
              <a:ext cx="936071" cy="761428"/>
              <a:chOff x="-44" y="1473"/>
              <a:chExt cx="981" cy="1105"/>
            </a:xfrm>
          </p:grpSpPr>
          <p:pic>
            <p:nvPicPr>
              <p:cNvPr id="150" name="Picture 50" descr="desktop_computer_stylized_medium">
                <a:extLst>
                  <a:ext uri="{FF2B5EF4-FFF2-40B4-BE49-F238E27FC236}">
                    <a16:creationId xmlns:a16="http://schemas.microsoft.com/office/drawing/2014/main" id="{DADE998E-D7B9-EC4F-9F94-E65CF536C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51">
                <a:extLst>
                  <a:ext uri="{FF2B5EF4-FFF2-40B4-BE49-F238E27FC236}">
                    <a16:creationId xmlns:a16="http://schemas.microsoft.com/office/drawing/2014/main" id="{BC38A1B0-555E-F049-93AC-48537726F7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0" name="Rectangle 37">
              <a:extLst>
                <a:ext uri="{FF2B5EF4-FFF2-40B4-BE49-F238E27FC236}">
                  <a16:creationId xmlns:a16="http://schemas.microsoft.com/office/drawing/2014/main" id="{51912ACC-FA1C-7E48-9062-DA96B6CD7C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1833" y="5687855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26" name="Group 49">
              <a:extLst>
                <a:ext uri="{FF2B5EF4-FFF2-40B4-BE49-F238E27FC236}">
                  <a16:creationId xmlns:a16="http://schemas.microsoft.com/office/drawing/2014/main" id="{164313DA-E436-B94D-946E-A9F962720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426" y="5490561"/>
              <a:ext cx="639495" cy="517588"/>
              <a:chOff x="-44" y="1473"/>
              <a:chExt cx="981" cy="1105"/>
            </a:xfrm>
          </p:grpSpPr>
          <p:pic>
            <p:nvPicPr>
              <p:cNvPr id="127" name="Picture 50" descr="desktop_computer_stylized_medium">
                <a:extLst>
                  <a:ext uri="{FF2B5EF4-FFF2-40B4-BE49-F238E27FC236}">
                    <a16:creationId xmlns:a16="http://schemas.microsoft.com/office/drawing/2014/main" id="{2DC8C6C4-5C23-0541-8061-C718A5B9D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24E0555C-7855-E749-82E9-0F21AFA4C7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sp>
          <p:nvSpPr>
            <p:cNvPr id="181" name="Rectangle 37">
              <a:extLst>
                <a:ext uri="{FF2B5EF4-FFF2-40B4-BE49-F238E27FC236}">
                  <a16:creationId xmlns:a16="http://schemas.microsoft.com/office/drawing/2014/main" id="{43F1B530-B1FE-5547-9108-2D9D5DEFE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26575" y="4653061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82" name="Rectangle 37">
              <a:extLst>
                <a:ext uri="{FF2B5EF4-FFF2-40B4-BE49-F238E27FC236}">
                  <a16:creationId xmlns:a16="http://schemas.microsoft.com/office/drawing/2014/main" id="{7CF48F98-D094-CD4E-BD60-0DA33EA42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96816" y="5784803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0" name="Group 44">
              <a:extLst>
                <a:ext uri="{FF2B5EF4-FFF2-40B4-BE49-F238E27FC236}">
                  <a16:creationId xmlns:a16="http://schemas.microsoft.com/office/drawing/2014/main" id="{BF422F91-ACCF-D044-A60B-0B40246D0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1273" y="4391325"/>
              <a:ext cx="1009650" cy="855028"/>
              <a:chOff x="-44" y="1473"/>
              <a:chExt cx="981" cy="1105"/>
            </a:xfrm>
          </p:grpSpPr>
          <p:pic>
            <p:nvPicPr>
              <p:cNvPr id="142" name="Picture 45" descr="desktop_computer_stylized_medium">
                <a:extLst>
                  <a:ext uri="{FF2B5EF4-FFF2-40B4-BE49-F238E27FC236}">
                    <a16:creationId xmlns:a16="http://schemas.microsoft.com/office/drawing/2014/main" id="{707FEFA6-A5DE-6840-9994-DC6AA79BA0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id="{2330F56F-3837-6446-9F35-FB42B05CDD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52" name="Group 44">
              <a:extLst>
                <a:ext uri="{FF2B5EF4-FFF2-40B4-BE49-F238E27FC236}">
                  <a16:creationId xmlns:a16="http://schemas.microsoft.com/office/drawing/2014/main" id="{083ACB0A-FBA9-0D43-9726-0A41424DD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3615" y="5618570"/>
              <a:ext cx="711200" cy="601028"/>
              <a:chOff x="-44" y="1473"/>
              <a:chExt cx="981" cy="1105"/>
            </a:xfrm>
          </p:grpSpPr>
          <p:pic>
            <p:nvPicPr>
              <p:cNvPr id="154" name="Picture 45" descr="desktop_computer_stylized_medium">
                <a:extLst>
                  <a:ext uri="{FF2B5EF4-FFF2-40B4-BE49-F238E27FC236}">
                    <a16:creationId xmlns:a16="http://schemas.microsoft.com/office/drawing/2014/main" id="{C369DB0B-1F34-3B46-A82A-78A90E656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" name="Freeform 46">
                <a:extLst>
                  <a:ext uri="{FF2B5EF4-FFF2-40B4-BE49-F238E27FC236}">
                    <a16:creationId xmlns:a16="http://schemas.microsoft.com/office/drawing/2014/main" id="{9C2398C0-FF47-894E-B5E8-11EB55029DC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604162-E90D-984F-847A-C102A2F79780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ED79A4A8-654F-5C41-9FB9-78AF30E0F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AutoShape 153">
            <a:extLst>
              <a:ext uri="{FF2B5EF4-FFF2-40B4-BE49-F238E27FC236}">
                <a16:creationId xmlns:a16="http://schemas.microsoft.com/office/drawing/2014/main" id="{C1DEC24C-BFB2-6B4F-BA81-EEC3A6A9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282" y="340415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78" name="Group 130">
            <a:extLst>
              <a:ext uri="{FF2B5EF4-FFF2-40B4-BE49-F238E27FC236}">
                <a16:creationId xmlns:a16="http://schemas.microsoft.com/office/drawing/2014/main" id="{6F8155FF-5822-3549-98DF-05648529019B}"/>
              </a:ext>
            </a:extLst>
          </p:cNvPr>
          <p:cNvGrpSpPr>
            <a:grpSpLocks/>
          </p:cNvGrpSpPr>
          <p:nvPr/>
        </p:nvGrpSpPr>
        <p:grpSpPr bwMode="auto">
          <a:xfrm>
            <a:off x="1793938" y="3017352"/>
            <a:ext cx="976312" cy="1460500"/>
            <a:chOff x="337" y="1692"/>
            <a:chExt cx="615" cy="920"/>
          </a:xfrm>
        </p:grpSpPr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CEE79BEE-4F75-0443-8BCC-AFB0A8B8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8195 w 10000"/>
                <a:gd name="connsiteY3" fmla="*/ 8786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8195" y="8786"/>
                  </a:lnTo>
                  <a:cubicBezTo>
                    <a:pt x="8201" y="5857"/>
                    <a:pt x="8206" y="292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67">
              <a:extLst>
                <a:ext uri="{FF2B5EF4-FFF2-40B4-BE49-F238E27FC236}">
                  <a16:creationId xmlns:a16="http://schemas.microsoft.com/office/drawing/2014/main" id="{883ABF7E-6CB4-BC42-B575-A36EA900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68">
              <a:extLst>
                <a:ext uri="{FF2B5EF4-FFF2-40B4-BE49-F238E27FC236}">
                  <a16:creationId xmlns:a16="http://schemas.microsoft.com/office/drawing/2014/main" id="{66650C9E-5F29-884F-9159-45FAA57B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1692"/>
              <a:ext cx="309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</a:t>
              </a:r>
            </a:p>
          </p:txBody>
        </p:sp>
        <p:sp>
          <p:nvSpPr>
            <p:cNvPr id="186" name="Line 69">
              <a:extLst>
                <a:ext uri="{FF2B5EF4-FFF2-40B4-BE49-F238E27FC236}">
                  <a16:creationId xmlns:a16="http://schemas.microsoft.com/office/drawing/2014/main" id="{C38F4ABA-4642-6E42-A7ED-8B44FA417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Line 70">
              <a:extLst>
                <a:ext uri="{FF2B5EF4-FFF2-40B4-BE49-F238E27FC236}">
                  <a16:creationId xmlns:a16="http://schemas.microsoft.com/office/drawing/2014/main" id="{398E3652-F593-0A4E-89E7-96E69780C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Line 71">
              <a:extLst>
                <a:ext uri="{FF2B5EF4-FFF2-40B4-BE49-F238E27FC236}">
                  <a16:creationId xmlns:a16="http://schemas.microsoft.com/office/drawing/2014/main" id="{6DEE6E13-9D27-014C-AB56-6B66BF11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Line 72">
              <a:extLst>
                <a:ext uri="{FF2B5EF4-FFF2-40B4-BE49-F238E27FC236}">
                  <a16:creationId xmlns:a16="http://schemas.microsoft.com/office/drawing/2014/main" id="{8034621A-4B41-A146-99C4-7F51D5E7C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0" name="Group 151">
            <a:extLst>
              <a:ext uri="{FF2B5EF4-FFF2-40B4-BE49-F238E27FC236}">
                <a16:creationId xmlns:a16="http://schemas.microsoft.com/office/drawing/2014/main" id="{B486901D-4BFD-A447-BC3C-D5DADB46F879}"/>
              </a:ext>
            </a:extLst>
          </p:cNvPr>
          <p:cNvGrpSpPr>
            <a:grpSpLocks/>
          </p:cNvGrpSpPr>
          <p:nvPr/>
        </p:nvGrpSpPr>
        <p:grpSpPr bwMode="auto">
          <a:xfrm>
            <a:off x="3033570" y="2961238"/>
            <a:ext cx="2011362" cy="760412"/>
            <a:chOff x="1197" y="1665"/>
            <a:chExt cx="1267" cy="479"/>
          </a:xfrm>
        </p:grpSpPr>
        <p:grpSp>
          <p:nvGrpSpPr>
            <p:cNvPr id="191" name="Group 150">
              <a:extLst>
                <a:ext uri="{FF2B5EF4-FFF2-40B4-BE49-F238E27FC236}">
                  <a16:creationId xmlns:a16="http://schemas.microsoft.com/office/drawing/2014/main" id="{DB9AC85E-9F88-E44B-86D1-FA4DC8294C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193" name="Rectangle 123">
                <a:extLst>
                  <a:ext uri="{FF2B5EF4-FFF2-40B4-BE49-F238E27FC236}">
                    <a16:creationId xmlns:a16="http://schemas.microsoft.com/office/drawing/2014/main" id="{82C7BD2C-0748-4943-8169-C08605635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4" name="Line 124">
                <a:extLst>
                  <a:ext uri="{FF2B5EF4-FFF2-40B4-BE49-F238E27FC236}">
                    <a16:creationId xmlns:a16="http://schemas.microsoft.com/office/drawing/2014/main" id="{CEC87B94-6EC9-8B4B-B829-61592882D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Line 125">
                <a:extLst>
                  <a:ext uri="{FF2B5EF4-FFF2-40B4-BE49-F238E27FC236}">
                    <a16:creationId xmlns:a16="http://schemas.microsoft.com/office/drawing/2014/main" id="{0397BBAB-8DE8-C34D-93BF-78BBA0802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2" name="Text Box 126">
              <a:extLst>
                <a:ext uri="{FF2B5EF4-FFF2-40B4-BE49-F238E27FC236}">
                  <a16:creationId xmlns:a16="http://schemas.microsoft.com/office/drawing/2014/main" id="{3CF80CC5-5CA2-3F49-8AE1-D6488278A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  <p:grpSp>
        <p:nvGrpSpPr>
          <p:cNvPr id="196" name="Group 141">
            <a:extLst>
              <a:ext uri="{FF2B5EF4-FFF2-40B4-BE49-F238E27FC236}">
                <a16:creationId xmlns:a16="http://schemas.microsoft.com/office/drawing/2014/main" id="{43D6CC11-6A15-DA4D-A6B4-3A498BA39B16}"/>
              </a:ext>
            </a:extLst>
          </p:cNvPr>
          <p:cNvGrpSpPr>
            <a:grpSpLocks/>
          </p:cNvGrpSpPr>
          <p:nvPr/>
        </p:nvGrpSpPr>
        <p:grpSpPr bwMode="auto">
          <a:xfrm>
            <a:off x="3166920" y="3221588"/>
            <a:ext cx="146050" cy="385762"/>
            <a:chOff x="1272" y="1762"/>
            <a:chExt cx="92" cy="243"/>
          </a:xfrm>
        </p:grpSpPr>
        <p:sp>
          <p:nvSpPr>
            <p:cNvPr id="197" name="Line 127">
              <a:extLst>
                <a:ext uri="{FF2B5EF4-FFF2-40B4-BE49-F238E27FC236}">
                  <a16:creationId xmlns:a16="http://schemas.microsoft.com/office/drawing/2014/main" id="{CFF4232C-6C8D-CA46-B8DF-55A6B990E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8" name="Line 128">
              <a:extLst>
                <a:ext uri="{FF2B5EF4-FFF2-40B4-BE49-F238E27FC236}">
                  <a16:creationId xmlns:a16="http://schemas.microsoft.com/office/drawing/2014/main" id="{0FC90CB0-074D-124C-8085-60D0348EE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99" name="Rectangle 143">
            <a:extLst>
              <a:ext uri="{FF2B5EF4-FFF2-40B4-BE49-F238E27FC236}">
                <a16:creationId xmlns:a16="http://schemas.microsoft.com/office/drawing/2014/main" id="{F8580D94-0394-A442-8CB6-1546E5F04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776" y="1283045"/>
            <a:ext cx="1076994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создает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IP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-дейтаграмму с исходным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IP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-адресом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A,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целевым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B </a:t>
            </a:r>
          </a:p>
        </p:txBody>
      </p:sp>
      <p:sp>
        <p:nvSpPr>
          <p:cNvPr id="200" name="Rectangle 144">
            <a:extLst>
              <a:ext uri="{FF2B5EF4-FFF2-40B4-BE49-F238E27FC236}">
                <a16:creationId xmlns:a16="http://schemas.microsoft.com/office/drawing/2014/main" id="{093EF9D2-90C4-4246-A4CE-501547C45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476" y="1672614"/>
            <a:ext cx="10200653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создает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кадр канального уровня, где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MAC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-адрес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R</a:t>
            </a:r>
            <a:r>
              <a:rPr lang="ru-RU" sz="2400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ru-RU" sz="2400" dirty="0">
                <a:ea typeface="ＭＳ Ｐゴシック" charset="0"/>
              </a:rPr>
              <a:t>указывается в</a:t>
            </a:r>
            <a:r>
              <a:rPr lang="ru-RU" sz="2400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ru-RU" sz="2400" dirty="0">
                <a:ea typeface="ＭＳ Ｐゴシック" charset="0"/>
              </a:rPr>
              <a:t>качестве целевого, кадр содержит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-дейтаграмму, идущую от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 к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B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:</a:t>
            </a:r>
            <a:endParaRPr lang="en-US" sz="3200" dirty="0">
              <a:solidFill>
                <a:srgbClr val="000000"/>
              </a:solidFill>
              <a:ea typeface="ＭＳ Ｐゴシック" charset="0"/>
            </a:endParaRPr>
          </a:p>
        </p:txBody>
      </p:sp>
      <p:grpSp>
        <p:nvGrpSpPr>
          <p:cNvPr id="201" name="Group 152">
            <a:extLst>
              <a:ext uri="{FF2B5EF4-FFF2-40B4-BE49-F238E27FC236}">
                <a16:creationId xmlns:a16="http://schemas.microsoft.com/office/drawing/2014/main" id="{30393C52-80B1-B34B-82FD-6D6AFC8693EE}"/>
              </a:ext>
            </a:extLst>
          </p:cNvPr>
          <p:cNvGrpSpPr>
            <a:grpSpLocks/>
          </p:cNvGrpSpPr>
          <p:nvPr/>
        </p:nvGrpSpPr>
        <p:grpSpPr bwMode="auto">
          <a:xfrm>
            <a:off x="2617645" y="2562775"/>
            <a:ext cx="2443162" cy="1519238"/>
            <a:chOff x="931" y="1414"/>
            <a:chExt cx="1539" cy="957"/>
          </a:xfrm>
        </p:grpSpPr>
        <p:sp>
          <p:nvSpPr>
            <p:cNvPr id="202" name="Text Box 135">
              <a:extLst>
                <a:ext uri="{FF2B5EF4-FFF2-40B4-BE49-F238E27FC236}">
                  <a16:creationId xmlns:a16="http://schemas.microsoft.com/office/drawing/2014/main" id="{374D8384-205B-1346-973B-C4A7A0B52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74-29-9C-E8-FF-55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MAC dest: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E6-E9-00-17-BB-4B</a:t>
              </a:r>
            </a:p>
          </p:txBody>
        </p:sp>
        <p:grpSp>
          <p:nvGrpSpPr>
            <p:cNvPr id="203" name="Group 145">
              <a:extLst>
                <a:ext uri="{FF2B5EF4-FFF2-40B4-BE49-F238E27FC236}">
                  <a16:creationId xmlns:a16="http://schemas.microsoft.com/office/drawing/2014/main" id="{324C4549-7D5D-384F-879F-F56865A6A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08" name="Rectangle 138">
                <a:extLst>
                  <a:ext uri="{FF2B5EF4-FFF2-40B4-BE49-F238E27FC236}">
                    <a16:creationId xmlns:a16="http://schemas.microsoft.com/office/drawing/2014/main" id="{792B456E-98EA-6B4A-876C-B0AFF8E18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Rectangle 132">
                <a:extLst>
                  <a:ext uri="{FF2B5EF4-FFF2-40B4-BE49-F238E27FC236}">
                    <a16:creationId xmlns:a16="http://schemas.microsoft.com/office/drawing/2014/main" id="{1508FFC8-F29B-B547-818C-4E76AD809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0" name="Line 133">
                <a:extLst>
                  <a:ext uri="{FF2B5EF4-FFF2-40B4-BE49-F238E27FC236}">
                    <a16:creationId xmlns:a16="http://schemas.microsoft.com/office/drawing/2014/main" id="{9D7FBAE4-C7D6-034D-9F66-0E702A18BC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1" name="Line 134">
                <a:extLst>
                  <a:ext uri="{FF2B5EF4-FFF2-40B4-BE49-F238E27FC236}">
                    <a16:creationId xmlns:a16="http://schemas.microsoft.com/office/drawing/2014/main" id="{9A8B4FC8-4A21-FC48-8F5C-42315337A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" name="Line 139">
                <a:extLst>
                  <a:ext uri="{FF2B5EF4-FFF2-40B4-BE49-F238E27FC236}">
                    <a16:creationId xmlns:a16="http://schemas.microsoft.com/office/drawing/2014/main" id="{1BD450FA-6D95-6745-8EF4-368B3B851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3" name="Line 140">
                <a:extLst>
                  <a:ext uri="{FF2B5EF4-FFF2-40B4-BE49-F238E27FC236}">
                    <a16:creationId xmlns:a16="http://schemas.microsoft.com/office/drawing/2014/main" id="{0D4EB437-69D7-4C47-A77B-9756687B8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4" name="Line 146">
              <a:extLst>
                <a:ext uri="{FF2B5EF4-FFF2-40B4-BE49-F238E27FC236}">
                  <a16:creationId xmlns:a16="http://schemas.microsoft.com/office/drawing/2014/main" id="{39B1C57E-A0B3-D648-A52F-CE4868DFC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5" name="Line 147">
              <a:extLst>
                <a:ext uri="{FF2B5EF4-FFF2-40B4-BE49-F238E27FC236}">
                  <a16:creationId xmlns:a16="http://schemas.microsoft.com/office/drawing/2014/main" id="{5B09FD8B-0878-5849-9CD0-9079BE5AB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6" name="Line 148">
              <a:extLst>
                <a:ext uri="{FF2B5EF4-FFF2-40B4-BE49-F238E27FC236}">
                  <a16:creationId xmlns:a16="http://schemas.microsoft.com/office/drawing/2014/main" id="{F9CDF104-5CA2-3D47-B4A6-1BF38DE29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07" name="Line 149">
              <a:extLst>
                <a:ext uri="{FF2B5EF4-FFF2-40B4-BE49-F238E27FC236}">
                  <a16:creationId xmlns:a16="http://schemas.microsoft.com/office/drawing/2014/main" id="{FA91BD8F-96F1-D84D-B88C-4AD05CA4A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2476A5A-A5EC-9EBE-0312-30CC2DC2C9EA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6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99" grpId="0"/>
      <p:bldP spid="20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Адресация: маршрутизация в другую ЛВС</a:t>
            </a:r>
            <a:endParaRPr lang="en-US" sz="4400" b="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E8BE2D-BC96-5B4C-BB01-5A8A7B585BE8}"/>
              </a:ext>
            </a:extLst>
          </p:cNvPr>
          <p:cNvGrpSpPr/>
          <p:nvPr/>
        </p:nvGrpSpPr>
        <p:grpSpPr>
          <a:xfrm>
            <a:off x="1799535" y="4315099"/>
            <a:ext cx="8432226" cy="2308544"/>
            <a:chOff x="1799535" y="4315099"/>
            <a:chExt cx="8432226" cy="230854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FFE62D-54D4-2E4A-9F56-42AF465143DE}"/>
                </a:ext>
              </a:extLst>
            </p:cNvPr>
            <p:cNvCxnSpPr/>
            <p:nvPr/>
          </p:nvCxnSpPr>
          <p:spPr>
            <a:xfrm>
              <a:off x="4293702" y="5340624"/>
              <a:ext cx="323353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 Box 4">
              <a:extLst>
                <a:ext uri="{FF2B5EF4-FFF2-40B4-BE49-F238E27FC236}">
                  <a16:creationId xmlns:a16="http://schemas.microsoft.com/office/drawing/2014/main" id="{2D2C1B49-6D05-3245-A14C-49597506C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6545" y="4606786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R</a:t>
              </a:r>
              <a:endParaRPr lang="en-US" sz="2000" i="0" dirty="0">
                <a:solidFill>
                  <a:srgbClr val="0000A8"/>
                </a:solidFill>
                <a:ea typeface="+mn-ea"/>
                <a:cs typeface="+mn-cs"/>
              </a:endParaRPr>
            </a:p>
          </p:txBody>
        </p:sp>
        <p:sp>
          <p:nvSpPr>
            <p:cNvPr id="92" name="Text Box 21">
              <a:extLst>
                <a:ext uri="{FF2B5EF4-FFF2-40B4-BE49-F238E27FC236}">
                  <a16:creationId xmlns:a16="http://schemas.microsoft.com/office/drawing/2014/main" id="{8E9F58B9-C012-7C42-9622-7098AAF9C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0945" y="5749508"/>
              <a:ext cx="15859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1A-23-F9-CD-06-9B</a:t>
              </a:r>
            </a:p>
          </p:txBody>
        </p:sp>
        <p:sp>
          <p:nvSpPr>
            <p:cNvPr id="93" name="Text Box 22">
              <a:extLst>
                <a:ext uri="{FF2B5EF4-FFF2-40B4-BE49-F238E27FC236}">
                  <a16:creationId xmlns:a16="http://schemas.microsoft.com/office/drawing/2014/main" id="{D3BC78DD-68E2-3F42-A025-894036CA6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8582" y="5576471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222.222.222.220</a:t>
              </a:r>
            </a:p>
          </p:txBody>
        </p:sp>
        <p:grpSp>
          <p:nvGrpSpPr>
            <p:cNvPr id="94" name="Group 23">
              <a:extLst>
                <a:ext uri="{FF2B5EF4-FFF2-40B4-BE49-F238E27FC236}">
                  <a16:creationId xmlns:a16="http://schemas.microsoft.com/office/drawing/2014/main" id="{026701D5-9E9E-EF42-B7AA-972F210D7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226" y="6027746"/>
              <a:ext cx="1573213" cy="482601"/>
              <a:chOff x="1934" y="2405"/>
              <a:chExt cx="991" cy="304"/>
            </a:xfrm>
          </p:grpSpPr>
          <p:sp>
            <p:nvSpPr>
              <p:cNvPr id="146" name="Text Box 24">
                <a:extLst>
                  <a:ext uri="{FF2B5EF4-FFF2-40B4-BE49-F238E27FC236}">
                    <a16:creationId xmlns:a16="http://schemas.microsoft.com/office/drawing/2014/main" id="{D19F6EF2-3DED-734B-B3EA-8B5850BFD7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111.111.111.110</a:t>
                </a:r>
              </a:p>
            </p:txBody>
          </p:sp>
          <p:sp>
            <p:nvSpPr>
              <p:cNvPr id="147" name="Text Box 25">
                <a:extLst>
                  <a:ext uri="{FF2B5EF4-FFF2-40B4-BE49-F238E27FC236}">
                    <a16:creationId xmlns:a16="http://schemas.microsoft.com/office/drawing/2014/main" id="{E60F6762-DC3F-2E40-B567-43C8BBD1B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87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99" name="Text Box 26">
              <a:extLst>
                <a:ext uri="{FF2B5EF4-FFF2-40B4-BE49-F238E27FC236}">
                  <a16:creationId xmlns:a16="http://schemas.microsoft.com/office/drawing/2014/main" id="{EB7AD1CB-7395-4048-94BA-078B67601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382" y="6174597"/>
              <a:ext cx="16346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CC-49-DE-D0-AB-7D</a:t>
              </a:r>
            </a:p>
          </p:txBody>
        </p:sp>
        <p:sp>
          <p:nvSpPr>
            <p:cNvPr id="100" name="Text Box 27">
              <a:extLst>
                <a:ext uri="{FF2B5EF4-FFF2-40B4-BE49-F238E27FC236}">
                  <a16:creationId xmlns:a16="http://schemas.microsoft.com/office/drawing/2014/main" id="{883C22D8-5EE5-FD4B-A6BF-961F094C9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3407" y="5985684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111.111.111.112</a:t>
              </a:r>
            </a:p>
          </p:txBody>
        </p:sp>
        <p:sp>
          <p:nvSpPr>
            <p:cNvPr id="101" name="Text Box 30">
              <a:extLst>
                <a:ext uri="{FF2B5EF4-FFF2-40B4-BE49-F238E27FC236}">
                  <a16:creationId xmlns:a16="http://schemas.microsoft.com/office/drawing/2014/main" id="{F0A4A6D6-07D6-9540-9E22-87082344B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438" y="5007006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111.111.111.111</a:t>
              </a:r>
            </a:p>
          </p:txBody>
        </p:sp>
        <p:sp>
          <p:nvSpPr>
            <p:cNvPr id="102" name="Text Box 33">
              <a:extLst>
                <a:ext uri="{FF2B5EF4-FFF2-40B4-BE49-F238E27FC236}">
                  <a16:creationId xmlns:a16="http://schemas.microsoft.com/office/drawing/2014/main" id="{98DB423A-5D18-F545-A673-502329AD2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9535" y="5196273"/>
              <a:ext cx="153599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74-29-9C-E8-FF-55</a:t>
              </a:r>
            </a:p>
          </p:txBody>
        </p:sp>
        <p:sp>
          <p:nvSpPr>
            <p:cNvPr id="103" name="Freeform 39">
              <a:extLst>
                <a:ext uri="{FF2B5EF4-FFF2-40B4-BE49-F238E27FC236}">
                  <a16:creationId xmlns:a16="http://schemas.microsoft.com/office/drawing/2014/main" id="{B2706607-111C-5245-B2CF-A17D7724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582" y="4808121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04" name="Line 40">
              <a:extLst>
                <a:ext uri="{FF2B5EF4-FFF2-40B4-BE49-F238E27FC236}">
                  <a16:creationId xmlns:a16="http://schemas.microsoft.com/office/drawing/2014/main" id="{28F869C4-D67B-E043-97EC-60E9EE422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370" y="4787483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5" name="Line 41">
              <a:extLst>
                <a:ext uri="{FF2B5EF4-FFF2-40B4-BE49-F238E27FC236}">
                  <a16:creationId xmlns:a16="http://schemas.microsoft.com/office/drawing/2014/main" id="{F58EADC2-5F53-3341-BAA6-DBF970DD75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6935" y="5732045"/>
              <a:ext cx="283036" cy="544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id="{9DEB43AB-0452-E74B-A267-354DF376C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282" y="5842809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id="{FCE2A6D7-36B2-D94C-B589-354F8509B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48645" y="4860508"/>
              <a:ext cx="0" cy="2481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09" name="Line 46">
              <a:extLst>
                <a:ext uri="{FF2B5EF4-FFF2-40B4-BE49-F238E27FC236}">
                  <a16:creationId xmlns:a16="http://schemas.microsoft.com/office/drawing/2014/main" id="{34C788DF-A7C4-7C49-A6BA-645F98943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8707" y="5427247"/>
              <a:ext cx="0" cy="620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0" name="Line 47">
              <a:extLst>
                <a:ext uri="{FF2B5EF4-FFF2-40B4-BE49-F238E27FC236}">
                  <a16:creationId xmlns:a16="http://schemas.microsoft.com/office/drawing/2014/main" id="{74475E6E-D489-9D41-83DE-586A84785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207745" y="5417721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11" name="Text Box 58">
              <a:extLst>
                <a:ext uri="{FF2B5EF4-FFF2-40B4-BE49-F238E27FC236}">
                  <a16:creationId xmlns:a16="http://schemas.microsoft.com/office/drawing/2014/main" id="{9ED91BB2-5CD2-AF4D-990D-A02134AFD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136" y="4315099"/>
              <a:ext cx="3930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A</a:t>
              </a:r>
            </a:p>
          </p:txBody>
        </p:sp>
        <p:grpSp>
          <p:nvGrpSpPr>
            <p:cNvPr id="113" name="Group 63">
              <a:extLst>
                <a:ext uri="{FF2B5EF4-FFF2-40B4-BE49-F238E27FC236}">
                  <a16:creationId xmlns:a16="http://schemas.microsoft.com/office/drawing/2014/main" id="{28E44824-539C-9E48-97D4-38EC5EF1A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15685" y="5148731"/>
              <a:ext cx="1616076" cy="495300"/>
              <a:chOff x="4351" y="2786"/>
              <a:chExt cx="1018" cy="312"/>
            </a:xfrm>
          </p:grpSpPr>
          <p:sp>
            <p:nvSpPr>
              <p:cNvPr id="144" name="Text Box 64">
                <a:extLst>
                  <a:ext uri="{FF2B5EF4-FFF2-40B4-BE49-F238E27FC236}">
                    <a16:creationId xmlns:a16="http://schemas.microsoft.com/office/drawing/2014/main" id="{6F4DD6C5-5CCC-9A43-8DEF-22B166CC1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92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222.222.222.222</a:t>
                </a:r>
              </a:p>
            </p:txBody>
          </p:sp>
          <p:sp>
            <p:nvSpPr>
              <p:cNvPr id="145" name="Text Box 65">
                <a:extLst>
                  <a:ext uri="{FF2B5EF4-FFF2-40B4-BE49-F238E27FC236}">
                    <a16:creationId xmlns:a16="http://schemas.microsoft.com/office/drawing/2014/main" id="{6E33AF33-87FC-744F-A61A-A574F7048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1018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i="0" dirty="0">
                    <a:latin typeface="+mn-lt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114" name="Line 67">
              <a:extLst>
                <a:ext uri="{FF2B5EF4-FFF2-40B4-BE49-F238E27FC236}">
                  <a16:creationId xmlns:a16="http://schemas.microsoft.com/office/drawing/2014/main" id="{351E9598-D6EF-0941-9E90-3FFDA09398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15932" y="4787483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6" name="Text Box 71">
              <a:extLst>
                <a:ext uri="{FF2B5EF4-FFF2-40B4-BE49-F238E27FC236}">
                  <a16:creationId xmlns:a16="http://schemas.microsoft.com/office/drawing/2014/main" id="{A2452177-E551-CB48-A13E-9F30A8D877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7272" y="6136999"/>
              <a:ext cx="141577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222.222.222.221</a:t>
              </a:r>
            </a:p>
          </p:txBody>
        </p:sp>
        <p:sp>
          <p:nvSpPr>
            <p:cNvPr id="117" name="Text Box 72">
              <a:extLst>
                <a:ext uri="{FF2B5EF4-FFF2-40B4-BE49-F238E27FC236}">
                  <a16:creationId xmlns:a16="http://schemas.microsoft.com/office/drawing/2014/main" id="{70A29F2B-254D-C242-BED3-63C6A2000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7391" y="6315866"/>
              <a:ext cx="15522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88-B2-2F-54-1A-0F</a:t>
              </a:r>
            </a:p>
          </p:txBody>
        </p:sp>
        <p:sp>
          <p:nvSpPr>
            <p:cNvPr id="118" name="Line 73">
              <a:extLst>
                <a:ext uri="{FF2B5EF4-FFF2-40B4-BE49-F238E27FC236}">
                  <a16:creationId xmlns:a16="http://schemas.microsoft.com/office/drawing/2014/main" id="{EA6BFE92-6101-754D-A5A8-900E35C4E7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156672" y="5684421"/>
              <a:ext cx="267105" cy="2009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20" name="Freeform 75">
              <a:extLst>
                <a:ext uri="{FF2B5EF4-FFF2-40B4-BE49-F238E27FC236}">
                  <a16:creationId xmlns:a16="http://schemas.microsoft.com/office/drawing/2014/main" id="{68E66362-A921-0844-BAA8-FB5279AD1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157" y="4811296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9CE0FA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1" name="Text Box 76">
              <a:extLst>
                <a:ext uri="{FF2B5EF4-FFF2-40B4-BE49-F238E27FC236}">
                  <a16:creationId xmlns:a16="http://schemas.microsoft.com/office/drawing/2014/main" id="{DA57B50B-B7E5-2942-B45A-3152B6985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316" y="4484341"/>
              <a:ext cx="380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0" dirty="0">
                  <a:solidFill>
                    <a:srgbClr val="0000A8"/>
                  </a:solidFill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76A447-7E01-C147-9C89-C1C4C935DA7A}"/>
                </a:ext>
              </a:extLst>
            </p:cNvPr>
            <p:cNvGrpSpPr/>
            <p:nvPr/>
          </p:nvGrpSpPr>
          <p:grpSpPr>
            <a:xfrm>
              <a:off x="5001868" y="5038254"/>
              <a:ext cx="1310631" cy="501151"/>
              <a:chOff x="4909105" y="5767126"/>
              <a:chExt cx="1310631" cy="501151"/>
            </a:xfrm>
          </p:grpSpPr>
          <p:sp>
            <p:nvSpPr>
              <p:cNvPr id="167" name="Rectangle 37">
                <a:extLst>
                  <a:ext uri="{FF2B5EF4-FFF2-40B4-BE49-F238E27FC236}">
                    <a16:creationId xmlns:a16="http://schemas.microsoft.com/office/drawing/2014/main" id="{89D0886F-F835-2044-AB8F-F49ACC0B5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024859" y="5937451"/>
                <a:ext cx="134168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sp>
            <p:nvSpPr>
              <p:cNvPr id="168" name="Rectangle 37">
                <a:extLst>
                  <a:ext uri="{FF2B5EF4-FFF2-40B4-BE49-F238E27FC236}">
                    <a16:creationId xmlns:a16="http://schemas.microsoft.com/office/drawing/2014/main" id="{C75323AD-DC39-4543-A0CC-4375A7BCF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966501" y="5940764"/>
                <a:ext cx="140795" cy="255587"/>
              </a:xfrm>
              <a:prstGeom prst="rect">
                <a:avLst/>
              </a:prstGeom>
              <a:gradFill rotWithShape="1">
                <a:gsLst>
                  <a:gs pos="0">
                    <a:srgbClr val="0000A8"/>
                  </a:gs>
                  <a:gs pos="50000">
                    <a:srgbClr val="FFFFFF"/>
                  </a:gs>
                  <a:gs pos="99000">
                    <a:srgbClr val="0000A8"/>
                  </a:gs>
                </a:gsLst>
                <a:lin ang="0" scaled="1"/>
              </a:gradFill>
              <a:ln w="9525">
                <a:solidFill>
                  <a:srgbClr val="008000">
                    <a:alpha val="15000"/>
                  </a:srgb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endParaRP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EDD0BCD9-05EB-F249-AEA1-A9CCFBC80BB8}"/>
                  </a:ext>
                </a:extLst>
              </p:cNvPr>
              <p:cNvGrpSpPr/>
              <p:nvPr/>
            </p:nvGrpSpPr>
            <p:grpSpPr>
              <a:xfrm>
                <a:off x="5115340" y="5767126"/>
                <a:ext cx="901147" cy="501151"/>
                <a:chOff x="7493876" y="2774731"/>
                <a:chExt cx="1481958" cy="894622"/>
              </a:xfrm>
            </p:grpSpPr>
            <p:sp>
              <p:nvSpPr>
                <p:cNvPr id="157" name="Freeform 156">
                  <a:extLst>
                    <a:ext uri="{FF2B5EF4-FFF2-40B4-BE49-F238E27FC236}">
                      <a16:creationId xmlns:a16="http://schemas.microsoft.com/office/drawing/2014/main" id="{F5326B06-29FF-A544-BF80-2A0622229582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:a16="http://schemas.microsoft.com/office/drawing/2014/main" id="{8065A2A5-902C-A940-821B-CBFC0122AC2F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14C076B7-5A71-8644-9F5C-08E13F943BD5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60" name="Freeform 159">
                    <a:extLst>
                      <a:ext uri="{FF2B5EF4-FFF2-40B4-BE49-F238E27FC236}">
                        <a16:creationId xmlns:a16="http://schemas.microsoft.com/office/drawing/2014/main" id="{13D62837-C3EA-8B4B-B09D-FC71F9727C64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160">
                    <a:extLst>
                      <a:ext uri="{FF2B5EF4-FFF2-40B4-BE49-F238E27FC236}">
                        <a16:creationId xmlns:a16="http://schemas.microsoft.com/office/drawing/2014/main" id="{147D5E46-2372-FA45-9685-A7CC6CA91F5F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161">
                    <a:extLst>
                      <a:ext uri="{FF2B5EF4-FFF2-40B4-BE49-F238E27FC236}">
                        <a16:creationId xmlns:a16="http://schemas.microsoft.com/office/drawing/2014/main" id="{6B2D97C5-61CB-9441-993B-95CAA7169FC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162">
                    <a:extLst>
                      <a:ext uri="{FF2B5EF4-FFF2-40B4-BE49-F238E27FC236}">
                        <a16:creationId xmlns:a16="http://schemas.microsoft.com/office/drawing/2014/main" id="{CD3C4F94-9D92-F048-A80A-0D709146CB4E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171" name="Rectangle 37">
              <a:extLst>
                <a:ext uri="{FF2B5EF4-FFF2-40B4-BE49-F238E27FC236}">
                  <a16:creationId xmlns:a16="http://schemas.microsoft.com/office/drawing/2014/main" id="{A9816EEA-38E6-AE46-970F-D20738D1CB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161022" y="4666815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9" name="Group 49">
              <a:extLst>
                <a:ext uri="{FF2B5EF4-FFF2-40B4-BE49-F238E27FC236}">
                  <a16:creationId xmlns:a16="http://schemas.microsoft.com/office/drawing/2014/main" id="{AD680CEA-D168-C84F-AAE1-D128195A4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8687" y="4333458"/>
              <a:ext cx="936071" cy="761428"/>
              <a:chOff x="-44" y="1473"/>
              <a:chExt cx="981" cy="1105"/>
            </a:xfrm>
          </p:grpSpPr>
          <p:pic>
            <p:nvPicPr>
              <p:cNvPr id="150" name="Picture 50" descr="desktop_computer_stylized_medium">
                <a:extLst>
                  <a:ext uri="{FF2B5EF4-FFF2-40B4-BE49-F238E27FC236}">
                    <a16:creationId xmlns:a16="http://schemas.microsoft.com/office/drawing/2014/main" id="{DADE998E-D7B9-EC4F-9F94-E65CF536C4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Freeform 51">
                <a:extLst>
                  <a:ext uri="{FF2B5EF4-FFF2-40B4-BE49-F238E27FC236}">
                    <a16:creationId xmlns:a16="http://schemas.microsoft.com/office/drawing/2014/main" id="{BC38A1B0-555E-F049-93AC-48537726F70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0" name="Rectangle 37">
              <a:extLst>
                <a:ext uri="{FF2B5EF4-FFF2-40B4-BE49-F238E27FC236}">
                  <a16:creationId xmlns:a16="http://schemas.microsoft.com/office/drawing/2014/main" id="{51912ACC-FA1C-7E48-9062-DA96B6CD7C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71833" y="5687855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26" name="Group 49">
              <a:extLst>
                <a:ext uri="{FF2B5EF4-FFF2-40B4-BE49-F238E27FC236}">
                  <a16:creationId xmlns:a16="http://schemas.microsoft.com/office/drawing/2014/main" id="{164313DA-E436-B94D-946E-A9F962720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1426" y="5490561"/>
              <a:ext cx="639495" cy="517588"/>
              <a:chOff x="-44" y="1473"/>
              <a:chExt cx="981" cy="1105"/>
            </a:xfrm>
          </p:grpSpPr>
          <p:pic>
            <p:nvPicPr>
              <p:cNvPr id="127" name="Picture 50" descr="desktop_computer_stylized_medium">
                <a:extLst>
                  <a:ext uri="{FF2B5EF4-FFF2-40B4-BE49-F238E27FC236}">
                    <a16:creationId xmlns:a16="http://schemas.microsoft.com/office/drawing/2014/main" id="{2DC8C6C4-5C23-0541-8061-C718A5B9D9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Freeform 51">
                <a:extLst>
                  <a:ext uri="{FF2B5EF4-FFF2-40B4-BE49-F238E27FC236}">
                    <a16:creationId xmlns:a16="http://schemas.microsoft.com/office/drawing/2014/main" id="{24E0555C-7855-E749-82E9-0F21AFA4C7C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sp>
          <p:nvSpPr>
            <p:cNvPr id="181" name="Rectangle 37">
              <a:extLst>
                <a:ext uri="{FF2B5EF4-FFF2-40B4-BE49-F238E27FC236}">
                  <a16:creationId xmlns:a16="http://schemas.microsoft.com/office/drawing/2014/main" id="{43F1B530-B1FE-5547-9108-2D9D5DEFE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26575" y="4653061"/>
              <a:ext cx="119903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82" name="Rectangle 37">
              <a:extLst>
                <a:ext uri="{FF2B5EF4-FFF2-40B4-BE49-F238E27FC236}">
                  <a16:creationId xmlns:a16="http://schemas.microsoft.com/office/drawing/2014/main" id="{7CF48F98-D094-CD4E-BD60-0DA33EA42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496816" y="5784803"/>
              <a:ext cx="84261" cy="194751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40" name="Group 44">
              <a:extLst>
                <a:ext uri="{FF2B5EF4-FFF2-40B4-BE49-F238E27FC236}">
                  <a16:creationId xmlns:a16="http://schemas.microsoft.com/office/drawing/2014/main" id="{BF422F91-ACCF-D044-A60B-0B40246D0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1273" y="4391325"/>
              <a:ext cx="1009650" cy="855028"/>
              <a:chOff x="-44" y="1473"/>
              <a:chExt cx="981" cy="1105"/>
            </a:xfrm>
          </p:grpSpPr>
          <p:pic>
            <p:nvPicPr>
              <p:cNvPr id="142" name="Picture 45" descr="desktop_computer_stylized_medium">
                <a:extLst>
                  <a:ext uri="{FF2B5EF4-FFF2-40B4-BE49-F238E27FC236}">
                    <a16:creationId xmlns:a16="http://schemas.microsoft.com/office/drawing/2014/main" id="{707FEFA6-A5DE-6840-9994-DC6AA79BA0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46">
                <a:extLst>
                  <a:ext uri="{FF2B5EF4-FFF2-40B4-BE49-F238E27FC236}">
                    <a16:creationId xmlns:a16="http://schemas.microsoft.com/office/drawing/2014/main" id="{2330F56F-3837-6446-9F35-FB42B05CDD6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52" name="Group 44">
              <a:extLst>
                <a:ext uri="{FF2B5EF4-FFF2-40B4-BE49-F238E27FC236}">
                  <a16:creationId xmlns:a16="http://schemas.microsoft.com/office/drawing/2014/main" id="{083ACB0A-FBA9-0D43-9726-0A41424DD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3615" y="5618570"/>
              <a:ext cx="711200" cy="601028"/>
              <a:chOff x="-44" y="1473"/>
              <a:chExt cx="981" cy="1105"/>
            </a:xfrm>
          </p:grpSpPr>
          <p:pic>
            <p:nvPicPr>
              <p:cNvPr id="154" name="Picture 45" descr="desktop_computer_stylized_medium">
                <a:extLst>
                  <a:ext uri="{FF2B5EF4-FFF2-40B4-BE49-F238E27FC236}">
                    <a16:creationId xmlns:a16="http://schemas.microsoft.com/office/drawing/2014/main" id="{C369DB0B-1F34-3B46-A82A-78A90E656D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" name="Freeform 46">
                <a:extLst>
                  <a:ext uri="{FF2B5EF4-FFF2-40B4-BE49-F238E27FC236}">
                    <a16:creationId xmlns:a16="http://schemas.microsoft.com/office/drawing/2014/main" id="{9C2398C0-FF47-894E-B5E8-11EB55029DC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2000" dirty="0"/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604162-E90D-984F-847A-C102A2F79780}"/>
                </a:ext>
              </a:extLst>
            </p:cNvPr>
            <p:cNvCxnSpPr/>
            <p:nvPr/>
          </p:nvCxnSpPr>
          <p:spPr>
            <a:xfrm flipV="1">
              <a:off x="8669292" y="4874844"/>
              <a:ext cx="0" cy="445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ED79A4A8-654F-5C41-9FB9-78AF30E0F3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47023" y="5943807"/>
              <a:ext cx="0" cy="2416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30">
            <a:extLst>
              <a:ext uri="{FF2B5EF4-FFF2-40B4-BE49-F238E27FC236}">
                <a16:creationId xmlns:a16="http://schemas.microsoft.com/office/drawing/2014/main" id="{6F8155FF-5822-3549-98DF-05648529019B}"/>
              </a:ext>
            </a:extLst>
          </p:cNvPr>
          <p:cNvGrpSpPr>
            <a:grpSpLocks/>
          </p:cNvGrpSpPr>
          <p:nvPr/>
        </p:nvGrpSpPr>
        <p:grpSpPr bwMode="auto">
          <a:xfrm>
            <a:off x="1793938" y="3017352"/>
            <a:ext cx="976312" cy="1460500"/>
            <a:chOff x="337" y="1692"/>
            <a:chExt cx="615" cy="920"/>
          </a:xfrm>
        </p:grpSpPr>
        <p:sp>
          <p:nvSpPr>
            <p:cNvPr id="179" name="Freeform 65">
              <a:extLst>
                <a:ext uri="{FF2B5EF4-FFF2-40B4-BE49-F238E27FC236}">
                  <a16:creationId xmlns:a16="http://schemas.microsoft.com/office/drawing/2014/main" id="{CEE79BEE-4F75-0443-8BCC-AFB0A8B88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8195 w 10000"/>
                <a:gd name="connsiteY3" fmla="*/ 8786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8195" y="8786"/>
                  </a:lnTo>
                  <a:cubicBezTo>
                    <a:pt x="8201" y="5857"/>
                    <a:pt x="8206" y="292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67">
              <a:extLst>
                <a:ext uri="{FF2B5EF4-FFF2-40B4-BE49-F238E27FC236}">
                  <a16:creationId xmlns:a16="http://schemas.microsoft.com/office/drawing/2014/main" id="{883ABF7E-6CB4-BC42-B575-A36EA900A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Text Box 68">
              <a:extLst>
                <a:ext uri="{FF2B5EF4-FFF2-40B4-BE49-F238E27FC236}">
                  <a16:creationId xmlns:a16="http://schemas.microsoft.com/office/drawing/2014/main" id="{66650C9E-5F29-884F-9159-45FAA57B8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6" y="1692"/>
              <a:ext cx="309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</a:t>
              </a:r>
            </a:p>
          </p:txBody>
        </p:sp>
        <p:sp>
          <p:nvSpPr>
            <p:cNvPr id="186" name="Line 69">
              <a:extLst>
                <a:ext uri="{FF2B5EF4-FFF2-40B4-BE49-F238E27FC236}">
                  <a16:creationId xmlns:a16="http://schemas.microsoft.com/office/drawing/2014/main" id="{C38F4ABA-4642-6E42-A7ED-8B44FA417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Line 70">
              <a:extLst>
                <a:ext uri="{FF2B5EF4-FFF2-40B4-BE49-F238E27FC236}">
                  <a16:creationId xmlns:a16="http://schemas.microsoft.com/office/drawing/2014/main" id="{398E3652-F593-0A4E-89E7-96E69780C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Line 71">
              <a:extLst>
                <a:ext uri="{FF2B5EF4-FFF2-40B4-BE49-F238E27FC236}">
                  <a16:creationId xmlns:a16="http://schemas.microsoft.com/office/drawing/2014/main" id="{6DEE6E13-9D27-014C-AB56-6B66BF11E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Line 72">
              <a:extLst>
                <a:ext uri="{FF2B5EF4-FFF2-40B4-BE49-F238E27FC236}">
                  <a16:creationId xmlns:a16="http://schemas.microsoft.com/office/drawing/2014/main" id="{8034621A-4B41-A146-99C4-7F51D5E7C4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6" name="Rectangle 76">
            <a:extLst>
              <a:ext uri="{FF2B5EF4-FFF2-40B4-BE49-F238E27FC236}">
                <a16:creationId xmlns:a16="http://schemas.microsoft.com/office/drawing/2014/main" id="{0C39CCFA-046E-A446-84EF-1BEA3B8C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283" y="1283047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Кадр отсылается от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A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к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R</a:t>
            </a:r>
          </a:p>
        </p:txBody>
      </p:sp>
      <p:grpSp>
        <p:nvGrpSpPr>
          <p:cNvPr id="217" name="Group 100">
            <a:extLst>
              <a:ext uri="{FF2B5EF4-FFF2-40B4-BE49-F238E27FC236}">
                <a16:creationId xmlns:a16="http://schemas.microsoft.com/office/drawing/2014/main" id="{26593A8D-E362-224D-9E7E-B61DB7194FD2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218" name="Freeform 93">
              <a:extLst>
                <a:ext uri="{FF2B5EF4-FFF2-40B4-BE49-F238E27FC236}">
                  <a16:creationId xmlns:a16="http://schemas.microsoft.com/office/drawing/2014/main" id="{42C52F5E-B581-5146-A523-9B4DBBF2A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Rectangle 94">
              <a:extLst>
                <a:ext uri="{FF2B5EF4-FFF2-40B4-BE49-F238E27FC236}">
                  <a16:creationId xmlns:a16="http://schemas.microsoft.com/office/drawing/2014/main" id="{1FCD4D83-89D6-3841-86ED-D90DD589A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0" name="Text Box 95">
              <a:extLst>
                <a:ext uri="{FF2B5EF4-FFF2-40B4-BE49-F238E27FC236}">
                  <a16:creationId xmlns:a16="http://schemas.microsoft.com/office/drawing/2014/main" id="{AF3AB9C7-326F-214C-B68F-8E9DBB6D3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21" name="Line 98">
              <a:extLst>
                <a:ext uri="{FF2B5EF4-FFF2-40B4-BE49-F238E27FC236}">
                  <a16:creationId xmlns:a16="http://schemas.microsoft.com/office/drawing/2014/main" id="{B4AA6736-B872-464D-8F00-A2300EE0D1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2" name="Line 99">
              <a:extLst>
                <a:ext uri="{FF2B5EF4-FFF2-40B4-BE49-F238E27FC236}">
                  <a16:creationId xmlns:a16="http://schemas.microsoft.com/office/drawing/2014/main" id="{CB139325-F501-DB43-B9CC-6A6C52C7F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23" name="Rectangle 101">
            <a:extLst>
              <a:ext uri="{FF2B5EF4-FFF2-40B4-BE49-F238E27FC236}">
                <a16:creationId xmlns:a16="http://schemas.microsoft.com/office/drawing/2014/main" id="{8EBFBDEF-AAA3-4340-9162-016BC02B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205" y="1744664"/>
            <a:ext cx="943765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Кадр получен на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R,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дейтаграмма извлечена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передана на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IP</a:t>
            </a:r>
          </a:p>
        </p:txBody>
      </p:sp>
      <p:grpSp>
        <p:nvGrpSpPr>
          <p:cNvPr id="224" name="Group 131">
            <a:extLst>
              <a:ext uri="{FF2B5EF4-FFF2-40B4-BE49-F238E27FC236}">
                <a16:creationId xmlns:a16="http://schemas.microsoft.com/office/drawing/2014/main" id="{95486488-4C25-234D-AE46-F14C0273A412}"/>
              </a:ext>
            </a:extLst>
          </p:cNvPr>
          <p:cNvGrpSpPr>
            <a:grpSpLocks/>
          </p:cNvGrpSpPr>
          <p:nvPr/>
        </p:nvGrpSpPr>
        <p:grpSpPr bwMode="auto">
          <a:xfrm>
            <a:off x="2617650" y="2562774"/>
            <a:ext cx="2443162" cy="1519238"/>
            <a:chOff x="931" y="1414"/>
            <a:chExt cx="1539" cy="957"/>
          </a:xfrm>
        </p:grpSpPr>
        <p:sp>
          <p:nvSpPr>
            <p:cNvPr id="225" name="Text Box 79">
              <a:extLst>
                <a:ext uri="{FF2B5EF4-FFF2-40B4-BE49-F238E27FC236}">
                  <a16:creationId xmlns:a16="http://schemas.microsoft.com/office/drawing/2014/main" id="{D2216B94-937D-4644-A4B0-B59D607E0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74-29-9C-E8-FF-55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MAC dest: E6-E9-00-17-BB-4B</a:t>
              </a:r>
            </a:p>
          </p:txBody>
        </p:sp>
        <p:grpSp>
          <p:nvGrpSpPr>
            <p:cNvPr id="226" name="Group 80">
              <a:extLst>
                <a:ext uri="{FF2B5EF4-FFF2-40B4-BE49-F238E27FC236}">
                  <a16:creationId xmlns:a16="http://schemas.microsoft.com/office/drawing/2014/main" id="{74FDF8C0-9447-DE41-BACB-360101EE6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32" name="Rectangle 81">
                <a:extLst>
                  <a:ext uri="{FF2B5EF4-FFF2-40B4-BE49-F238E27FC236}">
                    <a16:creationId xmlns:a16="http://schemas.microsoft.com/office/drawing/2014/main" id="{91B41E0A-F429-5E45-AC76-2FCB31FCC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82">
                <a:extLst>
                  <a:ext uri="{FF2B5EF4-FFF2-40B4-BE49-F238E27FC236}">
                    <a16:creationId xmlns:a16="http://schemas.microsoft.com/office/drawing/2014/main" id="{1C3169C4-E630-6A41-9685-666E6C384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Line 83">
                <a:extLst>
                  <a:ext uri="{FF2B5EF4-FFF2-40B4-BE49-F238E27FC236}">
                    <a16:creationId xmlns:a16="http://schemas.microsoft.com/office/drawing/2014/main" id="{CED1F1A7-B695-6E4E-9FA6-5AA850143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5" name="Line 84">
                <a:extLst>
                  <a:ext uri="{FF2B5EF4-FFF2-40B4-BE49-F238E27FC236}">
                    <a16:creationId xmlns:a16="http://schemas.microsoft.com/office/drawing/2014/main" id="{08886298-54D3-1A46-8429-10B826D26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6" name="Line 85">
                <a:extLst>
                  <a:ext uri="{FF2B5EF4-FFF2-40B4-BE49-F238E27FC236}">
                    <a16:creationId xmlns:a16="http://schemas.microsoft.com/office/drawing/2014/main" id="{F5285889-1D2B-B547-B316-981ED840C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7" name="Line 86">
                <a:extLst>
                  <a:ext uri="{FF2B5EF4-FFF2-40B4-BE49-F238E27FC236}">
                    <a16:creationId xmlns:a16="http://schemas.microsoft.com/office/drawing/2014/main" id="{17AB5318-1DFA-814E-B7AA-B0A13DDABA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7" name="Line 87">
              <a:extLst>
                <a:ext uri="{FF2B5EF4-FFF2-40B4-BE49-F238E27FC236}">
                  <a16:creationId xmlns:a16="http://schemas.microsoft.com/office/drawing/2014/main" id="{D3C56A82-378C-D642-AF1E-FDE107787B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Line 88">
              <a:extLst>
                <a:ext uri="{FF2B5EF4-FFF2-40B4-BE49-F238E27FC236}">
                  <a16:creationId xmlns:a16="http://schemas.microsoft.com/office/drawing/2014/main" id="{DFF54215-DE96-B14B-BA21-CC331FD76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9">
              <a:extLst>
                <a:ext uri="{FF2B5EF4-FFF2-40B4-BE49-F238E27FC236}">
                  <a16:creationId xmlns:a16="http://schemas.microsoft.com/office/drawing/2014/main" id="{A24A71FF-A793-E749-AC22-A4A0D350F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Line 90">
              <a:extLst>
                <a:ext uri="{FF2B5EF4-FFF2-40B4-BE49-F238E27FC236}">
                  <a16:creationId xmlns:a16="http://schemas.microsoft.com/office/drawing/2014/main" id="{C1F3029F-74E1-934A-94C0-39E2BE291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Text Box 130">
              <a:extLst>
                <a:ext uri="{FF2B5EF4-FFF2-40B4-BE49-F238E27FC236}">
                  <a16:creationId xmlns:a16="http://schemas.microsoft.com/office/drawing/2014/main" id="{EB155DAE-47C1-D14B-8A96-D36900431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  <p:grpSp>
        <p:nvGrpSpPr>
          <p:cNvPr id="254" name="Group 68">
            <a:extLst>
              <a:ext uri="{FF2B5EF4-FFF2-40B4-BE49-F238E27FC236}">
                <a16:creationId xmlns:a16="http://schemas.microsoft.com/office/drawing/2014/main" id="{1A75D45F-AC9A-1841-96BB-54AD4F3B3AA3}"/>
              </a:ext>
            </a:extLst>
          </p:cNvPr>
          <p:cNvGrpSpPr>
            <a:grpSpLocks/>
          </p:cNvGrpSpPr>
          <p:nvPr/>
        </p:nvGrpSpPr>
        <p:grpSpPr bwMode="auto">
          <a:xfrm>
            <a:off x="4185539" y="3526195"/>
            <a:ext cx="1096962" cy="244475"/>
            <a:chOff x="1231" y="1990"/>
            <a:chExt cx="691" cy="154"/>
          </a:xfrm>
        </p:grpSpPr>
        <p:sp>
          <p:nvSpPr>
            <p:cNvPr id="255" name="Rectangle 69">
              <a:extLst>
                <a:ext uri="{FF2B5EF4-FFF2-40B4-BE49-F238E27FC236}">
                  <a16:creationId xmlns:a16="http://schemas.microsoft.com/office/drawing/2014/main" id="{F9CA10E0-D12F-234C-A388-A4AA3D27C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6" name="Line 70">
              <a:extLst>
                <a:ext uri="{FF2B5EF4-FFF2-40B4-BE49-F238E27FC236}">
                  <a16:creationId xmlns:a16="http://schemas.microsoft.com/office/drawing/2014/main" id="{F89DE28D-1CB2-694F-BB37-0E108EEA4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7" name="Line 71">
              <a:extLst>
                <a:ext uri="{FF2B5EF4-FFF2-40B4-BE49-F238E27FC236}">
                  <a16:creationId xmlns:a16="http://schemas.microsoft.com/office/drawing/2014/main" id="{E471EBCA-2760-5D46-BDF2-79AA0D584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58" name="Group 146">
            <a:extLst>
              <a:ext uri="{FF2B5EF4-FFF2-40B4-BE49-F238E27FC236}">
                <a16:creationId xmlns:a16="http://schemas.microsoft.com/office/drawing/2014/main" id="{6236AA8D-2F27-404F-95A3-EBA53FD8D9F3}"/>
              </a:ext>
            </a:extLst>
          </p:cNvPr>
          <p:cNvGrpSpPr>
            <a:grpSpLocks/>
          </p:cNvGrpSpPr>
          <p:nvPr/>
        </p:nvGrpSpPr>
        <p:grpSpPr bwMode="auto">
          <a:xfrm>
            <a:off x="4139501" y="2695932"/>
            <a:ext cx="2011363" cy="979488"/>
            <a:chOff x="4493" y="1480"/>
            <a:chExt cx="1267" cy="617"/>
          </a:xfrm>
        </p:grpSpPr>
        <p:sp>
          <p:nvSpPr>
            <p:cNvPr id="259" name="Line 143">
              <a:extLst>
                <a:ext uri="{FF2B5EF4-FFF2-40B4-BE49-F238E27FC236}">
                  <a16:creationId xmlns:a16="http://schemas.microsoft.com/office/drawing/2014/main" id="{5AC998EC-DB9D-8148-9F1F-2192C496AD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0" name="Line 144">
              <a:extLst>
                <a:ext uri="{FF2B5EF4-FFF2-40B4-BE49-F238E27FC236}">
                  <a16:creationId xmlns:a16="http://schemas.microsoft.com/office/drawing/2014/main" id="{5CE2DD15-1141-5C45-87A0-DFED66E19E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61" name="Text Box 145">
              <a:extLst>
                <a:ext uri="{FF2B5EF4-FFF2-40B4-BE49-F238E27FC236}">
                  <a16:creationId xmlns:a16="http://schemas.microsoft.com/office/drawing/2014/main" id="{078DCCF7-88A5-9245-8B08-6E0254E6A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 src: 111.111.111.111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 IP dest: 222.222.222.222</a:t>
              </a: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9C18D5F2-6AEF-8ADD-05E3-851FA96E7ECE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0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046 L -3.75E-6 0.13287 L 0.0405 0.16296 L 0.0849 0.16296 C 0.08451 0.11319 0.08464 0.04792 0.08438 -0.00139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5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Адресация: маршрутизация в другую ЛВС</a:t>
            </a:r>
            <a:endParaRPr lang="en-US" sz="4400" b="0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AutoShape 2">
            <a:extLst>
              <a:ext uri="{FF2B5EF4-FFF2-40B4-BE49-F238E27FC236}">
                <a16:creationId xmlns:a16="http://schemas.microsoft.com/office/drawing/2014/main" id="{9B1750D3-DB25-3942-83ED-EDC62E26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951" y="3383377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17" name="Group 68">
            <a:extLst>
              <a:ext uri="{FF2B5EF4-FFF2-40B4-BE49-F238E27FC236}">
                <a16:creationId xmlns:a16="http://schemas.microsoft.com/office/drawing/2014/main" id="{A2F9C891-FC37-7441-9AFE-1BF07B00CE9A}"/>
              </a:ext>
            </a:extLst>
          </p:cNvPr>
          <p:cNvGrpSpPr>
            <a:grpSpLocks/>
          </p:cNvGrpSpPr>
          <p:nvPr/>
        </p:nvGrpSpPr>
        <p:grpSpPr bwMode="auto">
          <a:xfrm>
            <a:off x="6569213" y="3456402"/>
            <a:ext cx="1096963" cy="244475"/>
            <a:chOff x="1231" y="1990"/>
            <a:chExt cx="691" cy="154"/>
          </a:xfrm>
        </p:grpSpPr>
        <p:sp>
          <p:nvSpPr>
            <p:cNvPr id="219" name="Rectangle 69">
              <a:extLst>
                <a:ext uri="{FF2B5EF4-FFF2-40B4-BE49-F238E27FC236}">
                  <a16:creationId xmlns:a16="http://schemas.microsoft.com/office/drawing/2014/main" id="{ABC7D2F8-BDEC-3A4D-901B-F82A6FF73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0" name="Line 70">
              <a:extLst>
                <a:ext uri="{FF2B5EF4-FFF2-40B4-BE49-F238E27FC236}">
                  <a16:creationId xmlns:a16="http://schemas.microsoft.com/office/drawing/2014/main" id="{AEEBCCC1-7FAE-2146-9E61-166421525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1" name="Line 71">
              <a:extLst>
                <a:ext uri="{FF2B5EF4-FFF2-40B4-BE49-F238E27FC236}">
                  <a16:creationId xmlns:a16="http://schemas.microsoft.com/office/drawing/2014/main" id="{D75FD9FE-4060-BA43-A7C5-75A49C035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18" name="Text Box 72">
            <a:extLst>
              <a:ext uri="{FF2B5EF4-FFF2-40B4-BE49-F238E27FC236}">
                <a16:creationId xmlns:a16="http://schemas.microsoft.com/office/drawing/2014/main" id="{5DDEAD0E-76B7-8043-B2C1-C9DF8A6B2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238" y="2940464"/>
            <a:ext cx="2011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IP src: 111.111.111.111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  IP dest: 222.222.222.222</a:t>
            </a:r>
          </a:p>
        </p:txBody>
      </p:sp>
      <p:grpSp>
        <p:nvGrpSpPr>
          <p:cNvPr id="222" name="Group 73">
            <a:extLst>
              <a:ext uri="{FF2B5EF4-FFF2-40B4-BE49-F238E27FC236}">
                <a16:creationId xmlns:a16="http://schemas.microsoft.com/office/drawing/2014/main" id="{D580AA98-14C0-524D-A89D-3790585B59D3}"/>
              </a:ext>
            </a:extLst>
          </p:cNvPr>
          <p:cNvGrpSpPr>
            <a:grpSpLocks/>
          </p:cNvGrpSpPr>
          <p:nvPr/>
        </p:nvGrpSpPr>
        <p:grpSpPr bwMode="auto">
          <a:xfrm>
            <a:off x="6639063" y="3191289"/>
            <a:ext cx="146050" cy="385763"/>
            <a:chOff x="1272" y="1762"/>
            <a:chExt cx="92" cy="243"/>
          </a:xfrm>
        </p:grpSpPr>
        <p:sp>
          <p:nvSpPr>
            <p:cNvPr id="223" name="Line 74">
              <a:extLst>
                <a:ext uri="{FF2B5EF4-FFF2-40B4-BE49-F238E27FC236}">
                  <a16:creationId xmlns:a16="http://schemas.microsoft.com/office/drawing/2014/main" id="{4C748A70-B8F0-294E-9362-22CA5C645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4" name="Line 75">
              <a:extLst>
                <a:ext uri="{FF2B5EF4-FFF2-40B4-BE49-F238E27FC236}">
                  <a16:creationId xmlns:a16="http://schemas.microsoft.com/office/drawing/2014/main" id="{9048F87D-3F66-C248-A9C5-CCD0E7322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25" name="Group 78">
            <a:extLst>
              <a:ext uri="{FF2B5EF4-FFF2-40B4-BE49-F238E27FC236}">
                <a16:creationId xmlns:a16="http://schemas.microsoft.com/office/drawing/2014/main" id="{1261332F-D264-364F-88EB-BFD606F41948}"/>
              </a:ext>
            </a:extLst>
          </p:cNvPr>
          <p:cNvGrpSpPr>
            <a:grpSpLocks/>
          </p:cNvGrpSpPr>
          <p:nvPr/>
        </p:nvGrpSpPr>
        <p:grpSpPr bwMode="auto">
          <a:xfrm>
            <a:off x="6089788" y="2532477"/>
            <a:ext cx="2428876" cy="1519237"/>
            <a:chOff x="931" y="1414"/>
            <a:chExt cx="1530" cy="957"/>
          </a:xfrm>
        </p:grpSpPr>
        <p:sp>
          <p:nvSpPr>
            <p:cNvPr id="226" name="Text Box 79">
              <a:extLst>
                <a:ext uri="{FF2B5EF4-FFF2-40B4-BE49-F238E27FC236}">
                  <a16:creationId xmlns:a16="http://schemas.microsoft.com/office/drawing/2014/main" id="{28E9361B-9039-124A-9DC6-D122A7A2D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MAC src: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1A-23-F9-CD-06-9B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  MAC dest: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49-BD-D2-C7-56-2A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7" name="Group 80">
              <a:extLst>
                <a:ext uri="{FF2B5EF4-FFF2-40B4-BE49-F238E27FC236}">
                  <a16:creationId xmlns:a16="http://schemas.microsoft.com/office/drawing/2014/main" id="{5F78FAD6-835B-074E-B7D5-09F7C0E391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232" name="Rectangle 81">
                <a:extLst>
                  <a:ext uri="{FF2B5EF4-FFF2-40B4-BE49-F238E27FC236}">
                    <a16:creationId xmlns:a16="http://schemas.microsoft.com/office/drawing/2014/main" id="{C3C06B5D-372C-AA47-A9A2-8B1419255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3" name="Rectangle 82">
                <a:extLst>
                  <a:ext uri="{FF2B5EF4-FFF2-40B4-BE49-F238E27FC236}">
                    <a16:creationId xmlns:a16="http://schemas.microsoft.com/office/drawing/2014/main" id="{F41D6B8B-E033-6742-9F0C-113ECBA9E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Line 83">
                <a:extLst>
                  <a:ext uri="{FF2B5EF4-FFF2-40B4-BE49-F238E27FC236}">
                    <a16:creationId xmlns:a16="http://schemas.microsoft.com/office/drawing/2014/main" id="{8BEAB215-C9F8-034E-91D4-A6DDCCCF7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5" name="Line 84">
                <a:extLst>
                  <a:ext uri="{FF2B5EF4-FFF2-40B4-BE49-F238E27FC236}">
                    <a16:creationId xmlns:a16="http://schemas.microsoft.com/office/drawing/2014/main" id="{D3243B3D-1034-1F41-B1B4-AA332FBDC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6" name="Line 85">
                <a:extLst>
                  <a:ext uri="{FF2B5EF4-FFF2-40B4-BE49-F238E27FC236}">
                    <a16:creationId xmlns:a16="http://schemas.microsoft.com/office/drawing/2014/main" id="{753D2944-83E6-4545-AF25-FEA73A5C2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7" name="Line 86">
                <a:extLst>
                  <a:ext uri="{FF2B5EF4-FFF2-40B4-BE49-F238E27FC236}">
                    <a16:creationId xmlns:a16="http://schemas.microsoft.com/office/drawing/2014/main" id="{31BF5A48-20D7-BF42-A1EF-C3E489580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8" name="Line 87">
              <a:extLst>
                <a:ext uri="{FF2B5EF4-FFF2-40B4-BE49-F238E27FC236}">
                  <a16:creationId xmlns:a16="http://schemas.microsoft.com/office/drawing/2014/main" id="{C5350C7E-16CE-C341-8351-C1500E39D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8">
              <a:extLst>
                <a:ext uri="{FF2B5EF4-FFF2-40B4-BE49-F238E27FC236}">
                  <a16:creationId xmlns:a16="http://schemas.microsoft.com/office/drawing/2014/main" id="{7383055F-34B4-384A-8524-0E5C772EB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Line 89">
              <a:extLst>
                <a:ext uri="{FF2B5EF4-FFF2-40B4-BE49-F238E27FC236}">
                  <a16:creationId xmlns:a16="http://schemas.microsoft.com/office/drawing/2014/main" id="{681D829B-43B8-1746-8FBA-1B62381E31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Line 90">
              <a:extLst>
                <a:ext uri="{FF2B5EF4-FFF2-40B4-BE49-F238E27FC236}">
                  <a16:creationId xmlns:a16="http://schemas.microsoft.com/office/drawing/2014/main" id="{52C55227-72D6-FC49-8335-2193E937F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52" name="Rectangle 76">
            <a:extLst>
              <a:ext uri="{FF2B5EF4-FFF2-40B4-BE49-F238E27FC236}">
                <a16:creationId xmlns:a16="http://schemas.microsoft.com/office/drawing/2014/main" id="{A9A61F84-DCC9-0442-B3AD-28B3BF3DA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1" y="1283045"/>
            <a:ext cx="10571166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R </a:t>
            </a:r>
            <a:r>
              <a:rPr lang="ru-RU" sz="2400" dirty="0"/>
              <a:t>определяет исходящий интерфейс, передает дейтаграмму с </a:t>
            </a:r>
            <a:r>
              <a:rPr lang="en-US" sz="2400" dirty="0"/>
              <a:t>IP-</a:t>
            </a:r>
            <a:r>
              <a:rPr lang="ru-RU" sz="2400" dirty="0"/>
              <a:t>источником </a:t>
            </a:r>
            <a:r>
              <a:rPr lang="en-US" sz="2400" dirty="0"/>
              <a:t>A, </a:t>
            </a:r>
            <a:r>
              <a:rPr lang="ru-RU" sz="2400" dirty="0"/>
              <a:t>пунктом назначения </a:t>
            </a:r>
            <a:r>
              <a:rPr lang="en-US" sz="2400" dirty="0"/>
              <a:t>B </a:t>
            </a:r>
            <a:r>
              <a:rPr lang="ru-RU" sz="2400" dirty="0"/>
              <a:t>на канальный уровень.</a:t>
            </a:r>
            <a:endParaRPr lang="en-US" sz="2400" dirty="0"/>
          </a:p>
        </p:txBody>
      </p:sp>
      <p:sp>
        <p:nvSpPr>
          <p:cNvPr id="253" name="Rectangle 77">
            <a:extLst>
              <a:ext uri="{FF2B5EF4-FFF2-40B4-BE49-F238E27FC236}">
                <a16:creationId xmlns:a16="http://schemas.microsoft.com/office/drawing/2014/main" id="{806738DB-9A7E-A345-80F1-AC4CD01DA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945029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R </a:t>
            </a:r>
            <a:r>
              <a:rPr lang="ru-RU" sz="2400" dirty="0"/>
              <a:t>создает кадр канального уровня, содержащий </a:t>
            </a:r>
            <a:r>
              <a:rPr lang="en-US" sz="2400" dirty="0"/>
              <a:t>IP-</a:t>
            </a:r>
            <a:r>
              <a:rPr lang="ru-RU" sz="2400" dirty="0"/>
              <a:t>дейтаграмму </a:t>
            </a:r>
            <a:r>
              <a:rPr lang="en-US" sz="2400" dirty="0"/>
              <a:t>A-B. </a:t>
            </a:r>
            <a:r>
              <a:rPr lang="ru-RU" sz="2400" dirty="0"/>
              <a:t>Адрес назначения кадра: </a:t>
            </a:r>
            <a:r>
              <a:rPr lang="en-US" sz="2400" dirty="0"/>
              <a:t>MAC-</a:t>
            </a:r>
            <a:r>
              <a:rPr lang="ru-RU" sz="2400" dirty="0"/>
              <a:t>адрес </a:t>
            </a:r>
            <a:r>
              <a:rPr lang="en-US" sz="2400" dirty="0"/>
              <a:t>B</a:t>
            </a:r>
            <a:endParaRPr lang="en-US" sz="3200" i="0" dirty="0">
              <a:cs typeface="+mn-cs"/>
            </a:endParaRPr>
          </a:p>
        </p:txBody>
      </p: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EE117CB-3133-9B1E-69C9-09FDF4E9880B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6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5" grpId="1" animBg="1"/>
      <p:bldP spid="252" grpId="0"/>
      <p:bldP spid="2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Адресация: маршрутизация в другую ЛВС</a:t>
            </a:r>
            <a:endParaRPr lang="en-US" sz="4400" b="0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113">
            <a:extLst>
              <a:ext uri="{FF2B5EF4-FFF2-40B4-BE49-F238E27FC236}">
                <a16:creationId xmlns:a16="http://schemas.microsoft.com/office/drawing/2014/main" id="{4F40B619-9A70-2641-9962-A545BD190AEE}"/>
              </a:ext>
            </a:extLst>
          </p:cNvPr>
          <p:cNvGrpSpPr>
            <a:grpSpLocks/>
          </p:cNvGrpSpPr>
          <p:nvPr/>
        </p:nvGrpSpPr>
        <p:grpSpPr bwMode="auto">
          <a:xfrm>
            <a:off x="9360038" y="2716627"/>
            <a:ext cx="928688" cy="1954212"/>
            <a:chOff x="250" y="1380"/>
            <a:chExt cx="585" cy="1231"/>
          </a:xfrm>
        </p:grpSpPr>
        <p:sp>
          <p:nvSpPr>
            <p:cNvPr id="245" name="Freeform 106">
              <a:extLst>
                <a:ext uri="{FF2B5EF4-FFF2-40B4-BE49-F238E27FC236}">
                  <a16:creationId xmlns:a16="http://schemas.microsoft.com/office/drawing/2014/main" id="{970BC10B-039D-D849-BD17-870D52BC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99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Rectangle 107">
              <a:extLst>
                <a:ext uri="{FF2B5EF4-FFF2-40B4-BE49-F238E27FC236}">
                  <a16:creationId xmlns:a16="http://schemas.microsoft.com/office/drawing/2014/main" id="{881A2D84-75CD-FF46-8268-58570E386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Text Box 108">
              <a:extLst>
                <a:ext uri="{FF2B5EF4-FFF2-40B4-BE49-F238E27FC236}">
                  <a16:creationId xmlns:a16="http://schemas.microsoft.com/office/drawing/2014/main" id="{0174C2C5-DEEC-6448-84DD-CBC717D8C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48" name="Line 109">
              <a:extLst>
                <a:ext uri="{FF2B5EF4-FFF2-40B4-BE49-F238E27FC236}">
                  <a16:creationId xmlns:a16="http://schemas.microsoft.com/office/drawing/2014/main" id="{5A82C9AA-9D84-BC42-9880-443161490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9" name="Line 110">
              <a:extLst>
                <a:ext uri="{FF2B5EF4-FFF2-40B4-BE49-F238E27FC236}">
                  <a16:creationId xmlns:a16="http://schemas.microsoft.com/office/drawing/2014/main" id="{7EEC7F05-4E24-D14E-8286-E30E0B01C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Line 111">
              <a:extLst>
                <a:ext uri="{FF2B5EF4-FFF2-40B4-BE49-F238E27FC236}">
                  <a16:creationId xmlns:a16="http://schemas.microsoft.com/office/drawing/2014/main" id="{8F3EE3E7-2794-E248-913F-D23487889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1" name="Line 112">
              <a:extLst>
                <a:ext uri="{FF2B5EF4-FFF2-40B4-BE49-F238E27FC236}">
                  <a16:creationId xmlns:a16="http://schemas.microsoft.com/office/drawing/2014/main" id="{12725139-7043-064B-BBB9-A6E7289DC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87" name="Group 99">
            <a:extLst>
              <a:ext uri="{FF2B5EF4-FFF2-40B4-BE49-F238E27FC236}">
                <a16:creationId xmlns:a16="http://schemas.microsoft.com/office/drawing/2014/main" id="{149E1102-1775-9C40-A82F-CA67E8AC3B7D}"/>
              </a:ext>
            </a:extLst>
          </p:cNvPr>
          <p:cNvGrpSpPr>
            <a:grpSpLocks/>
          </p:cNvGrpSpPr>
          <p:nvPr/>
        </p:nvGrpSpPr>
        <p:grpSpPr bwMode="auto">
          <a:xfrm>
            <a:off x="6089782" y="2530406"/>
            <a:ext cx="2436813" cy="1519237"/>
            <a:chOff x="3018" y="1445"/>
            <a:chExt cx="1535" cy="957"/>
          </a:xfrm>
        </p:grpSpPr>
        <p:grpSp>
          <p:nvGrpSpPr>
            <p:cNvPr id="189" name="Group 61">
              <a:extLst>
                <a:ext uri="{FF2B5EF4-FFF2-40B4-BE49-F238E27FC236}">
                  <a16:creationId xmlns:a16="http://schemas.microsoft.com/office/drawing/2014/main" id="{80947A02-3E38-7744-9D3B-796971D86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6" y="1706"/>
              <a:ext cx="1267" cy="475"/>
              <a:chOff x="1197" y="1669"/>
              <a:chExt cx="1267" cy="475"/>
            </a:xfrm>
          </p:grpSpPr>
          <p:grpSp>
            <p:nvGrpSpPr>
              <p:cNvPr id="206" name="Group 62">
                <a:extLst>
                  <a:ext uri="{FF2B5EF4-FFF2-40B4-BE49-F238E27FC236}">
                    <a16:creationId xmlns:a16="http://schemas.microsoft.com/office/drawing/2014/main" id="{2C306763-C23D-394C-B9CB-A453BB6212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7" y="1990"/>
                <a:ext cx="90" cy="154"/>
                <a:chOff x="1337" y="1990"/>
                <a:chExt cx="90" cy="154"/>
              </a:xfrm>
            </p:grpSpPr>
            <p:sp>
              <p:nvSpPr>
                <p:cNvPr id="209" name="Line 64">
                  <a:extLst>
                    <a:ext uri="{FF2B5EF4-FFF2-40B4-BE49-F238E27FC236}">
                      <a16:creationId xmlns:a16="http://schemas.microsoft.com/office/drawing/2014/main" id="{F381FEB3-A7BA-3548-97B5-DF66310001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65">
                  <a:extLst>
                    <a:ext uri="{FF2B5EF4-FFF2-40B4-BE49-F238E27FC236}">
                      <a16:creationId xmlns:a16="http://schemas.microsoft.com/office/drawing/2014/main" id="{48BDFC0F-8101-BE4D-913A-7A1AB99201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07" name="Text Box 66">
                <a:extLst>
                  <a:ext uri="{FF2B5EF4-FFF2-40B4-BE49-F238E27FC236}">
                    <a16:creationId xmlns:a16="http://schemas.microsoft.com/office/drawing/2014/main" id="{115C73F4-7033-6248-9366-1B2132172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669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 src: 111.111.111.111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 IP dest: 222.222.222.222</a:t>
                </a:r>
              </a:p>
            </p:txBody>
          </p:sp>
        </p:grpSp>
        <p:grpSp>
          <p:nvGrpSpPr>
            <p:cNvPr id="191" name="Group 72">
              <a:extLst>
                <a:ext uri="{FF2B5EF4-FFF2-40B4-BE49-F238E27FC236}">
                  <a16:creationId xmlns:a16="http://schemas.microsoft.com/office/drawing/2014/main" id="{F55ED3F7-1CC5-5C4A-820C-1DF5F3282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192" name="Text Box 73">
                <a:extLst>
                  <a:ext uri="{FF2B5EF4-FFF2-40B4-BE49-F238E27FC236}">
                    <a16:creationId xmlns:a16="http://schemas.microsoft.com/office/drawing/2014/main" id="{5DD14730-A902-F44B-9C3C-51E4CF51F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MAC src: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1A-23-F9-CD-06-9B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MAC dest: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49-BD-D2-C7-56-2A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3" name="Group 74">
                <a:extLst>
                  <a:ext uri="{FF2B5EF4-FFF2-40B4-BE49-F238E27FC236}">
                    <a16:creationId xmlns:a16="http://schemas.microsoft.com/office/drawing/2014/main" id="{E61CC039-B56A-9D4C-AF28-707D673CA8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198" name="Rectangle 75">
                  <a:extLst>
                    <a:ext uri="{FF2B5EF4-FFF2-40B4-BE49-F238E27FC236}">
                      <a16:creationId xmlns:a16="http://schemas.microsoft.com/office/drawing/2014/main" id="{9B79D222-9680-2547-8547-368ADC49A1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9" name="Rectangle 76">
                  <a:extLst>
                    <a:ext uri="{FF2B5EF4-FFF2-40B4-BE49-F238E27FC236}">
                      <a16:creationId xmlns:a16="http://schemas.microsoft.com/office/drawing/2014/main" id="{E433AB76-2AFC-2C42-BD43-7C73DA5631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0" name="Line 77">
                  <a:extLst>
                    <a:ext uri="{FF2B5EF4-FFF2-40B4-BE49-F238E27FC236}">
                      <a16:creationId xmlns:a16="http://schemas.microsoft.com/office/drawing/2014/main" id="{36CCAF09-1127-1542-BE8D-2FC029319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1" name="Line 78">
                  <a:extLst>
                    <a:ext uri="{FF2B5EF4-FFF2-40B4-BE49-F238E27FC236}">
                      <a16:creationId xmlns:a16="http://schemas.microsoft.com/office/drawing/2014/main" id="{630B8E56-957F-7845-BDC3-FB921DFE6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2" name="Line 79">
                  <a:extLst>
                    <a:ext uri="{FF2B5EF4-FFF2-40B4-BE49-F238E27FC236}">
                      <a16:creationId xmlns:a16="http://schemas.microsoft.com/office/drawing/2014/main" id="{DE10D221-5D35-F64B-A0FC-014829FAD6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3" name="Line 80">
                  <a:extLst>
                    <a:ext uri="{FF2B5EF4-FFF2-40B4-BE49-F238E27FC236}">
                      <a16:creationId xmlns:a16="http://schemas.microsoft.com/office/drawing/2014/main" id="{8636BFF3-AEB5-1447-A7AA-E7BFA2359F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94" name="Line 81">
                <a:extLst>
                  <a:ext uri="{FF2B5EF4-FFF2-40B4-BE49-F238E27FC236}">
                    <a16:creationId xmlns:a16="http://schemas.microsoft.com/office/drawing/2014/main" id="{CE7452E4-0FD6-D244-9E83-39D133879F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5" name="Line 82">
                <a:extLst>
                  <a:ext uri="{FF2B5EF4-FFF2-40B4-BE49-F238E27FC236}">
                    <a16:creationId xmlns:a16="http://schemas.microsoft.com/office/drawing/2014/main" id="{9A9ABF67-FDC9-3640-90D1-F635D4F11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6" name="Line 83">
                <a:extLst>
                  <a:ext uri="{FF2B5EF4-FFF2-40B4-BE49-F238E27FC236}">
                    <a16:creationId xmlns:a16="http://schemas.microsoft.com/office/drawing/2014/main" id="{11A36B1B-5EF9-BE4E-B102-BDF2F8D1D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97" name="Line 84">
                <a:extLst>
                  <a:ext uri="{FF2B5EF4-FFF2-40B4-BE49-F238E27FC236}">
                    <a16:creationId xmlns:a16="http://schemas.microsoft.com/office/drawing/2014/main" id="{DBFE7F51-9B86-5F41-A7BB-3339CA991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43" name="Rectangle 77">
            <a:extLst>
              <a:ext uri="{FF2B5EF4-FFF2-40B4-BE49-F238E27FC236}">
                <a16:creationId xmlns:a16="http://schemas.microsoft.com/office/drawing/2014/main" id="{53E8513E-E83D-C947-8989-F40E545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960" y="2698439"/>
            <a:ext cx="491476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ru-RU" sz="2400" dirty="0"/>
              <a:t>передает кадр канального уровня</a:t>
            </a:r>
            <a:endParaRPr lang="en-US" sz="3200" i="0" dirty="0">
              <a:cs typeface="+mn-cs"/>
            </a:endParaRPr>
          </a:p>
        </p:txBody>
      </p:sp>
      <p:sp>
        <p:nvSpPr>
          <p:cNvPr id="254" name="Rectangle 76">
            <a:extLst>
              <a:ext uri="{FF2B5EF4-FFF2-40B4-BE49-F238E27FC236}">
                <a16:creationId xmlns:a16="http://schemas.microsoft.com/office/drawing/2014/main" id="{74BA2DA1-F394-464B-8C5F-E81836E17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1" y="1283045"/>
            <a:ext cx="10571166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R </a:t>
            </a:r>
            <a:r>
              <a:rPr lang="ru-RU" sz="2400" dirty="0"/>
              <a:t>определяет исходящий интерфейс, передает дейтаграмму с </a:t>
            </a:r>
            <a:r>
              <a:rPr lang="en-US" sz="2400" dirty="0"/>
              <a:t>IP-</a:t>
            </a:r>
            <a:r>
              <a:rPr lang="ru-RU" sz="2400" dirty="0"/>
              <a:t>источником </a:t>
            </a:r>
            <a:r>
              <a:rPr lang="en-US" sz="2400" dirty="0"/>
              <a:t>A, </a:t>
            </a:r>
            <a:r>
              <a:rPr lang="ru-RU" sz="2400" dirty="0"/>
              <a:t>пунктом назначения </a:t>
            </a:r>
            <a:r>
              <a:rPr lang="en-US" sz="2400" dirty="0"/>
              <a:t>B </a:t>
            </a:r>
            <a:r>
              <a:rPr lang="ru-RU" sz="2400" dirty="0"/>
              <a:t>на канальный уровень.</a:t>
            </a:r>
            <a:endParaRPr lang="en-US" sz="2400" dirty="0"/>
          </a:p>
        </p:txBody>
      </p:sp>
      <p:sp>
        <p:nvSpPr>
          <p:cNvPr id="256" name="Rectangle 77">
            <a:extLst>
              <a:ext uri="{FF2B5EF4-FFF2-40B4-BE49-F238E27FC236}">
                <a16:creationId xmlns:a16="http://schemas.microsoft.com/office/drawing/2014/main" id="{690603EC-6A8E-7B49-94C4-6F92D9F2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945029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R </a:t>
            </a:r>
            <a:r>
              <a:rPr lang="ru-RU" sz="2400" i="0" dirty="0">
                <a:cs typeface="+mn-cs"/>
              </a:rPr>
              <a:t>создает кадр канального уровня, содержащий </a:t>
            </a:r>
            <a:r>
              <a:rPr lang="en-US" sz="2400" i="0" dirty="0">
                <a:cs typeface="+mn-cs"/>
              </a:rPr>
              <a:t>IP-</a:t>
            </a:r>
            <a:r>
              <a:rPr lang="ru-RU" sz="2400" i="0" dirty="0">
                <a:cs typeface="+mn-cs"/>
              </a:rPr>
              <a:t>дейтаграмму </a:t>
            </a:r>
            <a:r>
              <a:rPr lang="en-US" sz="2400" i="0" dirty="0">
                <a:cs typeface="+mn-cs"/>
              </a:rPr>
              <a:t>A-B. </a:t>
            </a:r>
            <a:r>
              <a:rPr lang="ru-RU" sz="2400" i="0" dirty="0">
                <a:cs typeface="+mn-cs"/>
              </a:rPr>
              <a:t>Адрес назначения кадра: </a:t>
            </a:r>
            <a:r>
              <a:rPr lang="en-US" sz="2400" i="0" dirty="0">
                <a:cs typeface="+mn-cs"/>
              </a:rPr>
              <a:t>MAC-</a:t>
            </a:r>
            <a:r>
              <a:rPr lang="ru-RU" sz="2400" i="0" dirty="0">
                <a:cs typeface="+mn-cs"/>
              </a:rPr>
              <a:t>адрес </a:t>
            </a:r>
            <a:r>
              <a:rPr lang="en-US" sz="2400" i="0" dirty="0">
                <a:cs typeface="+mn-cs"/>
              </a:rPr>
              <a:t>B</a:t>
            </a:r>
            <a:endParaRPr lang="en-US" sz="3200" i="0" dirty="0">
              <a:cs typeface="+mn-cs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F19BC69-0041-509E-496D-333D6F95A162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5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L 1.04167E-6 0.19838 L 0.13489 0.11782 C 0.13489 0.06597 0.13607 0.01042 0.13607 -0.0414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Адресация: маршрутизация в другую ЛВС</a:t>
            </a:r>
            <a:endParaRPr lang="en-US" sz="4400" b="0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FFE62D-54D4-2E4A-9F56-42AF465143DE}"/>
              </a:ext>
            </a:extLst>
          </p:cNvPr>
          <p:cNvCxnSpPr/>
          <p:nvPr/>
        </p:nvCxnSpPr>
        <p:spPr>
          <a:xfrm>
            <a:off x="4293702" y="5340624"/>
            <a:ext cx="323353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">
            <a:extLst>
              <a:ext uri="{FF2B5EF4-FFF2-40B4-BE49-F238E27FC236}">
                <a16:creationId xmlns:a16="http://schemas.microsoft.com/office/drawing/2014/main" id="{2D2C1B49-6D05-3245-A14C-49597506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545" y="4606786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R</a:t>
            </a:r>
            <a:endParaRPr lang="en-US" sz="2000" i="0" dirty="0">
              <a:solidFill>
                <a:srgbClr val="0000A8"/>
              </a:solidFill>
              <a:ea typeface="+mn-ea"/>
              <a:cs typeface="+mn-cs"/>
            </a:endParaRPr>
          </a:p>
        </p:txBody>
      </p:sp>
      <p:sp>
        <p:nvSpPr>
          <p:cNvPr id="92" name="Text Box 21">
            <a:extLst>
              <a:ext uri="{FF2B5EF4-FFF2-40B4-BE49-F238E27FC236}">
                <a16:creationId xmlns:a16="http://schemas.microsoft.com/office/drawing/2014/main" id="{8E9F58B9-C012-7C42-9622-7098AAF9C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945" y="5749508"/>
            <a:ext cx="158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1A-23-F9-CD-06-9B</a:t>
            </a:r>
          </a:p>
        </p:txBody>
      </p:sp>
      <p:sp>
        <p:nvSpPr>
          <p:cNvPr id="93" name="Text Box 22">
            <a:extLst>
              <a:ext uri="{FF2B5EF4-FFF2-40B4-BE49-F238E27FC236}">
                <a16:creationId xmlns:a16="http://schemas.microsoft.com/office/drawing/2014/main" id="{D3BC78DD-68E2-3F42-A025-894036CA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582" y="5576471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222.222.222.220</a:t>
            </a:r>
          </a:p>
        </p:txBody>
      </p:sp>
      <p:grpSp>
        <p:nvGrpSpPr>
          <p:cNvPr id="94" name="Group 23">
            <a:extLst>
              <a:ext uri="{FF2B5EF4-FFF2-40B4-BE49-F238E27FC236}">
                <a16:creationId xmlns:a16="http://schemas.microsoft.com/office/drawing/2014/main" id="{026701D5-9E9E-EF42-B7AA-972F210D71D9}"/>
              </a:ext>
            </a:extLst>
          </p:cNvPr>
          <p:cNvGrpSpPr>
            <a:grpSpLocks/>
          </p:cNvGrpSpPr>
          <p:nvPr/>
        </p:nvGrpSpPr>
        <p:grpSpPr bwMode="auto">
          <a:xfrm>
            <a:off x="3992226" y="6027746"/>
            <a:ext cx="1573213" cy="482601"/>
            <a:chOff x="1934" y="2405"/>
            <a:chExt cx="991" cy="304"/>
          </a:xfrm>
        </p:grpSpPr>
        <p:sp>
          <p:nvSpPr>
            <p:cNvPr id="146" name="Text Box 24">
              <a:extLst>
                <a:ext uri="{FF2B5EF4-FFF2-40B4-BE49-F238E27FC236}">
                  <a16:creationId xmlns:a16="http://schemas.microsoft.com/office/drawing/2014/main" id="{D19F6EF2-3DED-734B-B3EA-8B5850BFD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4" y="2405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111.111.111.110</a:t>
              </a:r>
            </a:p>
          </p:txBody>
        </p:sp>
        <p:sp>
          <p:nvSpPr>
            <p:cNvPr id="147" name="Text Box 25">
              <a:extLst>
                <a:ext uri="{FF2B5EF4-FFF2-40B4-BE49-F238E27FC236}">
                  <a16:creationId xmlns:a16="http://schemas.microsoft.com/office/drawing/2014/main" id="{E60F6762-DC3F-2E40-B567-43C8BBD1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8" y="2515"/>
              <a:ext cx="9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E6-E9-00-17-BB-4B</a:t>
              </a:r>
            </a:p>
          </p:txBody>
        </p:sp>
      </p:grpSp>
      <p:sp>
        <p:nvSpPr>
          <p:cNvPr id="99" name="Text Box 26">
            <a:extLst>
              <a:ext uri="{FF2B5EF4-FFF2-40B4-BE49-F238E27FC236}">
                <a16:creationId xmlns:a16="http://schemas.microsoft.com/office/drawing/2014/main" id="{EB7AD1CB-7395-4048-94BA-078B67601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382" y="6174597"/>
            <a:ext cx="16346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CC-49-DE-D0-AB-7D</a:t>
            </a:r>
          </a:p>
        </p:txBody>
      </p:sp>
      <p:sp>
        <p:nvSpPr>
          <p:cNvPr id="100" name="Text Box 27">
            <a:extLst>
              <a:ext uri="{FF2B5EF4-FFF2-40B4-BE49-F238E27FC236}">
                <a16:creationId xmlns:a16="http://schemas.microsoft.com/office/drawing/2014/main" id="{883C22D8-5EE5-FD4B-A6BF-961F094C9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407" y="5985684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111.111.111.112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:a16="http://schemas.microsoft.com/office/drawing/2014/main" id="{F0A4A6D6-07D6-9540-9E22-87082344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438" y="5007006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111.111.111.111</a:t>
            </a:r>
          </a:p>
        </p:txBody>
      </p:sp>
      <p:sp>
        <p:nvSpPr>
          <p:cNvPr id="102" name="Text Box 33">
            <a:extLst>
              <a:ext uri="{FF2B5EF4-FFF2-40B4-BE49-F238E27FC236}">
                <a16:creationId xmlns:a16="http://schemas.microsoft.com/office/drawing/2014/main" id="{98DB423A-5D18-F545-A673-502329AD2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9535" y="5196273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74-29-9C-E8-FF-55</a:t>
            </a:r>
          </a:p>
        </p:txBody>
      </p:sp>
      <p:sp>
        <p:nvSpPr>
          <p:cNvPr id="103" name="Freeform 39">
            <a:extLst>
              <a:ext uri="{FF2B5EF4-FFF2-40B4-BE49-F238E27FC236}">
                <a16:creationId xmlns:a16="http://schemas.microsoft.com/office/drawing/2014/main" id="{B2706607-111C-5245-B2CF-A17D7724FFA8}"/>
              </a:ext>
            </a:extLst>
          </p:cNvPr>
          <p:cNvSpPr>
            <a:spLocks/>
          </p:cNvSpPr>
          <p:nvPr/>
        </p:nvSpPr>
        <p:spPr bwMode="auto">
          <a:xfrm>
            <a:off x="3637582" y="4808121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04" name="Line 40">
            <a:extLst>
              <a:ext uri="{FF2B5EF4-FFF2-40B4-BE49-F238E27FC236}">
                <a16:creationId xmlns:a16="http://schemas.microsoft.com/office/drawing/2014/main" id="{28F869C4-D67B-E043-97EC-60E9EE422E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4370" y="4787483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5" name="Line 41">
            <a:extLst>
              <a:ext uri="{FF2B5EF4-FFF2-40B4-BE49-F238E27FC236}">
                <a16:creationId xmlns:a16="http://schemas.microsoft.com/office/drawing/2014/main" id="{F58EADC2-5F53-3341-BAA6-DBF970DD7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6935" y="5732045"/>
            <a:ext cx="283036" cy="544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7" name="Line 44">
            <a:extLst>
              <a:ext uri="{FF2B5EF4-FFF2-40B4-BE49-F238E27FC236}">
                <a16:creationId xmlns:a16="http://schemas.microsoft.com/office/drawing/2014/main" id="{9DEB43AB-0452-E74B-A267-354DF376C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42282" y="5842809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08" name="Line 45">
            <a:extLst>
              <a:ext uri="{FF2B5EF4-FFF2-40B4-BE49-F238E27FC236}">
                <a16:creationId xmlns:a16="http://schemas.microsoft.com/office/drawing/2014/main" id="{FCE2A6D7-36B2-D94C-B589-354F8509B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48645" y="4860508"/>
            <a:ext cx="0" cy="2481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9" name="Line 46">
            <a:extLst>
              <a:ext uri="{FF2B5EF4-FFF2-40B4-BE49-F238E27FC236}">
                <a16:creationId xmlns:a16="http://schemas.microsoft.com/office/drawing/2014/main" id="{34C788DF-A7C4-7C49-A6BA-645F98943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8707" y="5427247"/>
            <a:ext cx="0" cy="6205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0" name="Line 47">
            <a:extLst>
              <a:ext uri="{FF2B5EF4-FFF2-40B4-BE49-F238E27FC236}">
                <a16:creationId xmlns:a16="http://schemas.microsoft.com/office/drawing/2014/main" id="{74475E6E-D489-9D41-83DE-586A84785D2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07745" y="541772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9ED91BB2-5CD2-AF4D-990D-A02134AF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136" y="4315099"/>
            <a:ext cx="393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A</a:t>
            </a:r>
          </a:p>
        </p:txBody>
      </p:sp>
      <p:grpSp>
        <p:nvGrpSpPr>
          <p:cNvPr id="113" name="Group 63">
            <a:extLst>
              <a:ext uri="{FF2B5EF4-FFF2-40B4-BE49-F238E27FC236}">
                <a16:creationId xmlns:a16="http://schemas.microsoft.com/office/drawing/2014/main" id="{28E44824-539C-9E48-97D4-38EC5EF1A87D}"/>
              </a:ext>
            </a:extLst>
          </p:cNvPr>
          <p:cNvGrpSpPr>
            <a:grpSpLocks/>
          </p:cNvGrpSpPr>
          <p:nvPr/>
        </p:nvGrpSpPr>
        <p:grpSpPr bwMode="auto">
          <a:xfrm>
            <a:off x="8615685" y="5148731"/>
            <a:ext cx="1616076" cy="495300"/>
            <a:chOff x="4351" y="2786"/>
            <a:chExt cx="1018" cy="312"/>
          </a:xfrm>
        </p:grpSpPr>
        <p:sp>
          <p:nvSpPr>
            <p:cNvPr id="144" name="Text Box 64">
              <a:extLst>
                <a:ext uri="{FF2B5EF4-FFF2-40B4-BE49-F238E27FC236}">
                  <a16:creationId xmlns:a16="http://schemas.microsoft.com/office/drawing/2014/main" id="{6F4DD6C5-5CCC-9A43-8DEF-22B166CC1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2" y="2786"/>
              <a:ext cx="8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222.222.222.222</a:t>
              </a:r>
            </a:p>
          </p:txBody>
        </p:sp>
        <p:sp>
          <p:nvSpPr>
            <p:cNvPr id="145" name="Text Box 65">
              <a:extLst>
                <a:ext uri="{FF2B5EF4-FFF2-40B4-BE49-F238E27FC236}">
                  <a16:creationId xmlns:a16="http://schemas.microsoft.com/office/drawing/2014/main" id="{6E33AF33-87FC-744F-A61A-A574F704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2904"/>
              <a:ext cx="101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>
                  <a:latin typeface="+mn-lt"/>
                  <a:cs typeface="+mn-cs"/>
                </a:rPr>
                <a:t>49-BD-D2-C7-56-2A</a:t>
              </a:r>
            </a:p>
          </p:txBody>
        </p:sp>
      </p:grpSp>
      <p:sp>
        <p:nvSpPr>
          <p:cNvPr id="114" name="Line 67">
            <a:extLst>
              <a:ext uri="{FF2B5EF4-FFF2-40B4-BE49-F238E27FC236}">
                <a16:creationId xmlns:a16="http://schemas.microsoft.com/office/drawing/2014/main" id="{351E9598-D6EF-0941-9E90-3FFDA09398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15932" y="4787483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6" name="Text Box 71">
            <a:extLst>
              <a:ext uri="{FF2B5EF4-FFF2-40B4-BE49-F238E27FC236}">
                <a16:creationId xmlns:a16="http://schemas.microsoft.com/office/drawing/2014/main" id="{A2452177-E551-CB48-A13E-9F30A8D87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7272" y="6136999"/>
            <a:ext cx="14157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222.222.222.221</a:t>
            </a:r>
          </a:p>
        </p:txBody>
      </p:sp>
      <p:sp>
        <p:nvSpPr>
          <p:cNvPr id="117" name="Text Box 72">
            <a:extLst>
              <a:ext uri="{FF2B5EF4-FFF2-40B4-BE49-F238E27FC236}">
                <a16:creationId xmlns:a16="http://schemas.microsoft.com/office/drawing/2014/main" id="{70A29F2B-254D-C242-BED3-63C6A200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7391" y="6315866"/>
            <a:ext cx="15522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>
                <a:latin typeface="+mn-lt"/>
                <a:cs typeface="+mn-cs"/>
              </a:rPr>
              <a:t>88-B2-2F-54-1A-0F</a:t>
            </a:r>
          </a:p>
        </p:txBody>
      </p:sp>
      <p:sp>
        <p:nvSpPr>
          <p:cNvPr id="118" name="Line 73">
            <a:extLst>
              <a:ext uri="{FF2B5EF4-FFF2-40B4-BE49-F238E27FC236}">
                <a16:creationId xmlns:a16="http://schemas.microsoft.com/office/drawing/2014/main" id="{EA6BFE92-6101-754D-A5A8-900E35C4E7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56672" y="5684421"/>
            <a:ext cx="267105" cy="2009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2000" dirty="0">
              <a:cs typeface="+mn-cs"/>
            </a:endParaRPr>
          </a:p>
        </p:txBody>
      </p:sp>
      <p:sp>
        <p:nvSpPr>
          <p:cNvPr id="120" name="Freeform 75">
            <a:extLst>
              <a:ext uri="{FF2B5EF4-FFF2-40B4-BE49-F238E27FC236}">
                <a16:creationId xmlns:a16="http://schemas.microsoft.com/office/drawing/2014/main" id="{68E66362-A921-0844-BAA8-FB5279AD1D5D}"/>
              </a:ext>
            </a:extLst>
          </p:cNvPr>
          <p:cNvSpPr>
            <a:spLocks/>
          </p:cNvSpPr>
          <p:nvPr/>
        </p:nvSpPr>
        <p:spPr bwMode="auto">
          <a:xfrm>
            <a:off x="7476157" y="4811296"/>
            <a:ext cx="765175" cy="1081088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9CE0FA"/>
          </a:solidFill>
          <a:ln w="9525" cap="flat" cmpd="sng">
            <a:noFill/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1" name="Text Box 76">
            <a:extLst>
              <a:ext uri="{FF2B5EF4-FFF2-40B4-BE49-F238E27FC236}">
                <a16:creationId xmlns:a16="http://schemas.microsoft.com/office/drawing/2014/main" id="{DA57B50B-B7E5-2942-B45A-3152B6985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7316" y="4484341"/>
            <a:ext cx="3802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solidFill>
                  <a:srgbClr val="0000A8"/>
                </a:solidFill>
                <a:ea typeface="+mn-ea"/>
                <a:cs typeface="+mn-cs"/>
              </a:rPr>
              <a:t>B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76A447-7E01-C147-9C89-C1C4C935DA7A}"/>
              </a:ext>
            </a:extLst>
          </p:cNvPr>
          <p:cNvGrpSpPr/>
          <p:nvPr/>
        </p:nvGrpSpPr>
        <p:grpSpPr>
          <a:xfrm>
            <a:off x="5001868" y="5038254"/>
            <a:ext cx="1310631" cy="501151"/>
            <a:chOff x="4909105" y="5767126"/>
            <a:chExt cx="1310631" cy="501151"/>
          </a:xfrm>
        </p:grpSpPr>
        <p:sp>
          <p:nvSpPr>
            <p:cNvPr id="167" name="Rectangle 37">
              <a:extLst>
                <a:ext uri="{FF2B5EF4-FFF2-40B4-BE49-F238E27FC236}">
                  <a16:creationId xmlns:a16="http://schemas.microsoft.com/office/drawing/2014/main" id="{89D0886F-F835-2044-AB8F-F49ACC0B5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024859" y="5937451"/>
              <a:ext cx="134168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sp>
          <p:nvSpPr>
            <p:cNvPr id="168" name="Rectangle 37">
              <a:extLst>
                <a:ext uri="{FF2B5EF4-FFF2-40B4-BE49-F238E27FC236}">
                  <a16:creationId xmlns:a16="http://schemas.microsoft.com/office/drawing/2014/main" id="{C75323AD-DC39-4543-A0CC-4375A7BCF3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66501" y="5940764"/>
              <a:ext cx="140795" cy="255587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DD0BCD9-05EB-F249-AEA1-A9CCFBC80BB8}"/>
                </a:ext>
              </a:extLst>
            </p:cNvPr>
            <p:cNvGrpSpPr/>
            <p:nvPr/>
          </p:nvGrpSpPr>
          <p:grpSpPr>
            <a:xfrm>
              <a:off x="5115340" y="5767126"/>
              <a:ext cx="901147" cy="501151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5326B06-29FF-A544-BF80-2A062222958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065A2A5-902C-A940-821B-CBFC0122AC2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4C076B7-5A71-8644-9F5C-08E13F943BD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13D62837-C3EA-8B4B-B09D-FC71F9727C64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147D5E46-2372-FA45-9685-A7CC6CA91F5F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6B2D97C5-61CB-9441-993B-95CAA7169FC7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CD3C4F94-9D92-F048-A80A-0D709146CB4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1" name="Rectangle 37">
            <a:extLst>
              <a:ext uri="{FF2B5EF4-FFF2-40B4-BE49-F238E27FC236}">
                <a16:creationId xmlns:a16="http://schemas.microsoft.com/office/drawing/2014/main" id="{A9816EEA-38E6-AE46-970F-D20738D1CBC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1022" y="4666815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49" name="Group 49">
            <a:extLst>
              <a:ext uri="{FF2B5EF4-FFF2-40B4-BE49-F238E27FC236}">
                <a16:creationId xmlns:a16="http://schemas.microsoft.com/office/drawing/2014/main" id="{AD680CEA-D168-C84F-AAE1-D128195A44E7}"/>
              </a:ext>
            </a:extLst>
          </p:cNvPr>
          <p:cNvGrpSpPr>
            <a:grpSpLocks/>
          </p:cNvGrpSpPr>
          <p:nvPr/>
        </p:nvGrpSpPr>
        <p:grpSpPr bwMode="auto">
          <a:xfrm>
            <a:off x="2318687" y="4333458"/>
            <a:ext cx="936071" cy="761428"/>
            <a:chOff x="-44" y="1473"/>
            <a:chExt cx="981" cy="1105"/>
          </a:xfrm>
        </p:grpSpPr>
        <p:pic>
          <p:nvPicPr>
            <p:cNvPr id="150" name="Picture 50" descr="desktop_computer_stylized_medium">
              <a:extLst>
                <a:ext uri="{FF2B5EF4-FFF2-40B4-BE49-F238E27FC236}">
                  <a16:creationId xmlns:a16="http://schemas.microsoft.com/office/drawing/2014/main" id="{DADE998E-D7B9-EC4F-9F94-E65CF536C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Freeform 51">
              <a:extLst>
                <a:ext uri="{FF2B5EF4-FFF2-40B4-BE49-F238E27FC236}">
                  <a16:creationId xmlns:a16="http://schemas.microsoft.com/office/drawing/2014/main" id="{BC38A1B0-555E-F049-93AC-48537726F7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0" name="Rectangle 37">
            <a:extLst>
              <a:ext uri="{FF2B5EF4-FFF2-40B4-BE49-F238E27FC236}">
                <a16:creationId xmlns:a16="http://schemas.microsoft.com/office/drawing/2014/main" id="{51912ACC-FA1C-7E48-9062-DA96B6CD7C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71833" y="5687855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26" name="Group 49">
            <a:extLst>
              <a:ext uri="{FF2B5EF4-FFF2-40B4-BE49-F238E27FC236}">
                <a16:creationId xmlns:a16="http://schemas.microsoft.com/office/drawing/2014/main" id="{164313DA-E436-B94D-946E-A9F9627207EA}"/>
              </a:ext>
            </a:extLst>
          </p:cNvPr>
          <p:cNvGrpSpPr>
            <a:grpSpLocks/>
          </p:cNvGrpSpPr>
          <p:nvPr/>
        </p:nvGrpSpPr>
        <p:grpSpPr bwMode="auto">
          <a:xfrm>
            <a:off x="2681426" y="5490561"/>
            <a:ext cx="639495" cy="517588"/>
            <a:chOff x="-44" y="1473"/>
            <a:chExt cx="981" cy="1105"/>
          </a:xfrm>
        </p:grpSpPr>
        <p:pic>
          <p:nvPicPr>
            <p:cNvPr id="127" name="Picture 50" descr="desktop_computer_stylized_medium">
              <a:extLst>
                <a:ext uri="{FF2B5EF4-FFF2-40B4-BE49-F238E27FC236}">
                  <a16:creationId xmlns:a16="http://schemas.microsoft.com/office/drawing/2014/main" id="{2DC8C6C4-5C23-0541-8061-C718A5B9D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Freeform 51">
              <a:extLst>
                <a:ext uri="{FF2B5EF4-FFF2-40B4-BE49-F238E27FC236}">
                  <a16:creationId xmlns:a16="http://schemas.microsoft.com/office/drawing/2014/main" id="{24E0555C-7855-E749-82E9-0F21AFA4C7C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sp>
        <p:nvSpPr>
          <p:cNvPr id="181" name="Rectangle 37">
            <a:extLst>
              <a:ext uri="{FF2B5EF4-FFF2-40B4-BE49-F238E27FC236}">
                <a16:creationId xmlns:a16="http://schemas.microsoft.com/office/drawing/2014/main" id="{43F1B530-B1FE-5547-9108-2D9D5DEFE2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726575" y="4653061"/>
            <a:ext cx="119903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82" name="Rectangle 37">
            <a:extLst>
              <a:ext uri="{FF2B5EF4-FFF2-40B4-BE49-F238E27FC236}">
                <a16:creationId xmlns:a16="http://schemas.microsoft.com/office/drawing/2014/main" id="{7CF48F98-D094-CD4E-BD60-0DA33EA422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96816" y="5784803"/>
            <a:ext cx="84261" cy="194751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152" name="Group 44">
            <a:extLst>
              <a:ext uri="{FF2B5EF4-FFF2-40B4-BE49-F238E27FC236}">
                <a16:creationId xmlns:a16="http://schemas.microsoft.com/office/drawing/2014/main" id="{083ACB0A-FBA9-0D43-9726-0A41424DD39D}"/>
              </a:ext>
            </a:extLst>
          </p:cNvPr>
          <p:cNvGrpSpPr>
            <a:grpSpLocks/>
          </p:cNvGrpSpPr>
          <p:nvPr/>
        </p:nvGrpSpPr>
        <p:grpSpPr bwMode="auto">
          <a:xfrm>
            <a:off x="8343615" y="5618570"/>
            <a:ext cx="711200" cy="601028"/>
            <a:chOff x="-44" y="1473"/>
            <a:chExt cx="981" cy="1105"/>
          </a:xfrm>
        </p:grpSpPr>
        <p:pic>
          <p:nvPicPr>
            <p:cNvPr id="154" name="Picture 45" descr="desktop_computer_stylized_medium">
              <a:extLst>
                <a:ext uri="{FF2B5EF4-FFF2-40B4-BE49-F238E27FC236}">
                  <a16:creationId xmlns:a16="http://schemas.microsoft.com/office/drawing/2014/main" id="{C369DB0B-1F34-3B46-A82A-78A90E65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5" name="Freeform 46">
              <a:extLst>
                <a:ext uri="{FF2B5EF4-FFF2-40B4-BE49-F238E27FC236}">
                  <a16:creationId xmlns:a16="http://schemas.microsoft.com/office/drawing/2014/main" id="{9C2398C0-FF47-894E-B5E8-11EB55029DC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2000" dirty="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604162-E90D-984F-847A-C102A2F79780}"/>
              </a:ext>
            </a:extLst>
          </p:cNvPr>
          <p:cNvCxnSpPr/>
          <p:nvPr/>
        </p:nvCxnSpPr>
        <p:spPr>
          <a:xfrm flipV="1">
            <a:off x="8669292" y="4874844"/>
            <a:ext cx="0" cy="4459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D79A4A8-654F-5C41-9FB9-78AF30E0F351}"/>
              </a:ext>
            </a:extLst>
          </p:cNvPr>
          <p:cNvCxnSpPr>
            <a:cxnSpLocks/>
          </p:cNvCxnSpPr>
          <p:nvPr/>
        </p:nvCxnSpPr>
        <p:spPr>
          <a:xfrm flipV="1">
            <a:off x="8447023" y="5943807"/>
            <a:ext cx="0" cy="2416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113">
            <a:extLst>
              <a:ext uri="{FF2B5EF4-FFF2-40B4-BE49-F238E27FC236}">
                <a16:creationId xmlns:a16="http://schemas.microsoft.com/office/drawing/2014/main" id="{4F40B619-9A70-2641-9962-A545BD190AEE}"/>
              </a:ext>
            </a:extLst>
          </p:cNvPr>
          <p:cNvGrpSpPr>
            <a:grpSpLocks/>
          </p:cNvGrpSpPr>
          <p:nvPr/>
        </p:nvGrpSpPr>
        <p:grpSpPr bwMode="auto">
          <a:xfrm>
            <a:off x="9360038" y="2716627"/>
            <a:ext cx="928688" cy="1954212"/>
            <a:chOff x="250" y="1380"/>
            <a:chExt cx="585" cy="1231"/>
          </a:xfrm>
        </p:grpSpPr>
        <p:sp>
          <p:nvSpPr>
            <p:cNvPr id="245" name="Freeform 106">
              <a:extLst>
                <a:ext uri="{FF2B5EF4-FFF2-40B4-BE49-F238E27FC236}">
                  <a16:creationId xmlns:a16="http://schemas.microsoft.com/office/drawing/2014/main" id="{970BC10B-039D-D849-BD17-870D52BCA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9900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Rectangle 107">
              <a:extLst>
                <a:ext uri="{FF2B5EF4-FFF2-40B4-BE49-F238E27FC236}">
                  <a16:creationId xmlns:a16="http://schemas.microsoft.com/office/drawing/2014/main" id="{881A2D84-75CD-FF46-8268-58570E386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Text Box 108">
              <a:extLst>
                <a:ext uri="{FF2B5EF4-FFF2-40B4-BE49-F238E27FC236}">
                  <a16:creationId xmlns:a16="http://schemas.microsoft.com/office/drawing/2014/main" id="{0174C2C5-DEEC-6448-84DD-CBC717D8C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248" name="Line 109">
              <a:extLst>
                <a:ext uri="{FF2B5EF4-FFF2-40B4-BE49-F238E27FC236}">
                  <a16:creationId xmlns:a16="http://schemas.microsoft.com/office/drawing/2014/main" id="{5A82C9AA-9D84-BC42-9880-443161490A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49" name="Line 110">
              <a:extLst>
                <a:ext uri="{FF2B5EF4-FFF2-40B4-BE49-F238E27FC236}">
                  <a16:creationId xmlns:a16="http://schemas.microsoft.com/office/drawing/2014/main" id="{7EEC7F05-4E24-D14E-8286-E30E0B01C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Line 111">
              <a:extLst>
                <a:ext uri="{FF2B5EF4-FFF2-40B4-BE49-F238E27FC236}">
                  <a16:creationId xmlns:a16="http://schemas.microsoft.com/office/drawing/2014/main" id="{8F3EE3E7-2794-E248-913F-D23487889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251" name="Line 112">
              <a:extLst>
                <a:ext uri="{FF2B5EF4-FFF2-40B4-BE49-F238E27FC236}">
                  <a16:creationId xmlns:a16="http://schemas.microsoft.com/office/drawing/2014/main" id="{12725139-7043-064B-BBB9-A6E7289DC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40" name="Group 44">
            <a:extLst>
              <a:ext uri="{FF2B5EF4-FFF2-40B4-BE49-F238E27FC236}">
                <a16:creationId xmlns:a16="http://schemas.microsoft.com/office/drawing/2014/main" id="{BF422F91-ACCF-D044-A60B-0B40246D065D}"/>
              </a:ext>
            </a:extLst>
          </p:cNvPr>
          <p:cNvGrpSpPr>
            <a:grpSpLocks/>
          </p:cNvGrpSpPr>
          <p:nvPr/>
        </p:nvGrpSpPr>
        <p:grpSpPr bwMode="auto">
          <a:xfrm>
            <a:off x="8491273" y="4391325"/>
            <a:ext cx="1009650" cy="855028"/>
            <a:chOff x="-44" y="1473"/>
            <a:chExt cx="981" cy="1105"/>
          </a:xfrm>
        </p:grpSpPr>
        <p:pic>
          <p:nvPicPr>
            <p:cNvPr id="142" name="Picture 45" descr="desktop_computer_stylized_medium">
              <a:extLst>
                <a:ext uri="{FF2B5EF4-FFF2-40B4-BE49-F238E27FC236}">
                  <a16:creationId xmlns:a16="http://schemas.microsoft.com/office/drawing/2014/main" id="{707FEFA6-A5DE-6840-9994-DC6AA79BA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Freeform 46">
              <a:extLst>
                <a:ext uri="{FF2B5EF4-FFF2-40B4-BE49-F238E27FC236}">
                  <a16:creationId xmlns:a16="http://schemas.microsoft.com/office/drawing/2014/main" id="{2330F56F-3837-6446-9F35-FB42B05CDD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4" name="Group 100">
            <a:extLst>
              <a:ext uri="{FF2B5EF4-FFF2-40B4-BE49-F238E27FC236}">
                <a16:creationId xmlns:a16="http://schemas.microsoft.com/office/drawing/2014/main" id="{6FAC5503-9195-DF48-BF18-E7D249227C5B}"/>
              </a:ext>
            </a:extLst>
          </p:cNvPr>
          <p:cNvGrpSpPr>
            <a:grpSpLocks/>
          </p:cNvGrpSpPr>
          <p:nvPr/>
        </p:nvGrpSpPr>
        <p:grpSpPr bwMode="auto">
          <a:xfrm>
            <a:off x="5329167" y="3001010"/>
            <a:ext cx="836613" cy="2081213"/>
            <a:chOff x="2838" y="1545"/>
            <a:chExt cx="527" cy="1311"/>
          </a:xfrm>
        </p:grpSpPr>
        <p:sp>
          <p:nvSpPr>
            <p:cNvPr id="125" name="Freeform 93">
              <a:extLst>
                <a:ext uri="{FF2B5EF4-FFF2-40B4-BE49-F238E27FC236}">
                  <a16:creationId xmlns:a16="http://schemas.microsoft.com/office/drawing/2014/main" id="{9ADEE501-63F8-C84E-95DD-74C5774DA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342"/>
              <a:ext cx="527" cy="51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0 w 10000"/>
                <a:gd name="connsiteY2" fmla="*/ 0 h 10486"/>
                <a:gd name="connsiteX3" fmla="*/ 10000 w 10000"/>
                <a:gd name="connsiteY3" fmla="*/ 0 h 10486"/>
                <a:gd name="connsiteX0" fmla="*/ 10000 w 10000"/>
                <a:gd name="connsiteY0" fmla="*/ 0 h 10486"/>
                <a:gd name="connsiteX1" fmla="*/ 5770 w 10000"/>
                <a:gd name="connsiteY1" fmla="*/ 10486 h 10486"/>
                <a:gd name="connsiteX2" fmla="*/ 2703 w 10000"/>
                <a:gd name="connsiteY2" fmla="*/ 5075 h 10486"/>
                <a:gd name="connsiteX3" fmla="*/ 0 w 10000"/>
                <a:gd name="connsiteY3" fmla="*/ 0 h 10486"/>
                <a:gd name="connsiteX4" fmla="*/ 10000 w 10000"/>
                <a:gd name="connsiteY4" fmla="*/ 0 h 10486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720"/>
                <a:gd name="connsiteX1" fmla="*/ 5770 w 10000"/>
                <a:gd name="connsiteY1" fmla="*/ 10486 h 10720"/>
                <a:gd name="connsiteX2" fmla="*/ 563 w 10000"/>
                <a:gd name="connsiteY2" fmla="*/ 10720 h 10720"/>
                <a:gd name="connsiteX3" fmla="*/ 0 w 10000"/>
                <a:gd name="connsiteY3" fmla="*/ 0 h 10720"/>
                <a:gd name="connsiteX4" fmla="*/ 10000 w 10000"/>
                <a:gd name="connsiteY4" fmla="*/ 0 h 10720"/>
                <a:gd name="connsiteX0" fmla="*/ 10000 w 10000"/>
                <a:gd name="connsiteY0" fmla="*/ 0 h 10489"/>
                <a:gd name="connsiteX1" fmla="*/ 5770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89"/>
                <a:gd name="connsiteX1" fmla="*/ 6548 w 10000"/>
                <a:gd name="connsiteY1" fmla="*/ 10486 h 10489"/>
                <a:gd name="connsiteX2" fmla="*/ 271 w 10000"/>
                <a:gd name="connsiteY2" fmla="*/ 10331 h 10489"/>
                <a:gd name="connsiteX3" fmla="*/ 0 w 10000"/>
                <a:gd name="connsiteY3" fmla="*/ 0 h 10489"/>
                <a:gd name="connsiteX4" fmla="*/ 10000 w 10000"/>
                <a:gd name="connsiteY4" fmla="*/ 0 h 10489"/>
                <a:gd name="connsiteX0" fmla="*/ 10000 w 10000"/>
                <a:gd name="connsiteY0" fmla="*/ 0 h 10492"/>
                <a:gd name="connsiteX1" fmla="*/ 6548 w 10000"/>
                <a:gd name="connsiteY1" fmla="*/ 10486 h 10492"/>
                <a:gd name="connsiteX2" fmla="*/ 271 w 10000"/>
                <a:gd name="connsiteY2" fmla="*/ 10331 h 10492"/>
                <a:gd name="connsiteX3" fmla="*/ 0 w 10000"/>
                <a:gd name="connsiteY3" fmla="*/ 0 h 10492"/>
                <a:gd name="connsiteX4" fmla="*/ 10000 w 10000"/>
                <a:gd name="connsiteY4" fmla="*/ 0 h 10492"/>
                <a:gd name="connsiteX0" fmla="*/ 9749 w 9749"/>
                <a:gd name="connsiteY0" fmla="*/ 0 h 10492"/>
                <a:gd name="connsiteX1" fmla="*/ 6297 w 9749"/>
                <a:gd name="connsiteY1" fmla="*/ 10486 h 10492"/>
                <a:gd name="connsiteX2" fmla="*/ 20 w 9749"/>
                <a:gd name="connsiteY2" fmla="*/ 10331 h 10492"/>
                <a:gd name="connsiteX3" fmla="*/ 916 w 9749"/>
                <a:gd name="connsiteY3" fmla="*/ 1363 h 10492"/>
                <a:gd name="connsiteX4" fmla="*/ 9749 w 9749"/>
                <a:gd name="connsiteY4" fmla="*/ 0 h 10492"/>
                <a:gd name="connsiteX0" fmla="*/ 9600 w 9600"/>
                <a:gd name="connsiteY0" fmla="*/ 372 h 8700"/>
                <a:gd name="connsiteX1" fmla="*/ 6458 w 9600"/>
                <a:gd name="connsiteY1" fmla="*/ 8695 h 8700"/>
                <a:gd name="connsiteX2" fmla="*/ 20 w 9600"/>
                <a:gd name="connsiteY2" fmla="*/ 8548 h 8700"/>
                <a:gd name="connsiteX3" fmla="*/ 939 w 9600"/>
                <a:gd name="connsiteY3" fmla="*/ 0 h 8700"/>
                <a:gd name="connsiteX4" fmla="*/ 9600 w 9600"/>
                <a:gd name="connsiteY4" fmla="*/ 372 h 8700"/>
                <a:gd name="connsiteX0" fmla="*/ 10000 w 10000"/>
                <a:gd name="connsiteY0" fmla="*/ 428 h 10000"/>
                <a:gd name="connsiteX1" fmla="*/ 6727 w 10000"/>
                <a:gd name="connsiteY1" fmla="*/ 9994 h 10000"/>
                <a:gd name="connsiteX2" fmla="*/ 21 w 10000"/>
                <a:gd name="connsiteY2" fmla="*/ 9825 h 10000"/>
                <a:gd name="connsiteX3" fmla="*/ 978 w 10000"/>
                <a:gd name="connsiteY3" fmla="*/ 0 h 10000"/>
                <a:gd name="connsiteX4" fmla="*/ 10000 w 10000"/>
                <a:gd name="connsiteY4" fmla="*/ 428 h 10000"/>
                <a:gd name="connsiteX0" fmla="*/ 9997 w 9997"/>
                <a:gd name="connsiteY0" fmla="*/ 428 h 10000"/>
                <a:gd name="connsiteX1" fmla="*/ 6724 w 9997"/>
                <a:gd name="connsiteY1" fmla="*/ 9994 h 10000"/>
                <a:gd name="connsiteX2" fmla="*/ 18 w 9997"/>
                <a:gd name="connsiteY2" fmla="*/ 9825 h 10000"/>
                <a:gd name="connsiteX3" fmla="*/ 975 w 9997"/>
                <a:gd name="connsiteY3" fmla="*/ 0 h 10000"/>
                <a:gd name="connsiteX4" fmla="*/ 9997 w 9997"/>
                <a:gd name="connsiteY4" fmla="*/ 428 h 10000"/>
                <a:gd name="connsiteX0" fmla="*/ 9982 w 9982"/>
                <a:gd name="connsiteY0" fmla="*/ 428 h 10000"/>
                <a:gd name="connsiteX1" fmla="*/ 6708 w 9982"/>
                <a:gd name="connsiteY1" fmla="*/ 9994 h 10000"/>
                <a:gd name="connsiteX2" fmla="*/ 0 w 9982"/>
                <a:gd name="connsiteY2" fmla="*/ 9825 h 10000"/>
                <a:gd name="connsiteX3" fmla="*/ 957 w 9982"/>
                <a:gd name="connsiteY3" fmla="*/ 0 h 10000"/>
                <a:gd name="connsiteX4" fmla="*/ 9982 w 9982"/>
                <a:gd name="connsiteY4" fmla="*/ 42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10000">
                  <a:moveTo>
                    <a:pt x="9982" y="428"/>
                  </a:moveTo>
                  <a:cubicBezTo>
                    <a:pt x="6708" y="5645"/>
                    <a:pt x="7799" y="6805"/>
                    <a:pt x="6708" y="9994"/>
                  </a:cubicBezTo>
                  <a:cubicBezTo>
                    <a:pt x="4852" y="10080"/>
                    <a:pt x="3414" y="9311"/>
                    <a:pt x="0" y="9825"/>
                  </a:cubicBezTo>
                  <a:cubicBezTo>
                    <a:pt x="1461" y="5697"/>
                    <a:pt x="1365" y="4235"/>
                    <a:pt x="957" y="0"/>
                  </a:cubicBezTo>
                  <a:lnTo>
                    <a:pt x="9982" y="42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7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Rectangle 94">
              <a:extLst>
                <a:ext uri="{FF2B5EF4-FFF2-40B4-BE49-F238E27FC236}">
                  <a16:creationId xmlns:a16="http://schemas.microsoft.com/office/drawing/2014/main" id="{4A87A5E7-F047-7840-BBAF-012253EA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Text Box 95">
              <a:extLst>
                <a:ext uri="{FF2B5EF4-FFF2-40B4-BE49-F238E27FC236}">
                  <a16:creationId xmlns:a16="http://schemas.microsoft.com/office/drawing/2014/main" id="{6178E43E-D8F7-EC4A-AEDE-EC269AA14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IP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Eth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Phy</a:t>
              </a:r>
            </a:p>
          </p:txBody>
        </p:sp>
        <p:sp>
          <p:nvSpPr>
            <p:cNvPr id="131" name="Line 98">
              <a:extLst>
                <a:ext uri="{FF2B5EF4-FFF2-40B4-BE49-F238E27FC236}">
                  <a16:creationId xmlns:a16="http://schemas.microsoft.com/office/drawing/2014/main" id="{981CF2C0-D84F-EE42-A47F-A00DF699C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Line 99">
              <a:extLst>
                <a:ext uri="{FF2B5EF4-FFF2-40B4-BE49-F238E27FC236}">
                  <a16:creationId xmlns:a16="http://schemas.microsoft.com/office/drawing/2014/main" id="{1CF9F5A6-31A7-6E4D-B8BD-A18B5282D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2" name="Rectangle 76">
            <a:extLst>
              <a:ext uri="{FF2B5EF4-FFF2-40B4-BE49-F238E27FC236}">
                <a16:creationId xmlns:a16="http://schemas.microsoft.com/office/drawing/2014/main" id="{5FBC6133-DD27-3241-A408-966313D3A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522" y="1283045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cs typeface="+mn-cs"/>
              </a:rPr>
              <a:t>B </a:t>
            </a:r>
            <a:r>
              <a:rPr lang="ru-RU" sz="2400" i="0" dirty="0">
                <a:cs typeface="+mn-cs"/>
              </a:rPr>
              <a:t>получает кадр, извлекает </a:t>
            </a:r>
            <a:r>
              <a:rPr lang="en-US" sz="2400" i="0" dirty="0">
                <a:cs typeface="+mn-cs"/>
              </a:rPr>
              <a:t>IP-</a:t>
            </a:r>
            <a:r>
              <a:rPr lang="ru-RU" sz="2400" i="0" dirty="0">
                <a:cs typeface="+mn-cs"/>
              </a:rPr>
              <a:t>дейтаграмму адресата </a:t>
            </a:r>
            <a:r>
              <a:rPr lang="en-US" sz="2400" i="0" dirty="0">
                <a:cs typeface="+mn-cs"/>
              </a:rPr>
              <a:t>B</a:t>
            </a:r>
          </a:p>
        </p:txBody>
      </p:sp>
      <p:sp>
        <p:nvSpPr>
          <p:cNvPr id="243" name="Rectangle 77">
            <a:extLst>
              <a:ext uri="{FF2B5EF4-FFF2-40B4-BE49-F238E27FC236}">
                <a16:creationId xmlns:a16="http://schemas.microsoft.com/office/drawing/2014/main" id="{53E8513E-E83D-C947-8989-F40E5454F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717" y="1759501"/>
            <a:ext cx="10810254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/>
              <a:t>B </a:t>
            </a:r>
            <a:r>
              <a:rPr lang="ru-RU" sz="2400" dirty="0"/>
              <a:t>передает дейтаграмму вверх по стеку протоколов в </a:t>
            </a:r>
            <a:r>
              <a:rPr lang="en-US" sz="2400" dirty="0"/>
              <a:t>IP</a:t>
            </a:r>
            <a:endParaRPr lang="en-US" sz="3200" i="0" dirty="0"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5808B4-288B-1A47-80DE-79C749B11A60}"/>
              </a:ext>
            </a:extLst>
          </p:cNvPr>
          <p:cNvGrpSpPr/>
          <p:nvPr/>
        </p:nvGrpSpPr>
        <p:grpSpPr>
          <a:xfrm>
            <a:off x="8183438" y="2659822"/>
            <a:ext cx="2011363" cy="1082675"/>
            <a:chOff x="1048710" y="2964622"/>
            <a:chExt cx="2011363" cy="1082675"/>
          </a:xfrm>
        </p:grpSpPr>
        <p:grpSp>
          <p:nvGrpSpPr>
            <p:cNvPr id="97" name="Group 61">
              <a:extLst>
                <a:ext uri="{FF2B5EF4-FFF2-40B4-BE49-F238E27FC236}">
                  <a16:creationId xmlns:a16="http://schemas.microsoft.com/office/drawing/2014/main" id="{590253FA-B20A-BC47-9991-7C88D49285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8710" y="2964622"/>
              <a:ext cx="2011363" cy="754062"/>
              <a:chOff x="1197" y="1669"/>
              <a:chExt cx="1267" cy="475"/>
            </a:xfrm>
          </p:grpSpPr>
          <p:grpSp>
            <p:nvGrpSpPr>
              <p:cNvPr id="139" name="Group 62">
                <a:extLst>
                  <a:ext uri="{FF2B5EF4-FFF2-40B4-BE49-F238E27FC236}">
                    <a16:creationId xmlns:a16="http://schemas.microsoft.com/office/drawing/2014/main" id="{16EF4841-6756-4D46-9546-277539335C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37" y="1990"/>
                <a:ext cx="90" cy="154"/>
                <a:chOff x="1337" y="1990"/>
                <a:chExt cx="90" cy="154"/>
              </a:xfrm>
            </p:grpSpPr>
            <p:sp>
              <p:nvSpPr>
                <p:cNvPr id="148" name="Line 64">
                  <a:extLst>
                    <a:ext uri="{FF2B5EF4-FFF2-40B4-BE49-F238E27FC236}">
                      <a16:creationId xmlns:a16="http://schemas.microsoft.com/office/drawing/2014/main" id="{7371DDB5-904C-874E-8170-C30D59BE5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3" name="Line 65">
                  <a:extLst>
                    <a:ext uri="{FF2B5EF4-FFF2-40B4-BE49-F238E27FC236}">
                      <a16:creationId xmlns:a16="http://schemas.microsoft.com/office/drawing/2014/main" id="{6FF50978-C793-0044-BB29-ED02AA8DB9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1" name="Text Box 66">
                <a:extLst>
                  <a:ext uri="{FF2B5EF4-FFF2-40B4-BE49-F238E27FC236}">
                    <a16:creationId xmlns:a16="http://schemas.microsoft.com/office/drawing/2014/main" id="{CF1AC934-0101-A144-8086-FDAE559CA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7" y="1669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 src: 111.111.111.111</a:t>
                </a:r>
              </a:p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   IP dest: 222.222.222.222</a:t>
                </a:r>
              </a:p>
            </p:txBody>
          </p:sp>
        </p:grpSp>
        <p:sp>
          <p:nvSpPr>
            <p:cNvPr id="134" name="Rectangle 76">
              <a:extLst>
                <a:ext uri="{FF2B5EF4-FFF2-40B4-BE49-F238E27FC236}">
                  <a16:creationId xmlns:a16="http://schemas.microsoft.com/office/drawing/2014/main" id="{5CAD8B39-F5FB-0F41-BB58-2958DF33F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923" y="3801235"/>
              <a:ext cx="1096963" cy="242887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5" name="Line 77">
              <a:extLst>
                <a:ext uri="{FF2B5EF4-FFF2-40B4-BE49-F238E27FC236}">
                  <a16:creationId xmlns:a16="http://schemas.microsoft.com/office/drawing/2014/main" id="{D811A9F1-AA7D-C549-A785-729344EC6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9848" y="3805997"/>
              <a:ext cx="0" cy="2413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6" name="Line 78">
              <a:extLst>
                <a:ext uri="{FF2B5EF4-FFF2-40B4-BE49-F238E27FC236}">
                  <a16:creationId xmlns:a16="http://schemas.microsoft.com/office/drawing/2014/main" id="{2F881AFC-357E-514E-AD8A-1BD2337E27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2248" y="3805997"/>
              <a:ext cx="0" cy="2413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Line 83">
              <a:extLst>
                <a:ext uri="{FF2B5EF4-FFF2-40B4-BE49-F238E27FC236}">
                  <a16:creationId xmlns:a16="http://schemas.microsoft.com/office/drawing/2014/main" id="{965AF9CB-B38A-5341-85A1-FE1D132A8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70948" y="3182110"/>
              <a:ext cx="3175" cy="746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Line 84">
              <a:extLst>
                <a:ext uri="{FF2B5EF4-FFF2-40B4-BE49-F238E27FC236}">
                  <a16:creationId xmlns:a16="http://schemas.microsoft.com/office/drawing/2014/main" id="{246C53EB-6FD6-D440-9F52-35BA7E016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6998" y="3359910"/>
              <a:ext cx="3175" cy="568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DDE58D9-D5EB-76D6-3659-E28E0588D88B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96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0052 -0.04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03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6A1C-5A42-24C9-8E41-7E79B140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7008"/>
            <a:ext cx="10515600" cy="1325563"/>
          </a:xfrm>
        </p:spPr>
        <p:txBody>
          <a:bodyPr/>
          <a:lstStyle/>
          <a:p>
            <a:r>
              <a:rPr lang="ru-RU" dirty="0"/>
              <a:t>3. ЛВС. </a:t>
            </a:r>
            <a:r>
              <a:rPr lang="en-US" b="0" kern="0" dirty="0">
                <a:latin typeface="+mn-lt"/>
                <a:ea typeface="ＭＳ Ｐゴシック" charset="0"/>
              </a:rPr>
              <a:t>Ethernet</a:t>
            </a:r>
            <a:endParaRPr lang="en-KZ" dirty="0"/>
          </a:p>
        </p:txBody>
      </p:sp>
    </p:spTree>
    <p:extLst>
      <p:ext uri="{BB962C8B-B14F-4D97-AF65-F5344CB8AC3E}">
        <p14:creationId xmlns:p14="http://schemas.microsoft.com/office/powerpoint/2010/main" val="370298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</a:t>
            </a:r>
            <a:endParaRPr lang="en-US" sz="4400" b="0" dirty="0">
              <a:latin typeface="+mn-lt"/>
            </a:endParaRP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3FDF2C75-B699-464D-B545-BA7F3D062850}"/>
              </a:ext>
            </a:extLst>
          </p:cNvPr>
          <p:cNvSpPr txBox="1">
            <a:spLocks noChangeArrowheads="1"/>
          </p:cNvSpPr>
          <p:nvPr/>
        </p:nvSpPr>
        <p:spPr>
          <a:xfrm>
            <a:off x="976727" y="1289602"/>
            <a:ext cx="10049082" cy="2659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altLang="ja-JP" sz="4100" dirty="0"/>
              <a:t>“</a:t>
            </a:r>
            <a:r>
              <a:rPr lang="ru-RU" sz="4100" dirty="0"/>
              <a:t>Доминирующая</a:t>
            </a:r>
            <a:r>
              <a:rPr lang="en-US" altLang="ja-JP" sz="4100" dirty="0"/>
              <a:t>”</a:t>
            </a:r>
            <a:r>
              <a:rPr lang="en-US" sz="4100" dirty="0"/>
              <a:t> </a:t>
            </a:r>
            <a:r>
              <a:rPr lang="ru-RU" sz="4100" dirty="0"/>
              <a:t>технология в области кабельных</a:t>
            </a:r>
            <a:r>
              <a:rPr lang="en-US" sz="4100" dirty="0"/>
              <a:t> </a:t>
            </a:r>
            <a:r>
              <a:rPr lang="ru-RU" sz="4100" dirty="0"/>
              <a:t>ЛВС</a:t>
            </a:r>
            <a:r>
              <a:rPr lang="en-US" sz="4100" dirty="0"/>
              <a:t>: </a:t>
            </a:r>
          </a:p>
          <a:p>
            <a:pPr marL="746125" indent="-301625">
              <a:defRPr/>
            </a:pPr>
            <a:r>
              <a:rPr lang="ru-RU" sz="4000" dirty="0"/>
              <a:t>Первая широко распространившаяся технология ЛВС</a:t>
            </a:r>
            <a:endParaRPr lang="en-US" sz="4000" dirty="0"/>
          </a:p>
          <a:p>
            <a:pPr marL="746125" indent="-301625">
              <a:defRPr/>
            </a:pPr>
            <a:r>
              <a:rPr lang="ru-RU" sz="4000" dirty="0"/>
              <a:t>Простая</a:t>
            </a:r>
            <a:r>
              <a:rPr lang="en-US" sz="4000" dirty="0"/>
              <a:t>, </a:t>
            </a:r>
            <a:r>
              <a:rPr lang="ru-RU" sz="4000" dirty="0"/>
              <a:t>дешевая</a:t>
            </a:r>
            <a:endParaRPr lang="en-US" sz="4000" dirty="0"/>
          </a:p>
          <a:p>
            <a:pPr marL="746125" indent="-301625">
              <a:defRPr/>
            </a:pPr>
            <a:r>
              <a:rPr lang="ru-RU" sz="4000" dirty="0"/>
              <a:t>Постоянно наращивается скорость</a:t>
            </a:r>
            <a:r>
              <a:rPr lang="en-US" sz="4000" dirty="0"/>
              <a:t>: 10 </a:t>
            </a:r>
            <a:r>
              <a:rPr lang="ru-RU" sz="4000" dirty="0"/>
              <a:t>Мбит/с</a:t>
            </a:r>
            <a:r>
              <a:rPr lang="en-US" sz="4000" dirty="0"/>
              <a:t> – 400 </a:t>
            </a:r>
            <a:r>
              <a:rPr lang="ru-RU" sz="4000" dirty="0"/>
              <a:t>Гбит/с</a:t>
            </a:r>
            <a:r>
              <a:rPr lang="en-US" sz="4000" dirty="0"/>
              <a:t> </a:t>
            </a:r>
          </a:p>
          <a:p>
            <a:pPr marL="746125" indent="-301625">
              <a:defRPr/>
            </a:pPr>
            <a:r>
              <a:rPr lang="ru-RU" sz="4000" dirty="0"/>
              <a:t>один чип, несколько скоростей (например, </a:t>
            </a:r>
            <a:r>
              <a:rPr lang="en-US" sz="4000" dirty="0"/>
              <a:t>Broadcom BCM5761)</a:t>
            </a:r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89" name="Picture 4" descr="551 metcalfe-enet">
            <a:extLst>
              <a:ext uri="{FF2B5EF4-FFF2-40B4-BE49-F238E27FC236}">
                <a16:creationId xmlns:a16="http://schemas.microsoft.com/office/drawing/2014/main" id="{85CF6E01-268F-7448-9E24-70CB66D9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31" y="4185182"/>
            <a:ext cx="4089976" cy="216723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5">
            <a:extLst>
              <a:ext uri="{FF2B5EF4-FFF2-40B4-BE49-F238E27FC236}">
                <a16:creationId xmlns:a16="http://schemas.microsoft.com/office/drawing/2014/main" id="{34CFEA8B-8C4C-784A-A29E-387E97A5E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743" y="5593291"/>
            <a:ext cx="36269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  <a:cs typeface="Arial"/>
              </a:rPr>
              <a:t>Набросок</a:t>
            </a:r>
            <a:r>
              <a:rPr lang="en-US" sz="2000" dirty="0">
                <a:latin typeface="+mn-lt"/>
                <a:cs typeface="Arial"/>
              </a:rPr>
              <a:t> Ethernet</a:t>
            </a:r>
            <a:r>
              <a:rPr lang="ru-RU" sz="2000" dirty="0">
                <a:latin typeface="+mn-lt"/>
                <a:cs typeface="Arial"/>
              </a:rPr>
              <a:t>, выполненный Меткалфом</a:t>
            </a:r>
            <a:endParaRPr lang="en-US" sz="2000" dirty="0">
              <a:latin typeface="+mn-lt"/>
              <a:cs typeface="Arial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127DD20-2D01-4E80-E930-92842F62027D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3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49A8C-64D8-DFB1-29ED-2275FDAAC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План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2F0EB-D236-E592-A42B-8E35B6662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>
                <a:cs typeface="Calibri"/>
              </a:rPr>
              <a:t>Введение, службы</a:t>
            </a:r>
          </a:p>
          <a:p>
            <a:pPr marL="514350" indent="-514350">
              <a:buAutoNum type="arabicPeriod"/>
            </a:pPr>
            <a:r>
              <a:rPr lang="ru-RU" sz="3200" dirty="0">
                <a:cs typeface="Calibri"/>
              </a:rPr>
              <a:t>Протоколы коллективного доступа</a:t>
            </a:r>
          </a:p>
          <a:p>
            <a:pPr marL="514350" indent="-514350">
              <a:buAutoNum type="arabicPeriod"/>
            </a:pPr>
            <a:r>
              <a:rPr lang="ru-RU" sz="3200" dirty="0">
                <a:cs typeface="Calibri"/>
              </a:rPr>
              <a:t>ЛВС</a:t>
            </a:r>
          </a:p>
          <a:p>
            <a:pPr lvl="1"/>
            <a:r>
              <a:rPr lang="ru-RU" dirty="0">
                <a:cs typeface="Calibri"/>
              </a:rPr>
              <a:t>Адресация, </a:t>
            </a:r>
            <a:r>
              <a:rPr lang="en-US" dirty="0">
                <a:cs typeface="Calibri"/>
              </a:rPr>
              <a:t>ARP</a:t>
            </a:r>
            <a:endParaRPr lang="ru-RU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Ethernet</a:t>
            </a:r>
            <a:endParaRPr lang="ru-RU" dirty="0">
              <a:cs typeface="Calibri"/>
            </a:endParaRPr>
          </a:p>
          <a:p>
            <a:pPr marL="0" indent="0">
              <a:buNone/>
            </a:pPr>
            <a:r>
              <a:rPr lang="ru-RU" dirty="0"/>
              <a:t>4. Один день из жизни веб-запроса</a:t>
            </a:r>
            <a:br>
              <a:rPr lang="en-US" dirty="0"/>
            </a:br>
            <a:endParaRPr lang="en-US" dirty="0">
              <a:effectLst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6205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98" y="65987"/>
            <a:ext cx="10515600" cy="894622"/>
          </a:xfrm>
        </p:spPr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Ethernet: </a:t>
            </a:r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физическая топология</a:t>
            </a:r>
            <a:endParaRPr lang="en-US" sz="4400" b="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7EB8F-B265-4E4B-A599-604FFD9C25B9}"/>
              </a:ext>
            </a:extLst>
          </p:cNvPr>
          <p:cNvSpPr txBox="1">
            <a:spLocks noChangeArrowheads="1"/>
          </p:cNvSpPr>
          <p:nvPr/>
        </p:nvSpPr>
        <p:spPr>
          <a:xfrm>
            <a:off x="1067981" y="1111727"/>
            <a:ext cx="10839554" cy="925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273050">
              <a:lnSpc>
                <a:spcPct val="75000"/>
              </a:lnSpc>
              <a:defRPr/>
            </a:pPr>
            <a:r>
              <a:rPr lang="ru-RU" dirty="0">
                <a:solidFill>
                  <a:srgbClr val="C00000"/>
                </a:solidFill>
              </a:rPr>
              <a:t>шина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ru-RU" dirty="0"/>
              <a:t>была популярна в середине </a:t>
            </a:r>
            <a:r>
              <a:rPr lang="en-US" dirty="0"/>
              <a:t>90</a:t>
            </a:r>
            <a:r>
              <a:rPr lang="ru-RU" dirty="0"/>
              <a:t>-х</a:t>
            </a:r>
            <a:endParaRPr lang="en-US" dirty="0"/>
          </a:p>
          <a:p>
            <a:pPr lvl="1">
              <a:lnSpc>
                <a:spcPct val="75000"/>
              </a:lnSpc>
              <a:defRPr/>
            </a:pPr>
            <a:r>
              <a:rPr lang="ru-RU" dirty="0"/>
              <a:t>Все узлы находятся в одной и той же области коллизий </a:t>
            </a:r>
            <a:r>
              <a:rPr lang="en-US" dirty="0"/>
              <a:t>(</a:t>
            </a:r>
            <a:r>
              <a:rPr lang="ru-RU" dirty="0"/>
              <a:t>могут конфликтовать друг с другом</a:t>
            </a:r>
            <a:r>
              <a:rPr lang="en-US" dirty="0"/>
              <a:t>)</a:t>
            </a:r>
          </a:p>
        </p:txBody>
      </p:sp>
      <p:sp>
        <p:nvSpPr>
          <p:cNvPr id="14" name="Line 32">
            <a:extLst>
              <a:ext uri="{FF2B5EF4-FFF2-40B4-BE49-F238E27FC236}">
                <a16:creationId xmlns:a16="http://schemas.microsoft.com/office/drawing/2014/main" id="{92FEC33E-ECF3-6F4D-95CC-10AE77202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9150" y="4343745"/>
            <a:ext cx="616233" cy="1201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" name="Text Box 41">
            <a:extLst>
              <a:ext uri="{FF2B5EF4-FFF2-40B4-BE49-F238E27FC236}">
                <a16:creationId xmlns:a16="http://schemas.microsoft.com/office/drawing/2014/main" id="{08CE8B30-9FAC-8447-8CE2-85AE30A4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53" y="4286096"/>
            <a:ext cx="29770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ru-RU" sz="2400" i="0" dirty="0">
                <a:solidFill>
                  <a:srgbClr val="CC0000"/>
                </a:solidFill>
                <a:latin typeface="+mn-lt"/>
                <a:cs typeface="Arial" charset="0"/>
              </a:rPr>
              <a:t>шина</a:t>
            </a:r>
            <a:r>
              <a:rPr lang="en-US" sz="2400" i="0" dirty="0">
                <a:solidFill>
                  <a:srgbClr val="CC0000"/>
                </a:solidFill>
                <a:latin typeface="+mn-lt"/>
                <a:cs typeface="Arial" charset="0"/>
              </a:rPr>
              <a:t>: </a:t>
            </a:r>
            <a:r>
              <a:rPr lang="ru-RU" sz="2400" i="0" dirty="0">
                <a:latin typeface="+mn-lt"/>
                <a:cs typeface="Arial" charset="0"/>
              </a:rPr>
              <a:t>коаксиальный </a:t>
            </a:r>
          </a:p>
          <a:p>
            <a:pPr>
              <a:defRPr/>
            </a:pPr>
            <a:r>
              <a:rPr lang="ru-RU" sz="2400" i="0" dirty="0">
                <a:latin typeface="+mn-lt"/>
                <a:cs typeface="Arial" charset="0"/>
              </a:rPr>
              <a:t>кабель</a:t>
            </a:r>
            <a:endParaRPr lang="en-US" sz="2400" i="0" dirty="0">
              <a:latin typeface="+mn-lt"/>
              <a:cs typeface="Arial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B210C05-DB42-F24B-ABCC-CEB58A73BF57}"/>
              </a:ext>
            </a:extLst>
          </p:cNvPr>
          <p:cNvGrpSpPr/>
          <p:nvPr/>
        </p:nvGrpSpPr>
        <p:grpSpPr>
          <a:xfrm>
            <a:off x="4166894" y="4287302"/>
            <a:ext cx="468488" cy="103894"/>
            <a:chOff x="3160889" y="5723468"/>
            <a:chExt cx="468488" cy="103894"/>
          </a:xfrm>
        </p:grpSpPr>
        <p:sp>
          <p:nvSpPr>
            <p:cNvPr id="74" name="Rectangle 37">
              <a:extLst>
                <a:ext uri="{FF2B5EF4-FFF2-40B4-BE49-F238E27FC236}">
                  <a16:creationId xmlns:a16="http://schemas.microsoft.com/office/drawing/2014/main" id="{F6F8AA85-EB23-1A46-91D4-047C72E20F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3F5B90-D695-934E-82E3-02FAF9AA2884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DDD3177-E100-C044-B782-026C278D6607}"/>
              </a:ext>
            </a:extLst>
          </p:cNvPr>
          <p:cNvGrpSpPr/>
          <p:nvPr/>
        </p:nvGrpSpPr>
        <p:grpSpPr>
          <a:xfrm>
            <a:off x="3867737" y="4868680"/>
            <a:ext cx="468488" cy="103894"/>
            <a:chOff x="3160889" y="5723468"/>
            <a:chExt cx="468488" cy="103894"/>
          </a:xfrm>
        </p:grpSpPr>
        <p:sp>
          <p:nvSpPr>
            <p:cNvPr id="81" name="Rectangle 37">
              <a:extLst>
                <a:ext uri="{FF2B5EF4-FFF2-40B4-BE49-F238E27FC236}">
                  <a16:creationId xmlns:a16="http://schemas.microsoft.com/office/drawing/2014/main" id="{E36D1D4F-7980-524F-B016-0822BC5DEB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F141971-200C-3441-B553-3B77B87C14EB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6AFEE0-615F-374F-AD75-BFAD1482DB98}"/>
              </a:ext>
            </a:extLst>
          </p:cNvPr>
          <p:cNvGrpSpPr/>
          <p:nvPr/>
        </p:nvGrpSpPr>
        <p:grpSpPr>
          <a:xfrm>
            <a:off x="3557291" y="5489569"/>
            <a:ext cx="468488" cy="103894"/>
            <a:chOff x="3160889" y="5723468"/>
            <a:chExt cx="468488" cy="103894"/>
          </a:xfrm>
        </p:grpSpPr>
        <p:sp>
          <p:nvSpPr>
            <p:cNvPr id="84" name="Rectangle 37">
              <a:extLst>
                <a:ext uri="{FF2B5EF4-FFF2-40B4-BE49-F238E27FC236}">
                  <a16:creationId xmlns:a16="http://schemas.microsoft.com/office/drawing/2014/main" id="{D99117D2-D55B-9747-9F39-1437498956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8FD400B-67B6-A545-991E-6642C95FC431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54">
            <a:extLst>
              <a:ext uri="{FF2B5EF4-FFF2-40B4-BE49-F238E27FC236}">
                <a16:creationId xmlns:a16="http://schemas.microsoft.com/office/drawing/2014/main" id="{54403650-FB62-8C4D-A097-E8E09E3E8715}"/>
              </a:ext>
            </a:extLst>
          </p:cNvPr>
          <p:cNvGrpSpPr>
            <a:grpSpLocks/>
          </p:cNvGrpSpPr>
          <p:nvPr/>
        </p:nvGrpSpPr>
        <p:grpSpPr bwMode="auto">
          <a:xfrm>
            <a:off x="3030847" y="5135905"/>
            <a:ext cx="640071" cy="517525"/>
            <a:chOff x="-44" y="1473"/>
            <a:chExt cx="981" cy="1105"/>
          </a:xfrm>
        </p:grpSpPr>
        <p:pic>
          <p:nvPicPr>
            <p:cNvPr id="41" name="Picture 55" descr="desktop_computer_stylized_medium">
              <a:extLst>
                <a:ext uri="{FF2B5EF4-FFF2-40B4-BE49-F238E27FC236}">
                  <a16:creationId xmlns:a16="http://schemas.microsoft.com/office/drawing/2014/main" id="{9ADDF864-8E42-2A4E-9C50-68B48B5AD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56">
              <a:extLst>
                <a:ext uri="{FF2B5EF4-FFF2-40B4-BE49-F238E27FC236}">
                  <a16:creationId xmlns:a16="http://schemas.microsoft.com/office/drawing/2014/main" id="{78B65AFB-F609-8F4C-8AA2-302FFEA046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35" name="Group 49">
            <a:extLst>
              <a:ext uri="{FF2B5EF4-FFF2-40B4-BE49-F238E27FC236}">
                <a16:creationId xmlns:a16="http://schemas.microsoft.com/office/drawing/2014/main" id="{2721DACF-2A49-8D4F-BFF6-49E94BBFA071}"/>
              </a:ext>
            </a:extLst>
          </p:cNvPr>
          <p:cNvGrpSpPr>
            <a:grpSpLocks/>
          </p:cNvGrpSpPr>
          <p:nvPr/>
        </p:nvGrpSpPr>
        <p:grpSpPr bwMode="auto">
          <a:xfrm>
            <a:off x="3337407" y="4515020"/>
            <a:ext cx="640071" cy="517525"/>
            <a:chOff x="-44" y="1473"/>
            <a:chExt cx="981" cy="1105"/>
          </a:xfrm>
        </p:grpSpPr>
        <p:pic>
          <p:nvPicPr>
            <p:cNvPr id="36" name="Picture 50" descr="desktop_computer_stylized_medium">
              <a:extLst>
                <a:ext uri="{FF2B5EF4-FFF2-40B4-BE49-F238E27FC236}">
                  <a16:creationId xmlns:a16="http://schemas.microsoft.com/office/drawing/2014/main" id="{1A4DAAEF-9C4D-5C4A-940E-9F43684E7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Freeform 51">
              <a:extLst>
                <a:ext uri="{FF2B5EF4-FFF2-40B4-BE49-F238E27FC236}">
                  <a16:creationId xmlns:a16="http://schemas.microsoft.com/office/drawing/2014/main" id="{63DCB467-73DC-4B47-B778-649B307F3B8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30" name="Group 49">
            <a:extLst>
              <a:ext uri="{FF2B5EF4-FFF2-40B4-BE49-F238E27FC236}">
                <a16:creationId xmlns:a16="http://schemas.microsoft.com/office/drawing/2014/main" id="{CF60EF70-8F89-064B-9AE0-BC24C80913E9}"/>
              </a:ext>
            </a:extLst>
          </p:cNvPr>
          <p:cNvGrpSpPr>
            <a:grpSpLocks/>
          </p:cNvGrpSpPr>
          <p:nvPr/>
        </p:nvGrpSpPr>
        <p:grpSpPr bwMode="auto">
          <a:xfrm>
            <a:off x="3621571" y="3937346"/>
            <a:ext cx="640071" cy="517525"/>
            <a:chOff x="-44" y="1473"/>
            <a:chExt cx="981" cy="1105"/>
          </a:xfrm>
        </p:grpSpPr>
        <p:pic>
          <p:nvPicPr>
            <p:cNvPr id="31" name="Picture 50" descr="desktop_computer_stylized_medium">
              <a:extLst>
                <a:ext uri="{FF2B5EF4-FFF2-40B4-BE49-F238E27FC236}">
                  <a16:creationId xmlns:a16="http://schemas.microsoft.com/office/drawing/2014/main" id="{E66B7792-17BF-A342-BF79-CBE2D8883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1A46A85F-1E8E-634F-AC1B-41916D215F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21AC3DE-0BE4-4A42-85AA-51EA7972DB44}"/>
              </a:ext>
            </a:extLst>
          </p:cNvPr>
          <p:cNvGrpSpPr/>
          <p:nvPr/>
        </p:nvGrpSpPr>
        <p:grpSpPr>
          <a:xfrm rot="10800000">
            <a:off x="4121737" y="5286369"/>
            <a:ext cx="468488" cy="103894"/>
            <a:chOff x="3160889" y="5723468"/>
            <a:chExt cx="468488" cy="103894"/>
          </a:xfrm>
        </p:grpSpPr>
        <p:sp>
          <p:nvSpPr>
            <p:cNvPr id="87" name="Rectangle 37">
              <a:extLst>
                <a:ext uri="{FF2B5EF4-FFF2-40B4-BE49-F238E27FC236}">
                  <a16:creationId xmlns:a16="http://schemas.microsoft.com/office/drawing/2014/main" id="{0D9B8815-F0EC-864F-9E9C-E995A974DF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9FC25B0-63E6-F14D-8B85-F91190DDB6EB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4E4FBBD8-6BBF-5244-B257-1085A2E447DA}"/>
              </a:ext>
            </a:extLst>
          </p:cNvPr>
          <p:cNvGrpSpPr/>
          <p:nvPr/>
        </p:nvGrpSpPr>
        <p:grpSpPr>
          <a:xfrm rot="10800000">
            <a:off x="4466048" y="4620324"/>
            <a:ext cx="468488" cy="103894"/>
            <a:chOff x="3160889" y="5723468"/>
            <a:chExt cx="468488" cy="103894"/>
          </a:xfrm>
        </p:grpSpPr>
        <p:sp>
          <p:nvSpPr>
            <p:cNvPr id="93" name="Rectangle 37">
              <a:extLst>
                <a:ext uri="{FF2B5EF4-FFF2-40B4-BE49-F238E27FC236}">
                  <a16:creationId xmlns:a16="http://schemas.microsoft.com/office/drawing/2014/main" id="{BFCE4A31-E824-AE42-8F60-EEB060D3AD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234167" y="5650190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AC139B6-3337-DD4B-9A8D-1F1D221AE58F}"/>
                </a:ext>
              </a:extLst>
            </p:cNvPr>
            <p:cNvCxnSpPr/>
            <p:nvPr/>
          </p:nvCxnSpPr>
          <p:spPr>
            <a:xfrm>
              <a:off x="3403599" y="5774267"/>
              <a:ext cx="2257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44">
            <a:extLst>
              <a:ext uri="{FF2B5EF4-FFF2-40B4-BE49-F238E27FC236}">
                <a16:creationId xmlns:a16="http://schemas.microsoft.com/office/drawing/2014/main" id="{181607EC-7C1E-E542-A627-435D8778D8FF}"/>
              </a:ext>
            </a:extLst>
          </p:cNvPr>
          <p:cNvGrpSpPr>
            <a:grpSpLocks/>
          </p:cNvGrpSpPr>
          <p:nvPr/>
        </p:nvGrpSpPr>
        <p:grpSpPr bwMode="auto">
          <a:xfrm>
            <a:off x="4620460" y="4390841"/>
            <a:ext cx="711200" cy="601662"/>
            <a:chOff x="-44" y="1473"/>
            <a:chExt cx="981" cy="1105"/>
          </a:xfrm>
        </p:grpSpPr>
        <p:pic>
          <p:nvPicPr>
            <p:cNvPr id="26" name="Picture 45" descr="desktop_computer_stylized_medium">
              <a:extLst>
                <a:ext uri="{FF2B5EF4-FFF2-40B4-BE49-F238E27FC236}">
                  <a16:creationId xmlns:a16="http://schemas.microsoft.com/office/drawing/2014/main" id="{5B055886-874B-AF4E-BC6C-17FB5AFB91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BE198024-6B5D-3B44-B9DB-F77A4CB023E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44" name="Group 44">
            <a:extLst>
              <a:ext uri="{FF2B5EF4-FFF2-40B4-BE49-F238E27FC236}">
                <a16:creationId xmlns:a16="http://schemas.microsoft.com/office/drawing/2014/main" id="{99E873A6-305A-1E42-A800-5109AF9B2E9D}"/>
              </a:ext>
            </a:extLst>
          </p:cNvPr>
          <p:cNvGrpSpPr>
            <a:grpSpLocks/>
          </p:cNvGrpSpPr>
          <p:nvPr/>
        </p:nvGrpSpPr>
        <p:grpSpPr bwMode="auto">
          <a:xfrm>
            <a:off x="4283912" y="5056708"/>
            <a:ext cx="711200" cy="600075"/>
            <a:chOff x="-44" y="1473"/>
            <a:chExt cx="981" cy="1105"/>
          </a:xfrm>
        </p:grpSpPr>
        <p:pic>
          <p:nvPicPr>
            <p:cNvPr id="46" name="Picture 45" descr="desktop_computer_stylized_medium">
              <a:extLst>
                <a:ext uri="{FF2B5EF4-FFF2-40B4-BE49-F238E27FC236}">
                  <a16:creationId xmlns:a16="http://schemas.microsoft.com/office/drawing/2014/main" id="{1B48D1F1-C69D-9F43-9FBB-F48106D44A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9030A2A-02DE-364B-B783-76B0F1C4E72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0DAD804-6DAD-6A4F-B2ED-991F7DA0A672}"/>
              </a:ext>
            </a:extLst>
          </p:cNvPr>
          <p:cNvGrpSpPr/>
          <p:nvPr/>
        </p:nvGrpSpPr>
        <p:grpSpPr>
          <a:xfrm>
            <a:off x="6296294" y="3889527"/>
            <a:ext cx="4667151" cy="2516574"/>
            <a:chOff x="6296294" y="3889527"/>
            <a:chExt cx="4667151" cy="2516574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EB7E878-BC2B-CF41-A1DD-435B6688D4C1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7906769" y="4630890"/>
              <a:ext cx="2249" cy="12602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B3A757D-B4FE-A64C-9B64-828FD8DCA614}"/>
                </a:ext>
              </a:extLst>
            </p:cNvPr>
            <p:cNvCxnSpPr>
              <a:cxnSpLocks/>
            </p:cNvCxnSpPr>
            <p:nvPr/>
          </p:nvCxnSpPr>
          <p:spPr>
            <a:xfrm>
              <a:off x="6945441" y="5100170"/>
              <a:ext cx="21448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42">
              <a:extLst>
                <a:ext uri="{FF2B5EF4-FFF2-40B4-BE49-F238E27FC236}">
                  <a16:creationId xmlns:a16="http://schemas.microsoft.com/office/drawing/2014/main" id="{68381987-6DA4-FE44-982A-2311DD6BD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00333" y="4512570"/>
              <a:ext cx="106311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ru-RU" sz="2400" i="0" dirty="0">
                  <a:solidFill>
                    <a:srgbClr val="CC0000"/>
                  </a:solidFill>
                  <a:latin typeface="+mn-lt"/>
                  <a:cs typeface="Arial" charset="0"/>
                </a:rPr>
                <a:t>звезда</a:t>
              </a:r>
              <a:endParaRPr lang="en-US" sz="2400" i="0" dirty="0">
                <a:solidFill>
                  <a:srgbClr val="CC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96" name="Rectangle 37">
              <a:extLst>
                <a:ext uri="{FF2B5EF4-FFF2-40B4-BE49-F238E27FC236}">
                  <a16:creationId xmlns:a16="http://schemas.microsoft.com/office/drawing/2014/main" id="{AA09179E-572D-A246-86F4-E13021D097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970879" y="497609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98" name="Group 49">
              <a:extLst>
                <a:ext uri="{FF2B5EF4-FFF2-40B4-BE49-F238E27FC236}">
                  <a16:creationId xmlns:a16="http://schemas.microsoft.com/office/drawing/2014/main" id="{73F08637-BA76-1046-9C84-02C57B0716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6294" y="4615439"/>
              <a:ext cx="768201" cy="646029"/>
              <a:chOff x="-44" y="1473"/>
              <a:chExt cx="981" cy="1105"/>
            </a:xfrm>
          </p:grpSpPr>
          <p:pic>
            <p:nvPicPr>
              <p:cNvPr id="99" name="Picture 50" descr="desktop_computer_stylized_medium">
                <a:extLst>
                  <a:ext uri="{FF2B5EF4-FFF2-40B4-BE49-F238E27FC236}">
                    <a16:creationId xmlns:a16="http://schemas.microsoft.com/office/drawing/2014/main" id="{C5A65E49-64BF-0248-B147-3C0ABA2707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Freeform 51">
                <a:extLst>
                  <a:ext uri="{FF2B5EF4-FFF2-40B4-BE49-F238E27FC236}">
                    <a16:creationId xmlns:a16="http://schemas.microsoft.com/office/drawing/2014/main" id="{ABC6A075-F927-3A44-BE19-0AA6A019129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01" name="Rectangle 37">
              <a:extLst>
                <a:ext uri="{FF2B5EF4-FFF2-40B4-BE49-F238E27FC236}">
                  <a16:creationId xmlns:a16="http://schemas.microsoft.com/office/drawing/2014/main" id="{F7256B75-1D63-2E44-891A-1C8ED409B5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836293" y="4969873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charset="0"/>
              </a:endParaRPr>
            </a:p>
          </p:txBody>
        </p:sp>
        <p:grpSp>
          <p:nvGrpSpPr>
            <p:cNvPr id="102" name="Group 49">
              <a:extLst>
                <a:ext uri="{FF2B5EF4-FFF2-40B4-BE49-F238E27FC236}">
                  <a16:creationId xmlns:a16="http://schemas.microsoft.com/office/drawing/2014/main" id="{D3C84CC7-318A-F44C-BC7C-1F376445C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4892" y="4777169"/>
              <a:ext cx="768201" cy="646029"/>
              <a:chOff x="-44" y="1473"/>
              <a:chExt cx="981" cy="1105"/>
            </a:xfrm>
          </p:grpSpPr>
          <p:pic>
            <p:nvPicPr>
              <p:cNvPr id="103" name="Picture 50" descr="desktop_computer_stylized_medium">
                <a:extLst>
                  <a:ext uri="{FF2B5EF4-FFF2-40B4-BE49-F238E27FC236}">
                    <a16:creationId xmlns:a16="http://schemas.microsoft.com/office/drawing/2014/main" id="{7660BF25-6D18-5A4A-8BE4-3CFBD08C47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Freeform 51">
                <a:extLst>
                  <a:ext uri="{FF2B5EF4-FFF2-40B4-BE49-F238E27FC236}">
                    <a16:creationId xmlns:a16="http://schemas.microsoft.com/office/drawing/2014/main" id="{8D17FB90-A54F-9B45-8704-608FEF0B14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09" name="Rectangle 37">
              <a:extLst>
                <a:ext uri="{FF2B5EF4-FFF2-40B4-BE49-F238E27FC236}">
                  <a16:creationId xmlns:a16="http://schemas.microsoft.com/office/drawing/2014/main" id="{77613146-BEF0-644B-A836-2EB04E8002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61470" y="5669747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106" name="Group 49">
              <a:extLst>
                <a:ext uri="{FF2B5EF4-FFF2-40B4-BE49-F238E27FC236}">
                  <a16:creationId xmlns:a16="http://schemas.microsoft.com/office/drawing/2014/main" id="{0D5AC3A1-9C42-3647-BD7C-2BF588730A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7278" y="5760072"/>
              <a:ext cx="768201" cy="646029"/>
              <a:chOff x="-44" y="1473"/>
              <a:chExt cx="981" cy="1105"/>
            </a:xfrm>
          </p:grpSpPr>
          <p:pic>
            <p:nvPicPr>
              <p:cNvPr id="107" name="Picture 50" descr="desktop_computer_stylized_medium">
                <a:extLst>
                  <a:ext uri="{FF2B5EF4-FFF2-40B4-BE49-F238E27FC236}">
                    <a16:creationId xmlns:a16="http://schemas.microsoft.com/office/drawing/2014/main" id="{26635111-EEAD-044B-A078-CDE50D4A53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Freeform 51">
                <a:extLst>
                  <a:ext uri="{FF2B5EF4-FFF2-40B4-BE49-F238E27FC236}">
                    <a16:creationId xmlns:a16="http://schemas.microsoft.com/office/drawing/2014/main" id="{6C722D5C-0DA5-4943-BCD3-A0181121BF5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10" name="Rectangle 37">
              <a:extLst>
                <a:ext uri="{FF2B5EF4-FFF2-40B4-BE49-F238E27FC236}">
                  <a16:creationId xmlns:a16="http://schemas.microsoft.com/office/drawing/2014/main" id="{09F4DA0F-D305-D34F-BA6E-50CB86EC28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859915" y="4388441"/>
              <a:ext cx="103894" cy="250450"/>
            </a:xfrm>
            <a:prstGeom prst="rect">
              <a:avLst/>
            </a:prstGeom>
            <a:gradFill rotWithShape="1">
              <a:gsLst>
                <a:gs pos="0">
                  <a:srgbClr val="0000A8"/>
                </a:gs>
                <a:gs pos="50000">
                  <a:srgbClr val="FFFFFF"/>
                </a:gs>
                <a:gs pos="99000">
                  <a:srgbClr val="0000A8"/>
                </a:gs>
              </a:gsLst>
              <a:lin ang="0" scaled="1"/>
            </a:gradFill>
            <a:ln w="9525">
              <a:solidFill>
                <a:srgbClr val="008000">
                  <a:alpha val="15000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itchFamily="66" charset="0"/>
                  <a:ea typeface="ＭＳ Ｐゴシック" charset="0"/>
                </a:rPr>
                <a:t> </a:t>
              </a:r>
            </a:p>
          </p:txBody>
        </p:sp>
        <p:grpSp>
          <p:nvGrpSpPr>
            <p:cNvPr id="59" name="Group 44">
              <a:extLst>
                <a:ext uri="{FF2B5EF4-FFF2-40B4-BE49-F238E27FC236}">
                  <a16:creationId xmlns:a16="http://schemas.microsoft.com/office/drawing/2014/main" id="{FBD1E47D-990B-2E43-A7A3-9B664F60E5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0526" y="3889527"/>
              <a:ext cx="852487" cy="741363"/>
              <a:chOff x="-44" y="1473"/>
              <a:chExt cx="981" cy="1105"/>
            </a:xfrm>
          </p:grpSpPr>
          <p:pic>
            <p:nvPicPr>
              <p:cNvPr id="60" name="Picture 45" descr="desktop_computer_stylized_medium">
                <a:extLst>
                  <a:ext uri="{FF2B5EF4-FFF2-40B4-BE49-F238E27FC236}">
                    <a16:creationId xmlns:a16="http://schemas.microsoft.com/office/drawing/2014/main" id="{592B481C-B53F-BF47-AD1B-2E6BDCFAFD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" name="Freeform 46">
                <a:extLst>
                  <a:ext uri="{FF2B5EF4-FFF2-40B4-BE49-F238E27FC236}">
                    <a16:creationId xmlns:a16="http://schemas.microsoft.com/office/drawing/2014/main" id="{2D0F8AEC-7A1F-964C-8A02-58C4F390384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52E7F60-11FB-F544-8C5D-1F0C4F2A3A93}"/>
                </a:ext>
              </a:extLst>
            </p:cNvPr>
            <p:cNvGrpSpPr/>
            <p:nvPr/>
          </p:nvGrpSpPr>
          <p:grpSpPr>
            <a:xfrm>
              <a:off x="7642010" y="4950839"/>
              <a:ext cx="561892" cy="329289"/>
              <a:chOff x="3668110" y="2448910"/>
              <a:chExt cx="3794234" cy="2165130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3CA7BB1-785A-2F4E-99C7-9A87B4C15899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D6E11BDC-7A81-3D49-B82F-217FBC3D8BA6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40B98351-A0BF-8F45-BA38-838A66C2790F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424FAC47-A5B2-724B-B58E-B1DE520B997D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D765BB73-0713-214F-B633-B66F09A5A736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A2048D2B-32B6-404A-8309-2D614DB0F645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85ADFEC2-5799-064A-A2B3-E69C5AD6EC08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21" name="Rectangle 6">
            <a:extLst>
              <a:ext uri="{FF2B5EF4-FFF2-40B4-BE49-F238E27FC236}">
                <a16:creationId xmlns:a16="http://schemas.microsoft.com/office/drawing/2014/main" id="{5E5D623C-BFF9-A44C-8728-E57D1D8E9F2D}"/>
              </a:ext>
            </a:extLst>
          </p:cNvPr>
          <p:cNvSpPr txBox="1">
            <a:spLocks noChangeArrowheads="1"/>
          </p:cNvSpPr>
          <p:nvPr/>
        </p:nvSpPr>
        <p:spPr>
          <a:xfrm>
            <a:off x="1067981" y="2097440"/>
            <a:ext cx="10839554" cy="164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indent="-273050">
              <a:lnSpc>
                <a:spcPct val="75000"/>
              </a:lnSpc>
              <a:defRPr/>
            </a:pPr>
            <a:r>
              <a:rPr lang="ru-RU" sz="2600" dirty="0">
                <a:solidFill>
                  <a:srgbClr val="C00000"/>
                </a:solidFill>
              </a:rPr>
              <a:t>звезда</a:t>
            </a:r>
            <a:r>
              <a:rPr lang="en-US" sz="2600" dirty="0">
                <a:solidFill>
                  <a:srgbClr val="C00000"/>
                </a:solidFill>
              </a:rPr>
              <a:t>: </a:t>
            </a:r>
            <a:r>
              <a:rPr lang="ru-RU" sz="2600" dirty="0"/>
              <a:t>преобладает сегодня</a:t>
            </a:r>
            <a:endParaRPr lang="en-US" sz="2600" dirty="0"/>
          </a:p>
          <a:p>
            <a:pPr lvl="1">
              <a:lnSpc>
                <a:spcPct val="75000"/>
              </a:lnSpc>
              <a:defRPr/>
            </a:pPr>
            <a:r>
              <a:rPr lang="ru-RU" sz="2200" dirty="0"/>
              <a:t>В центре топологии расположен активный </a:t>
            </a:r>
            <a:r>
              <a:rPr lang="ru-RU" sz="2200" i="1" dirty="0">
                <a:solidFill>
                  <a:srgbClr val="0000A8"/>
                </a:solidFill>
              </a:rPr>
              <a:t>коммутатор</a:t>
            </a:r>
            <a:r>
              <a:rPr lang="en-US" sz="2200" dirty="0">
                <a:solidFill>
                  <a:srgbClr val="CC0000"/>
                </a:solidFill>
              </a:rPr>
              <a:t> </a:t>
            </a:r>
            <a:endParaRPr lang="en-US" sz="2200" dirty="0"/>
          </a:p>
          <a:p>
            <a:pPr lvl="1">
              <a:lnSpc>
                <a:spcPct val="100000"/>
              </a:lnSpc>
              <a:defRPr/>
            </a:pPr>
            <a:r>
              <a:rPr lang="ru-RU" sz="2200" dirty="0"/>
              <a:t>Каждый</a:t>
            </a:r>
            <a:r>
              <a:rPr lang="en-US" sz="2200" dirty="0"/>
              <a:t> </a:t>
            </a:r>
            <a:r>
              <a:rPr lang="en-US" altLang="ja-JP" sz="2200" dirty="0"/>
              <a:t>“</a:t>
            </a:r>
            <a:r>
              <a:rPr lang="ru-RU" sz="2200" dirty="0"/>
              <a:t>луч</a:t>
            </a:r>
            <a:r>
              <a:rPr lang="en-US" altLang="ja-JP" sz="2200" dirty="0"/>
              <a:t>”</a:t>
            </a:r>
            <a:r>
              <a:rPr lang="en-US" sz="2200" dirty="0"/>
              <a:t> </a:t>
            </a:r>
            <a:r>
              <a:rPr lang="ru-RU" sz="2200" dirty="0"/>
              <a:t>использует (отдельный) </a:t>
            </a:r>
            <a:r>
              <a:rPr lang="en-US" sz="2200" dirty="0"/>
              <a:t>Ethernet</a:t>
            </a:r>
            <a:r>
              <a:rPr lang="ru-RU" sz="2200" dirty="0"/>
              <a:t>-протокол </a:t>
            </a:r>
            <a:r>
              <a:rPr lang="en-US" sz="2200" dirty="0"/>
              <a:t>(</a:t>
            </a:r>
            <a:r>
              <a:rPr lang="ru-RU" sz="2200" dirty="0"/>
              <a:t>узлы не конфликтуют друг с другом</a:t>
            </a:r>
            <a:r>
              <a:rPr lang="en-US" sz="2200" dirty="0"/>
              <a:t>)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40278C9-529F-FC9B-AADA-9907534BDF4D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44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Структура кадра </a:t>
            </a:r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</a:t>
            </a:r>
            <a:endParaRPr lang="en-US" sz="4400" b="0" dirty="0">
              <a:latin typeface="+mn-lt"/>
            </a:endParaRP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4B00453C-4C5E-1142-B1BF-526E638BF9DC}"/>
              </a:ext>
            </a:extLst>
          </p:cNvPr>
          <p:cNvSpPr txBox="1">
            <a:spLocks noChangeArrowheads="1"/>
          </p:cNvSpPr>
          <p:nvPr/>
        </p:nvSpPr>
        <p:spPr>
          <a:xfrm>
            <a:off x="1057198" y="1399863"/>
            <a:ext cx="11134802" cy="223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ru-RU" dirty="0"/>
              <a:t>Адаптер-отправитель инкапсулирует </a:t>
            </a:r>
            <a:r>
              <a:rPr lang="en-US" dirty="0"/>
              <a:t>IP</a:t>
            </a:r>
            <a:r>
              <a:rPr lang="ru-RU" dirty="0"/>
              <a:t>-дейтаграмму </a:t>
            </a:r>
            <a:r>
              <a:rPr lang="en-US" dirty="0"/>
              <a:t>(</a:t>
            </a:r>
            <a:r>
              <a:rPr lang="ru-RU" dirty="0"/>
              <a:t>или пакет другого протокола сетевого уровня</a:t>
            </a:r>
            <a:r>
              <a:rPr lang="en-US" dirty="0"/>
              <a:t>)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en-US" dirty="0">
                <a:solidFill>
                  <a:srgbClr val="CC0000"/>
                </a:solidFill>
              </a:rPr>
              <a:t>Ethernet</a:t>
            </a:r>
            <a:r>
              <a:rPr lang="ru-RU" dirty="0">
                <a:solidFill>
                  <a:srgbClr val="CC0000"/>
                </a:solidFill>
              </a:rPr>
              <a:t>-кадре</a:t>
            </a:r>
            <a:endParaRPr lang="en-US" dirty="0">
              <a:solidFill>
                <a:srgbClr val="CC0000"/>
              </a:solidFill>
            </a:endParaRP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endParaRPr lang="en-US" sz="2400" b="1" dirty="0"/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5" name="Group 51">
            <a:extLst>
              <a:ext uri="{FF2B5EF4-FFF2-40B4-BE49-F238E27FC236}">
                <a16:creationId xmlns:a16="http://schemas.microsoft.com/office/drawing/2014/main" id="{994C70D6-C6AB-E54E-8D0F-FF67C69F8D38}"/>
              </a:ext>
            </a:extLst>
          </p:cNvPr>
          <p:cNvGrpSpPr>
            <a:grpSpLocks/>
          </p:cNvGrpSpPr>
          <p:nvPr/>
        </p:nvGrpSpPr>
        <p:grpSpPr bwMode="auto">
          <a:xfrm>
            <a:off x="2745256" y="2328343"/>
            <a:ext cx="7867779" cy="1104405"/>
            <a:chOff x="940711" y="4902593"/>
            <a:chExt cx="6291001" cy="992895"/>
          </a:xfrm>
        </p:grpSpPr>
        <p:sp>
          <p:nvSpPr>
            <p:cNvPr id="66" name="Line 10">
              <a:extLst>
                <a:ext uri="{FF2B5EF4-FFF2-40B4-BE49-F238E27FC236}">
                  <a16:creationId xmlns:a16="http://schemas.microsoft.com/office/drawing/2014/main" id="{1608A646-C375-F246-B6A1-8B07BEE7E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67" name="Rectangle 1">
              <a:extLst>
                <a:ext uri="{FF2B5EF4-FFF2-40B4-BE49-F238E27FC236}">
                  <a16:creationId xmlns:a16="http://schemas.microsoft.com/office/drawing/2014/main" id="{122AD258-BA7C-5743-BDF1-579DC5FE4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68" name="Straight Connector 3">
              <a:extLst>
                <a:ext uri="{FF2B5EF4-FFF2-40B4-BE49-F238E27FC236}">
                  <a16:creationId xmlns:a16="http://schemas.microsoft.com/office/drawing/2014/main" id="{389D496F-CC2B-3A43-95D1-ABF0C03ECF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32">
              <a:extLst>
                <a:ext uri="{FF2B5EF4-FFF2-40B4-BE49-F238E27FC236}">
                  <a16:creationId xmlns:a16="http://schemas.microsoft.com/office/drawing/2014/main" id="{F87D7576-1243-F94E-ADCF-31C7356526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33">
              <a:extLst>
                <a:ext uri="{FF2B5EF4-FFF2-40B4-BE49-F238E27FC236}">
                  <a16:creationId xmlns:a16="http://schemas.microsoft.com/office/drawing/2014/main" id="{14FE0A1A-93B7-6346-BDD3-6DC30F917A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34">
              <a:extLst>
                <a:ext uri="{FF2B5EF4-FFF2-40B4-BE49-F238E27FC236}">
                  <a16:creationId xmlns:a16="http://schemas.microsoft.com/office/drawing/2014/main" id="{66187199-26A8-6B43-9A30-9F6334B2BD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35">
              <a:extLst>
                <a:ext uri="{FF2B5EF4-FFF2-40B4-BE49-F238E27FC236}">
                  <a16:creationId xmlns:a16="http://schemas.microsoft.com/office/drawing/2014/main" id="{0A42998D-88F0-C542-80A5-78C2C19321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3" name="TextBox 5">
              <a:extLst>
                <a:ext uri="{FF2B5EF4-FFF2-40B4-BE49-F238E27FC236}">
                  <a16:creationId xmlns:a16="http://schemas.microsoft.com/office/drawing/2014/main" id="{D8C6AB0E-F540-8A4E-8BBA-EB58089CD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55" y="5375236"/>
              <a:ext cx="844810" cy="37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ru-RU" sz="1600" dirty="0" err="1">
                  <a:solidFill>
                    <a:schemeClr val="bg1"/>
                  </a:solidFill>
                  <a:latin typeface="+mn-lt"/>
                  <a:cs typeface="Arial" charset="0"/>
                </a:rPr>
                <a:t>Адр</a:t>
              </a:r>
              <a:r>
                <a:rPr lang="ru-RU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 </a:t>
              </a:r>
            </a:p>
            <a:p>
              <a:pPr algn="ctr">
                <a:lnSpc>
                  <a:spcPts val="1200"/>
                </a:lnSpc>
              </a:pPr>
              <a:r>
                <a:rPr lang="ru-RU" sz="1600" dirty="0" err="1">
                  <a:solidFill>
                    <a:schemeClr val="bg1"/>
                  </a:solidFill>
                  <a:latin typeface="+mn-lt"/>
                  <a:cs typeface="Arial" charset="0"/>
                </a:rPr>
                <a:t>назн-ия</a:t>
              </a:r>
              <a:endParaRPr lang="en-US" sz="16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76" name="TextBox 37">
              <a:extLst>
                <a:ext uri="{FF2B5EF4-FFF2-40B4-BE49-F238E27FC236}">
                  <a16:creationId xmlns:a16="http://schemas.microsoft.com/office/drawing/2014/main" id="{03FFAEAD-5C41-4246-B3E9-7B76999E9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91" y="5379038"/>
              <a:ext cx="844810" cy="37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ru-RU" sz="1600" dirty="0" err="1">
                  <a:solidFill>
                    <a:schemeClr val="bg1"/>
                  </a:solidFill>
                  <a:latin typeface="+mn-lt"/>
                  <a:cs typeface="Arial" charset="0"/>
                </a:rPr>
                <a:t>Исх</a:t>
              </a:r>
              <a:endParaRPr lang="ru-RU" sz="1600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algn="ctr">
                <a:lnSpc>
                  <a:spcPts val="1200"/>
                </a:lnSpc>
              </a:pPr>
              <a:r>
                <a:rPr lang="ru-RU" sz="1600" dirty="0">
                  <a:solidFill>
                    <a:schemeClr val="bg1"/>
                  </a:solidFill>
                  <a:latin typeface="+mn-lt"/>
                  <a:cs typeface="Arial" charset="0"/>
                </a:rPr>
                <a:t>адрес</a:t>
              </a:r>
              <a:endParaRPr lang="en-US" sz="16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id="{4CBFC6F3-AE10-314B-B936-C5F4A8AE6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296" y="5369183"/>
              <a:ext cx="1377407" cy="37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ru-RU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данные</a:t>
              </a: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 (payload)</a:t>
              </a:r>
            </a:p>
          </p:txBody>
        </p:sp>
        <p:sp>
          <p:nvSpPr>
            <p:cNvPr id="78" name="TextBox 39">
              <a:extLst>
                <a:ext uri="{FF2B5EF4-FFF2-40B4-BE49-F238E27FC236}">
                  <a16:creationId xmlns:a16="http://schemas.microsoft.com/office/drawing/2014/main" id="{48BAC0FD-0D2D-7649-9DEF-4A90342AC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CRC</a:t>
              </a:r>
            </a:p>
          </p:txBody>
        </p:sp>
        <p:sp>
          <p:nvSpPr>
            <p:cNvPr id="79" name="TextBox 40">
              <a:extLst>
                <a:ext uri="{FF2B5EF4-FFF2-40B4-BE49-F238E27FC236}">
                  <a16:creationId xmlns:a16="http://schemas.microsoft.com/office/drawing/2014/main" id="{BDA70AA3-D12B-1944-AB73-0E0BABDA7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11" y="5468237"/>
              <a:ext cx="1070128" cy="24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ru-RU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преамбула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8" name="Text Box 9">
              <a:extLst>
                <a:ext uri="{FF2B5EF4-FFF2-40B4-BE49-F238E27FC236}">
                  <a16:creationId xmlns:a16="http://schemas.microsoft.com/office/drawing/2014/main" id="{B8872802-E974-8E40-A27B-DFD5D80F2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ru-RU" sz="1800" dirty="0">
                  <a:solidFill>
                    <a:srgbClr val="000000"/>
                  </a:solidFill>
                  <a:latin typeface="+mn-lt"/>
                </a:rPr>
                <a:t>тип</a:t>
              </a:r>
              <a:endParaRPr lang="en-US" sz="18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89" name="Rectangle 3">
            <a:extLst>
              <a:ext uri="{FF2B5EF4-FFF2-40B4-BE49-F238E27FC236}">
                <a16:creationId xmlns:a16="http://schemas.microsoft.com/office/drawing/2014/main" id="{2C36AD46-76A5-B740-906F-47C5DF160D37}"/>
              </a:ext>
            </a:extLst>
          </p:cNvPr>
          <p:cNvSpPr txBox="1">
            <a:spLocks noChangeArrowheads="1"/>
          </p:cNvSpPr>
          <p:nvPr/>
        </p:nvSpPr>
        <p:spPr>
          <a:xfrm>
            <a:off x="1057198" y="3867200"/>
            <a:ext cx="1072242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ru-RU" i="1" dirty="0">
                <a:solidFill>
                  <a:srgbClr val="CC0000"/>
                </a:solidFill>
              </a:rPr>
              <a:t>преамбула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</a:p>
          <a:p>
            <a:pPr marL="465138" indent="-233363">
              <a:defRPr/>
            </a:pPr>
            <a:r>
              <a:rPr lang="en-US" dirty="0"/>
              <a:t> </a:t>
            </a:r>
            <a:r>
              <a:rPr lang="ru-RU" dirty="0"/>
              <a:t>используется для синхронизации часов получателя и отправителя</a:t>
            </a:r>
            <a:endParaRPr lang="en-US" dirty="0"/>
          </a:p>
          <a:p>
            <a:pPr marL="465138" indent="-233363">
              <a:defRPr/>
            </a:pPr>
            <a:r>
              <a:rPr lang="en-US" dirty="0"/>
              <a:t>7 </a:t>
            </a:r>
            <a:r>
              <a:rPr lang="ru-RU" dirty="0"/>
              <a:t>байт по образцу</a:t>
            </a:r>
            <a:r>
              <a:rPr lang="en-US" dirty="0"/>
              <a:t> 10101010 </a:t>
            </a:r>
            <a:r>
              <a:rPr lang="ru-RU" dirty="0"/>
              <a:t>за которыми следует 1 байт по образцу </a:t>
            </a:r>
            <a:r>
              <a:rPr lang="en-US" dirty="0"/>
              <a:t>10101011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DC1D0DF-DE23-1D18-1A74-1D2F9EF8860E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5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Структура кадра </a:t>
            </a:r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</a:t>
            </a:r>
            <a:endParaRPr lang="en-US" sz="4400" b="0" dirty="0">
              <a:latin typeface="+mn-lt"/>
            </a:endParaRPr>
          </a:p>
        </p:txBody>
      </p:sp>
      <p:grpSp>
        <p:nvGrpSpPr>
          <p:cNvPr id="65" name="Group 51">
            <a:extLst>
              <a:ext uri="{FF2B5EF4-FFF2-40B4-BE49-F238E27FC236}">
                <a16:creationId xmlns:a16="http://schemas.microsoft.com/office/drawing/2014/main" id="{994C70D6-C6AB-E54E-8D0F-FF67C69F8D38}"/>
              </a:ext>
            </a:extLst>
          </p:cNvPr>
          <p:cNvGrpSpPr>
            <a:grpSpLocks/>
          </p:cNvGrpSpPr>
          <p:nvPr/>
        </p:nvGrpSpPr>
        <p:grpSpPr bwMode="auto">
          <a:xfrm>
            <a:off x="2190620" y="1294021"/>
            <a:ext cx="7867779" cy="1104405"/>
            <a:chOff x="940711" y="4902593"/>
            <a:chExt cx="6291001" cy="992895"/>
          </a:xfrm>
        </p:grpSpPr>
        <p:sp>
          <p:nvSpPr>
            <p:cNvPr id="66" name="Line 10">
              <a:extLst>
                <a:ext uri="{FF2B5EF4-FFF2-40B4-BE49-F238E27FC236}">
                  <a16:creationId xmlns:a16="http://schemas.microsoft.com/office/drawing/2014/main" id="{1608A646-C375-F246-B6A1-8B07BEE7E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000" dirty="0"/>
            </a:p>
          </p:txBody>
        </p:sp>
        <p:sp>
          <p:nvSpPr>
            <p:cNvPr id="67" name="Rectangle 1">
              <a:extLst>
                <a:ext uri="{FF2B5EF4-FFF2-40B4-BE49-F238E27FC236}">
                  <a16:creationId xmlns:a16="http://schemas.microsoft.com/office/drawing/2014/main" id="{122AD258-BA7C-5743-BDF1-579DC5FE4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68" name="Straight Connector 3">
              <a:extLst>
                <a:ext uri="{FF2B5EF4-FFF2-40B4-BE49-F238E27FC236}">
                  <a16:creationId xmlns:a16="http://schemas.microsoft.com/office/drawing/2014/main" id="{389D496F-CC2B-3A43-95D1-ABF0C03ECF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32">
              <a:extLst>
                <a:ext uri="{FF2B5EF4-FFF2-40B4-BE49-F238E27FC236}">
                  <a16:creationId xmlns:a16="http://schemas.microsoft.com/office/drawing/2014/main" id="{F87D7576-1243-F94E-ADCF-31C7356526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33">
              <a:extLst>
                <a:ext uri="{FF2B5EF4-FFF2-40B4-BE49-F238E27FC236}">
                  <a16:creationId xmlns:a16="http://schemas.microsoft.com/office/drawing/2014/main" id="{14FE0A1A-93B7-6346-BDD3-6DC30F917A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34">
              <a:extLst>
                <a:ext uri="{FF2B5EF4-FFF2-40B4-BE49-F238E27FC236}">
                  <a16:creationId xmlns:a16="http://schemas.microsoft.com/office/drawing/2014/main" id="{66187199-26A8-6B43-9A30-9F6334B2BD4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35">
              <a:extLst>
                <a:ext uri="{FF2B5EF4-FFF2-40B4-BE49-F238E27FC236}">
                  <a16:creationId xmlns:a16="http://schemas.microsoft.com/office/drawing/2014/main" id="{0A42998D-88F0-C542-80A5-78C2C19321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73" name="TextBox 5">
              <a:extLst>
                <a:ext uri="{FF2B5EF4-FFF2-40B4-BE49-F238E27FC236}">
                  <a16:creationId xmlns:a16="http://schemas.microsoft.com/office/drawing/2014/main" id="{D8C6AB0E-F540-8A4E-8BBA-EB58089CD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355" y="5375236"/>
              <a:ext cx="844810" cy="37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ru-RU" sz="1600" dirty="0" err="1">
                  <a:solidFill>
                    <a:schemeClr val="bg1"/>
                  </a:solidFill>
                  <a:latin typeface="+mn-lt"/>
                  <a:cs typeface="Arial" charset="0"/>
                </a:rPr>
                <a:t>Адр</a:t>
              </a:r>
              <a:endParaRPr lang="ru-RU" sz="1600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algn="ctr">
                <a:lnSpc>
                  <a:spcPts val="1200"/>
                </a:lnSpc>
              </a:pPr>
              <a:r>
                <a:rPr lang="ru-RU" sz="1600" dirty="0" err="1">
                  <a:solidFill>
                    <a:schemeClr val="bg1"/>
                  </a:solidFill>
                  <a:latin typeface="+mn-lt"/>
                  <a:cs typeface="Arial" charset="0"/>
                </a:rPr>
                <a:t>назн-ия</a:t>
              </a:r>
              <a:endParaRPr lang="en-US" sz="16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76" name="TextBox 37">
              <a:extLst>
                <a:ext uri="{FF2B5EF4-FFF2-40B4-BE49-F238E27FC236}">
                  <a16:creationId xmlns:a16="http://schemas.microsoft.com/office/drawing/2014/main" id="{03FFAEAD-5C41-4246-B3E9-7B76999E9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2391" y="5379038"/>
              <a:ext cx="844810" cy="373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ru-RU" sz="1600" dirty="0" err="1">
                  <a:solidFill>
                    <a:schemeClr val="bg1"/>
                  </a:solidFill>
                  <a:latin typeface="+mn-lt"/>
                  <a:cs typeface="Arial" charset="0"/>
                </a:rPr>
                <a:t>Исх</a:t>
              </a:r>
              <a:endParaRPr lang="ru-RU" sz="1600" dirty="0">
                <a:solidFill>
                  <a:schemeClr val="bg1"/>
                </a:solidFill>
                <a:latin typeface="+mn-lt"/>
                <a:cs typeface="Arial" charset="0"/>
              </a:endParaRPr>
            </a:p>
            <a:p>
              <a:pPr algn="ctr">
                <a:lnSpc>
                  <a:spcPts val="1200"/>
                </a:lnSpc>
              </a:pPr>
              <a:r>
                <a:rPr lang="ru-RU" sz="1600" dirty="0" err="1">
                  <a:solidFill>
                    <a:schemeClr val="bg1"/>
                  </a:solidFill>
                  <a:latin typeface="+mn-lt"/>
                  <a:cs typeface="Arial" charset="0"/>
                </a:rPr>
                <a:t>адр</a:t>
              </a:r>
              <a:endParaRPr lang="en-US" sz="16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77" name="TextBox 38">
              <a:extLst>
                <a:ext uri="{FF2B5EF4-FFF2-40B4-BE49-F238E27FC236}">
                  <a16:creationId xmlns:a16="http://schemas.microsoft.com/office/drawing/2014/main" id="{4CBFC6F3-AE10-314B-B936-C5F4A8AE6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3645" y="5366119"/>
              <a:ext cx="1377407" cy="37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ru-RU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данные</a:t>
              </a: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 (payload)</a:t>
              </a:r>
            </a:p>
          </p:txBody>
        </p:sp>
        <p:sp>
          <p:nvSpPr>
            <p:cNvPr id="78" name="TextBox 39">
              <a:extLst>
                <a:ext uri="{FF2B5EF4-FFF2-40B4-BE49-F238E27FC236}">
                  <a16:creationId xmlns:a16="http://schemas.microsoft.com/office/drawing/2014/main" id="{48BAC0FD-0D2D-7649-9DEF-4A90342AC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1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CRC</a:t>
              </a:r>
            </a:p>
          </p:txBody>
        </p:sp>
        <p:sp>
          <p:nvSpPr>
            <p:cNvPr id="79" name="TextBox 40">
              <a:extLst>
                <a:ext uri="{FF2B5EF4-FFF2-40B4-BE49-F238E27FC236}">
                  <a16:creationId xmlns:a16="http://schemas.microsoft.com/office/drawing/2014/main" id="{BDA70AA3-D12B-1944-AB73-0E0BABDA7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0711" y="5468237"/>
              <a:ext cx="1070128" cy="24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ru-RU" sz="1800" dirty="0">
                  <a:solidFill>
                    <a:schemeClr val="bg1"/>
                  </a:solidFill>
                  <a:latin typeface="+mn-lt"/>
                  <a:cs typeface="Arial" charset="0"/>
                </a:rPr>
                <a:t>преамбула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88" name="Text Box 9">
              <a:extLst>
                <a:ext uri="{FF2B5EF4-FFF2-40B4-BE49-F238E27FC236}">
                  <a16:creationId xmlns:a16="http://schemas.microsoft.com/office/drawing/2014/main" id="{B8872802-E974-8E40-A27B-DFD5D80F2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ru-RU" sz="1800" dirty="0">
                  <a:solidFill>
                    <a:srgbClr val="000000"/>
                  </a:solidFill>
                  <a:latin typeface="+mn-lt"/>
                </a:rPr>
                <a:t>тип</a:t>
              </a:r>
              <a:endParaRPr lang="en-US" sz="1800" dirty="0">
                <a:solidFill>
                  <a:srgbClr val="000000"/>
                </a:solidFill>
                <a:latin typeface="+mn-lt"/>
              </a:endParaRPr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52EC9379-8CF4-B845-BC28-25B206CCAE0F}"/>
              </a:ext>
            </a:extLst>
          </p:cNvPr>
          <p:cNvSpPr txBox="1">
            <a:spLocks noChangeArrowheads="1"/>
          </p:cNvSpPr>
          <p:nvPr/>
        </p:nvSpPr>
        <p:spPr>
          <a:xfrm>
            <a:off x="918616" y="2738516"/>
            <a:ext cx="11273384" cy="4119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адреса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6</a:t>
            </a:r>
            <a:r>
              <a:rPr lang="ru-RU" dirty="0"/>
              <a:t>-байтные исходный и конечный</a:t>
            </a:r>
            <a:r>
              <a:rPr lang="en-US" dirty="0"/>
              <a:t> MAC</a:t>
            </a:r>
            <a:r>
              <a:rPr lang="ru-RU" dirty="0"/>
              <a:t>-адреса</a:t>
            </a:r>
            <a:endParaRPr lang="en-US" dirty="0"/>
          </a:p>
          <a:p>
            <a:pPr lvl="1">
              <a:defRPr/>
            </a:pPr>
            <a:r>
              <a:rPr lang="ru-RU" dirty="0"/>
              <a:t>Если адаптер получает кадр с подходящим адресом назначения, либо с широковещательным адресом (например, </a:t>
            </a:r>
            <a:r>
              <a:rPr lang="en-US" dirty="0"/>
              <a:t>ARP-</a:t>
            </a:r>
            <a:r>
              <a:rPr lang="ru-RU" dirty="0"/>
              <a:t>пакет), он передает данные этого кадра протоколу сетевого уровня </a:t>
            </a:r>
            <a:endParaRPr lang="en-US" dirty="0"/>
          </a:p>
          <a:p>
            <a:pPr lvl="1">
              <a:defRPr/>
            </a:pPr>
            <a:r>
              <a:rPr lang="ru-RU" dirty="0"/>
              <a:t>В противном случае адаптер отбрасывает кадр</a:t>
            </a:r>
            <a:endParaRPr lang="en-US" dirty="0"/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тип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ru-RU" dirty="0"/>
              <a:t>указывает вышестоящий протокол</a:t>
            </a:r>
            <a:endParaRPr lang="en-US" dirty="0"/>
          </a:p>
          <a:p>
            <a:pPr lvl="1">
              <a:defRPr/>
            </a:pPr>
            <a:r>
              <a:rPr lang="ru-RU" dirty="0"/>
              <a:t>обычно</a:t>
            </a:r>
            <a:r>
              <a:rPr lang="en-US" dirty="0"/>
              <a:t> IP </a:t>
            </a:r>
            <a:r>
              <a:rPr lang="ru-RU" dirty="0"/>
              <a:t>но возможны и другие варианты</a:t>
            </a:r>
            <a:r>
              <a:rPr lang="en-US" dirty="0"/>
              <a:t>, </a:t>
            </a:r>
            <a:r>
              <a:rPr lang="ru-RU" dirty="0" err="1"/>
              <a:t>напр</a:t>
            </a:r>
            <a:r>
              <a:rPr lang="en-US" dirty="0"/>
              <a:t>., Novell IPX, AppleTalk</a:t>
            </a:r>
          </a:p>
          <a:p>
            <a:pPr lvl="1">
              <a:defRPr/>
            </a:pPr>
            <a:r>
              <a:rPr lang="ru-RU" dirty="0"/>
              <a:t>используется для демультиплексирования в приемнике</a:t>
            </a: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CRC: </a:t>
            </a:r>
            <a:r>
              <a:rPr lang="ru-RU" dirty="0"/>
              <a:t>проверка при помощи кода циклического контроля на стороне получателя</a:t>
            </a:r>
            <a:endParaRPr lang="en-US" dirty="0"/>
          </a:p>
          <a:p>
            <a:pPr lvl="1">
              <a:defRPr/>
            </a:pPr>
            <a:r>
              <a:rPr lang="ru-RU" dirty="0"/>
              <a:t>При обнаружении ошибки кадр отбрасывается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62512A-796F-E249-9BDA-F50A54A9EF07}"/>
              </a:ext>
            </a:extLst>
          </p:cNvPr>
          <p:cNvSpPr/>
          <p:nvPr/>
        </p:nvSpPr>
        <p:spPr>
          <a:xfrm>
            <a:off x="3414532" y="1446835"/>
            <a:ext cx="1898248" cy="111117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6BD4B9E-B165-2F47-AFD8-92E71CB8BA3C}"/>
              </a:ext>
            </a:extLst>
          </p:cNvPr>
          <p:cNvSpPr/>
          <p:nvPr/>
        </p:nvSpPr>
        <p:spPr>
          <a:xfrm>
            <a:off x="8081059" y="1471913"/>
            <a:ext cx="1965766" cy="111117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655D5E-5A29-E74E-9AE7-FBDD43A055D0}"/>
              </a:ext>
            </a:extLst>
          </p:cNvPr>
          <p:cNvSpPr/>
          <p:nvPr/>
        </p:nvSpPr>
        <p:spPr>
          <a:xfrm rot="16200000">
            <a:off x="4780345" y="1551006"/>
            <a:ext cx="1365815" cy="85652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D49E33D-95B8-912D-251D-074F5F98E756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72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1" grpId="0" animBg="1"/>
      <p:bldP spid="22" grpId="0" animBg="1"/>
      <p:bldP spid="2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71" y="349426"/>
            <a:ext cx="11905129" cy="894622"/>
          </a:xfrm>
        </p:spPr>
        <p:txBody>
          <a:bodyPr>
            <a:normAutofit fontScale="90000"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Ethernet: </a:t>
            </a:r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ненадежный</a:t>
            </a:r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, </a:t>
            </a:r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без установления соединения</a:t>
            </a:r>
            <a:endParaRPr lang="en-US" sz="4400" b="0" dirty="0">
              <a:latin typeface="+mn-lt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C94B40E5-F359-2645-A4A0-0CEE4C209C99}"/>
              </a:ext>
            </a:extLst>
          </p:cNvPr>
          <p:cNvSpPr txBox="1">
            <a:spLocks noChangeArrowheads="1"/>
          </p:cNvSpPr>
          <p:nvPr/>
        </p:nvSpPr>
        <p:spPr>
          <a:xfrm>
            <a:off x="989351" y="1600200"/>
            <a:ext cx="10238281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dirty="0">
                <a:solidFill>
                  <a:srgbClr val="C00000"/>
                </a:solidFill>
              </a:rPr>
              <a:t>Без установления соединения</a:t>
            </a:r>
            <a:r>
              <a:rPr lang="en-US" sz="3200" dirty="0">
                <a:solidFill>
                  <a:srgbClr val="C00000"/>
                </a:solidFill>
              </a:rPr>
              <a:t>: </a:t>
            </a:r>
            <a:r>
              <a:rPr lang="ru-RU" sz="3200" dirty="0"/>
              <a:t>не выполняется рукопожатие между отправляющим и получающим сетевым адаптером</a:t>
            </a:r>
            <a:r>
              <a:rPr lang="en-US" sz="3200" dirty="0"/>
              <a:t> </a:t>
            </a:r>
            <a:r>
              <a:rPr lang="ru-RU" sz="3200" dirty="0"/>
              <a:t>(</a:t>
            </a:r>
            <a:r>
              <a:rPr lang="en-US" sz="3200" dirty="0"/>
              <a:t>NIC</a:t>
            </a:r>
            <a:r>
              <a:rPr lang="ru-RU" sz="3200" dirty="0"/>
              <a:t>)</a:t>
            </a:r>
            <a:r>
              <a:rPr lang="en-US" sz="3200" dirty="0"/>
              <a:t> </a:t>
            </a:r>
          </a:p>
          <a:p>
            <a:pPr>
              <a:defRPr/>
            </a:pPr>
            <a:r>
              <a:rPr lang="ru-RU" sz="3200" dirty="0">
                <a:solidFill>
                  <a:srgbClr val="C00000"/>
                </a:solidFill>
              </a:rPr>
              <a:t>ненадежный</a:t>
            </a:r>
            <a:r>
              <a:rPr lang="en-US" sz="3200" dirty="0">
                <a:solidFill>
                  <a:srgbClr val="C00000"/>
                </a:solidFill>
              </a:rPr>
              <a:t>: </a:t>
            </a:r>
            <a:r>
              <a:rPr lang="ru-RU" sz="3200" dirty="0"/>
              <a:t>получающий</a:t>
            </a:r>
            <a:r>
              <a:rPr lang="en-US" sz="3200" dirty="0"/>
              <a:t> NIC </a:t>
            </a:r>
            <a:r>
              <a:rPr lang="ru-RU" sz="3200" dirty="0"/>
              <a:t>не посылает </a:t>
            </a:r>
            <a:r>
              <a:rPr lang="en-US" sz="3200" dirty="0"/>
              <a:t>ACK </a:t>
            </a:r>
            <a:r>
              <a:rPr lang="ru-RU" sz="3200" dirty="0"/>
              <a:t>или</a:t>
            </a:r>
            <a:r>
              <a:rPr lang="en-US" sz="3200" dirty="0"/>
              <a:t> NAK </a:t>
            </a:r>
            <a:r>
              <a:rPr lang="ru-RU" sz="3200" dirty="0"/>
              <a:t>отправляющей </a:t>
            </a:r>
            <a:r>
              <a:rPr lang="en-US" sz="3200" dirty="0"/>
              <a:t>NIC</a:t>
            </a:r>
          </a:p>
          <a:p>
            <a:pPr lvl="1">
              <a:defRPr/>
            </a:pPr>
            <a:r>
              <a:rPr lang="ru-RU" sz="2800" dirty="0"/>
              <a:t>Данные из отброшенных кадров восстанавливаются лишь в случае, если </a:t>
            </a:r>
            <a:r>
              <a:rPr lang="ru-RU" sz="2800" dirty="0" err="1"/>
              <a:t>исходныи</a:t>
            </a:r>
            <a:r>
              <a:rPr lang="ru-RU" sz="2800" dirty="0"/>
              <a:t>̆ получатель использует </a:t>
            </a:r>
            <a:r>
              <a:rPr lang="ru-RU" sz="2800" dirty="0" err="1"/>
              <a:t>вышестоящии</a:t>
            </a:r>
            <a:r>
              <a:rPr lang="ru-RU" sz="2800" dirty="0"/>
              <a:t>̆ </a:t>
            </a:r>
            <a:r>
              <a:rPr lang="en-US" sz="2800" dirty="0" err="1"/>
              <a:t>rdt</a:t>
            </a:r>
            <a:r>
              <a:rPr lang="en-US" sz="2800" dirty="0"/>
              <a:t> (</a:t>
            </a:r>
            <a:r>
              <a:rPr lang="ru-RU" sz="2800" dirty="0"/>
              <a:t>например, </a:t>
            </a:r>
            <a:r>
              <a:rPr lang="en-US" sz="2800" dirty="0"/>
              <a:t>TCP), </a:t>
            </a:r>
            <a:r>
              <a:rPr lang="ru-RU" sz="2800" dirty="0"/>
              <a:t>в противном случае отброшенные данные теряются</a:t>
            </a:r>
            <a:endParaRPr lang="en-US" sz="2800" dirty="0"/>
          </a:p>
          <a:p>
            <a:pPr>
              <a:defRPr/>
            </a:pPr>
            <a:r>
              <a:rPr lang="en-US" sz="3200" dirty="0"/>
              <a:t>MAC</a:t>
            </a:r>
            <a:r>
              <a:rPr lang="ru-RU" sz="3200" dirty="0"/>
              <a:t>-протокол </a:t>
            </a:r>
            <a:r>
              <a:rPr lang="en-US" sz="3200" dirty="0"/>
              <a:t>Ethernet: </a:t>
            </a:r>
            <a:r>
              <a:rPr lang="ru-RU" sz="3200" dirty="0"/>
              <a:t>не дискретный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00000"/>
                </a:solidFill>
              </a:rPr>
              <a:t>CSMA/CD </a:t>
            </a:r>
            <a:r>
              <a:rPr lang="ru-RU" sz="3200" dirty="0">
                <a:solidFill>
                  <a:srgbClr val="C00000"/>
                </a:solidFill>
              </a:rPr>
              <a:t>с двоичной выдержкой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B710558-FACD-079B-BC35-02C8EC6B8731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Стандарты </a:t>
            </a:r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802.3 Ethernet: </a:t>
            </a:r>
            <a:r>
              <a:rPr lang="ru-RU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канальный и физический уровни</a:t>
            </a:r>
            <a:endParaRPr lang="en-US" sz="4400" b="0" dirty="0">
              <a:latin typeface="+mn-lt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5337EC81-E572-214C-BF69-89DCE6EC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153" y="3044936"/>
            <a:ext cx="11197652" cy="46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522288" lvl="1" indent="-284163">
              <a:lnSpc>
                <a:spcPct val="90000"/>
              </a:lnSpc>
              <a:defRPr/>
            </a:pPr>
            <a:r>
              <a:rPr lang="ru-RU" sz="2800" kern="0" dirty="0"/>
              <a:t>Различные носители физического уровня: оптоволокно, кабель</a:t>
            </a:r>
            <a:endParaRPr lang="en-US" sz="2800" kern="0" dirty="0"/>
          </a:p>
          <a:p>
            <a:pPr>
              <a:lnSpc>
                <a:spcPct val="90000"/>
              </a:lnSpc>
              <a:defRPr/>
            </a:pPr>
            <a:endParaRPr lang="en-US" sz="3200" kern="0" dirty="0">
              <a:latin typeface="Gill Sans MT" charset="0"/>
              <a:cs typeface="+mn-cs"/>
            </a:endParaRPr>
          </a:p>
        </p:txBody>
      </p:sp>
      <p:sp>
        <p:nvSpPr>
          <p:cNvPr id="36" name="Freeform 39">
            <a:extLst>
              <a:ext uri="{FF2B5EF4-FFF2-40B4-BE49-F238E27FC236}">
                <a16:creationId xmlns:a16="http://schemas.microsoft.com/office/drawing/2014/main" id="{D1D9C936-B7E0-6F43-8421-5B95EAA06933}"/>
              </a:ext>
            </a:extLst>
          </p:cNvPr>
          <p:cNvSpPr>
            <a:spLocks/>
          </p:cNvSpPr>
          <p:nvPr/>
        </p:nvSpPr>
        <p:spPr bwMode="auto">
          <a:xfrm>
            <a:off x="3847736" y="4045132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 w="9525" cap="flat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37" name="Group 40">
            <a:extLst>
              <a:ext uri="{FF2B5EF4-FFF2-40B4-BE49-F238E27FC236}">
                <a16:creationId xmlns:a16="http://schemas.microsoft.com/office/drawing/2014/main" id="{6A53ADA6-D108-1C40-A3EE-28BC1ABD17D8}"/>
              </a:ext>
            </a:extLst>
          </p:cNvPr>
          <p:cNvGrpSpPr>
            <a:grpSpLocks/>
          </p:cNvGrpSpPr>
          <p:nvPr/>
        </p:nvGrpSpPr>
        <p:grpSpPr bwMode="auto">
          <a:xfrm>
            <a:off x="2515823" y="4199118"/>
            <a:ext cx="1423988" cy="1371600"/>
            <a:chOff x="898" y="810"/>
            <a:chExt cx="897" cy="864"/>
          </a:xfrm>
        </p:grpSpPr>
        <p:sp>
          <p:nvSpPr>
            <p:cNvPr id="38" name="Rectangle 41">
              <a:extLst>
                <a:ext uri="{FF2B5EF4-FFF2-40B4-BE49-F238E27FC236}">
                  <a16:creationId xmlns:a16="http://schemas.microsoft.com/office/drawing/2014/main" id="{A19C4707-153A-1D4A-9F0C-A7D66CFEA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Text Box 42">
              <a:extLst>
                <a:ext uri="{FF2B5EF4-FFF2-40B4-BE49-F238E27FC236}">
                  <a16:creationId xmlns:a16="http://schemas.microsoft.com/office/drawing/2014/main" id="{6F9A40BD-67A8-AC46-923B-F43FFA41F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" y="820"/>
              <a:ext cx="897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прикладной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i="0" kern="0" dirty="0">
                  <a:solidFill>
                    <a:srgbClr val="000000"/>
                  </a:solidFill>
                  <a:latin typeface="+mn-lt"/>
                </a:rPr>
                <a:t>транспортный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i="0" kern="0" dirty="0">
                  <a:solidFill>
                    <a:srgbClr val="000000"/>
                  </a:solidFill>
                  <a:latin typeface="+mn-lt"/>
                </a:rPr>
                <a:t>сетевой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i="0" kern="0" dirty="0">
                  <a:solidFill>
                    <a:srgbClr val="000000"/>
                  </a:solidFill>
                  <a:latin typeface="+mn-lt"/>
                </a:rPr>
                <a:t>канальный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i="0" kern="0" dirty="0">
                  <a:solidFill>
                    <a:srgbClr val="000000"/>
                  </a:solidFill>
                  <a:latin typeface="+mn-lt"/>
                </a:rPr>
                <a:t>физический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  <p:sp>
          <p:nvSpPr>
            <p:cNvPr id="40" name="Line 43">
              <a:extLst>
                <a:ext uri="{FF2B5EF4-FFF2-40B4-BE49-F238E27FC236}">
                  <a16:creationId xmlns:a16="http://schemas.microsoft.com/office/drawing/2014/main" id="{B273748A-AE80-2049-8434-08C970AD4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Line 44">
              <a:extLst>
                <a:ext uri="{FF2B5EF4-FFF2-40B4-BE49-F238E27FC236}">
                  <a16:creationId xmlns:a16="http://schemas.microsoft.com/office/drawing/2014/main" id="{06692CA4-1050-F547-8BD3-506A2BF3B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Line 45">
              <a:extLst>
                <a:ext uri="{FF2B5EF4-FFF2-40B4-BE49-F238E27FC236}">
                  <a16:creationId xmlns:a16="http://schemas.microsoft.com/office/drawing/2014/main" id="{2067FEF7-7EF7-E040-9D6E-F0A67817A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" y="1322"/>
              <a:ext cx="8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" name="Line 46">
              <a:extLst>
                <a:ext uri="{FF2B5EF4-FFF2-40B4-BE49-F238E27FC236}">
                  <a16:creationId xmlns:a16="http://schemas.microsoft.com/office/drawing/2014/main" id="{38265043-8296-5C4F-B90B-0BBD21426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468"/>
              <a:ext cx="808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" name="Line 47">
              <a:extLst>
                <a:ext uri="{FF2B5EF4-FFF2-40B4-BE49-F238E27FC236}">
                  <a16:creationId xmlns:a16="http://schemas.microsoft.com/office/drawing/2014/main" id="{978E49E5-6968-CC48-AC67-D74316AD7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5" name="Line 48">
              <a:extLst>
                <a:ext uri="{FF2B5EF4-FFF2-40B4-BE49-F238E27FC236}">
                  <a16:creationId xmlns:a16="http://schemas.microsoft.com/office/drawing/2014/main" id="{956710CE-B4F5-EA4E-BF2A-C20BE32C56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6" name="Rectangle 49">
            <a:extLst>
              <a:ext uri="{FF2B5EF4-FFF2-40B4-BE49-F238E27FC236}">
                <a16:creationId xmlns:a16="http://schemas.microsoft.com/office/drawing/2014/main" id="{33B384B2-E84D-E145-9B31-7CDEB33CA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5049" y="4008619"/>
            <a:ext cx="4195762" cy="156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47" name="Line 50">
            <a:extLst>
              <a:ext uri="{FF2B5EF4-FFF2-40B4-BE49-F238E27FC236}">
                <a16:creationId xmlns:a16="http://schemas.microsoft.com/office/drawing/2014/main" id="{71F4EA3F-71A9-E649-B270-EF76B8B132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336" y="4673782"/>
            <a:ext cx="4178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48" name="Text Box 51">
            <a:extLst>
              <a:ext uri="{FF2B5EF4-FFF2-40B4-BE49-F238E27FC236}">
                <a16:creationId xmlns:a16="http://schemas.microsoft.com/office/drawing/2014/main" id="{7DC03FEF-6F61-B84E-B3EE-F4889195D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1469" y="4049894"/>
            <a:ext cx="17876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i="0" dirty="0">
                <a:solidFill>
                  <a:srgbClr val="000000"/>
                </a:solidFill>
                <a:latin typeface="+mn-lt"/>
              </a:rPr>
              <a:t>MAC</a:t>
            </a:r>
            <a:r>
              <a:rPr lang="ru-RU" i="0" dirty="0">
                <a:solidFill>
                  <a:srgbClr val="000000"/>
                </a:solidFill>
                <a:latin typeface="+mn-lt"/>
              </a:rPr>
              <a:t>-протокол</a:t>
            </a:r>
            <a:endParaRPr lang="en-US" i="0" dirty="0">
              <a:solidFill>
                <a:srgbClr val="000000"/>
              </a:solidFill>
              <a:latin typeface="+mn-l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i="0" dirty="0">
                <a:solidFill>
                  <a:srgbClr val="000000"/>
                </a:solidFill>
                <a:latin typeface="+mn-lt"/>
              </a:rPr>
              <a:t>и формат кадра </a:t>
            </a:r>
            <a:endParaRPr lang="en-US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9" name="Text Box 52">
            <a:extLst>
              <a:ext uri="{FF2B5EF4-FFF2-40B4-BE49-F238E27FC236}">
                <a16:creationId xmlns:a16="http://schemas.microsoft.com/office/drawing/2014/main" id="{FCD7A57B-08E5-9042-A816-5F41877F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324" y="4764269"/>
            <a:ext cx="1191352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100BASE-TX</a:t>
            </a:r>
          </a:p>
        </p:txBody>
      </p:sp>
      <p:sp>
        <p:nvSpPr>
          <p:cNvPr id="50" name="Text Box 53">
            <a:extLst>
              <a:ext uri="{FF2B5EF4-FFF2-40B4-BE49-F238E27FC236}">
                <a16:creationId xmlns:a16="http://schemas.microsoft.com/office/drawing/2014/main" id="{A227F0AF-4662-F24A-9653-0AADE99ED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436" y="5124632"/>
            <a:ext cx="1189749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100BASE-T4</a:t>
            </a:r>
          </a:p>
        </p:txBody>
      </p:sp>
      <p:sp>
        <p:nvSpPr>
          <p:cNvPr id="51" name="Text Box 54">
            <a:extLst>
              <a:ext uri="{FF2B5EF4-FFF2-40B4-BE49-F238E27FC236}">
                <a16:creationId xmlns:a16="http://schemas.microsoft.com/office/drawing/2014/main" id="{57422924-DBD0-594C-8374-4E4F54D33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199" y="4759507"/>
            <a:ext cx="1186543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100BASE-FX</a:t>
            </a:r>
          </a:p>
        </p:txBody>
      </p:sp>
      <p:sp>
        <p:nvSpPr>
          <p:cNvPr id="52" name="Freeform 55">
            <a:extLst>
              <a:ext uri="{FF2B5EF4-FFF2-40B4-BE49-F238E27FC236}">
                <a16:creationId xmlns:a16="http://schemas.microsoft.com/office/drawing/2014/main" id="{53523A51-905B-3D41-9BAA-9981C632BCA4}"/>
              </a:ext>
            </a:extLst>
          </p:cNvPr>
          <p:cNvSpPr>
            <a:spLocks/>
          </p:cNvSpPr>
          <p:nvPr/>
        </p:nvSpPr>
        <p:spPr bwMode="auto">
          <a:xfrm>
            <a:off x="3862024" y="4654732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53" name="Text Box 56">
            <a:extLst>
              <a:ext uri="{FF2B5EF4-FFF2-40B4-BE49-F238E27FC236}">
                <a16:creationId xmlns:a16="http://schemas.microsoft.com/office/drawing/2014/main" id="{1DE6B70E-6097-F84E-9788-C59914DB1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349" y="4757919"/>
            <a:ext cx="1189749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100BASE-T2</a:t>
            </a:r>
          </a:p>
        </p:txBody>
      </p:sp>
      <p:sp>
        <p:nvSpPr>
          <p:cNvPr id="54" name="Text Box 57">
            <a:extLst>
              <a:ext uri="{FF2B5EF4-FFF2-40B4-BE49-F238E27FC236}">
                <a16:creationId xmlns:a16="http://schemas.microsoft.com/office/drawing/2014/main" id="{B1DB8DC7-324F-CF44-874C-A25415747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886" y="5118282"/>
            <a:ext cx="1186543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100BASE-SX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E95A44E5-EB2A-9946-80C0-81A38CBC2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2549" y="5113519"/>
            <a:ext cx="1204176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100BASE-BX</a:t>
            </a:r>
          </a:p>
        </p:txBody>
      </p:sp>
      <p:grpSp>
        <p:nvGrpSpPr>
          <p:cNvPr id="56" name="Group 67">
            <a:extLst>
              <a:ext uri="{FF2B5EF4-FFF2-40B4-BE49-F238E27FC236}">
                <a16:creationId xmlns:a16="http://schemas.microsoft.com/office/drawing/2014/main" id="{BD6F53D7-9BED-1E4A-8353-2414F7E4B271}"/>
              </a:ext>
            </a:extLst>
          </p:cNvPr>
          <p:cNvGrpSpPr>
            <a:grpSpLocks/>
          </p:cNvGrpSpPr>
          <p:nvPr/>
        </p:nvGrpSpPr>
        <p:grpSpPr bwMode="auto">
          <a:xfrm>
            <a:off x="6656034" y="4713470"/>
            <a:ext cx="4573594" cy="1595438"/>
            <a:chOff x="3579" y="2988"/>
            <a:chExt cx="2881" cy="1005"/>
          </a:xfrm>
        </p:grpSpPr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C50E32B5-3D8B-8548-B34B-8E5B3A3E5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8" name="Line 60">
              <a:extLst>
                <a:ext uri="{FF2B5EF4-FFF2-40B4-BE49-F238E27FC236}">
                  <a16:creationId xmlns:a16="http://schemas.microsoft.com/office/drawing/2014/main" id="{E7F465C2-97A3-0345-9A24-E2CE0791DB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59" name="Text Box 61">
              <a:extLst>
                <a:ext uri="{FF2B5EF4-FFF2-40B4-BE49-F238E27FC236}">
                  <a16:creationId xmlns:a16="http://schemas.microsoft.com/office/drawing/2014/main" id="{202ECB0D-50EC-5C4A-BADA-C0CCB4364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3" y="3741"/>
              <a:ext cx="24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000" i="0" dirty="0">
                  <a:solidFill>
                    <a:srgbClr val="CC0000"/>
                  </a:solidFill>
                  <a:latin typeface="+mn-lt"/>
                  <a:cs typeface="Arial" charset="0"/>
                </a:rPr>
                <a:t>Оптоволокно</a:t>
              </a:r>
              <a:r>
                <a:rPr lang="en-US" sz="2000" i="0" dirty="0">
                  <a:solidFill>
                    <a:srgbClr val="CC0000"/>
                  </a:solidFill>
                  <a:latin typeface="+mn-lt"/>
                  <a:cs typeface="Arial" charset="0"/>
                </a:rPr>
                <a:t> </a:t>
              </a:r>
              <a:r>
                <a:rPr lang="ru-RU" sz="2000" i="0" dirty="0">
                  <a:solidFill>
                    <a:srgbClr val="CC0000"/>
                  </a:solidFill>
                  <a:latin typeface="+mn-lt"/>
                  <a:cs typeface="Arial" charset="0"/>
                </a:rPr>
                <a:t>физический уровень</a:t>
              </a:r>
              <a:endParaRPr lang="en-US" sz="2000" i="0" dirty="0">
                <a:solidFill>
                  <a:srgbClr val="CC0000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60" name="Group 66">
            <a:extLst>
              <a:ext uri="{FF2B5EF4-FFF2-40B4-BE49-F238E27FC236}">
                <a16:creationId xmlns:a16="http://schemas.microsoft.com/office/drawing/2014/main" id="{029E73D2-C030-8048-9731-A8014A0F5B04}"/>
              </a:ext>
            </a:extLst>
          </p:cNvPr>
          <p:cNvGrpSpPr>
            <a:grpSpLocks/>
          </p:cNvGrpSpPr>
          <p:nvPr/>
        </p:nvGrpSpPr>
        <p:grpSpPr bwMode="auto">
          <a:xfrm>
            <a:off x="2907936" y="4703945"/>
            <a:ext cx="5059363" cy="1936751"/>
            <a:chOff x="1218" y="2982"/>
            <a:chExt cx="3187" cy="1220"/>
          </a:xfrm>
        </p:grpSpPr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474C8A2E-BC6B-7A45-B113-AFB541E56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rgbClr val="33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2" name="Line 63">
              <a:extLst>
                <a:ext uri="{FF2B5EF4-FFF2-40B4-BE49-F238E27FC236}">
                  <a16:creationId xmlns:a16="http://schemas.microsoft.com/office/drawing/2014/main" id="{B16CB47D-76E2-3F42-AC2D-72C1962B8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63" name="Text Box 65">
              <a:extLst>
                <a:ext uri="{FF2B5EF4-FFF2-40B4-BE49-F238E27FC236}">
                  <a16:creationId xmlns:a16="http://schemas.microsoft.com/office/drawing/2014/main" id="{9BA08050-1D02-1F4A-93AC-F727FE13EA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8" y="3756"/>
              <a:ext cx="245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Медный кабель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 (</a:t>
              </a: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витая пара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)</a:t>
              </a:r>
              <a:r>
                <a:rPr kumimoji="0" lang="ru-RU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 физический уровень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 </a:t>
              </a:r>
              <a:endPara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65" name="Rectangle 3">
            <a:extLst>
              <a:ext uri="{FF2B5EF4-FFF2-40B4-BE49-F238E27FC236}">
                <a16:creationId xmlns:a16="http://schemas.microsoft.com/office/drawing/2014/main" id="{B6913DDC-83CD-0F43-A24D-5DAA204FD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98" y="1611604"/>
            <a:ext cx="11197652" cy="159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ru-RU" kern="0" dirty="0">
                <a:cs typeface="+mn-cs"/>
              </a:rPr>
              <a:t>Существует</a:t>
            </a:r>
            <a:r>
              <a:rPr lang="ru-RU" kern="0" dirty="0">
                <a:solidFill>
                  <a:srgbClr val="0000A8"/>
                </a:solidFill>
                <a:cs typeface="+mn-cs"/>
              </a:rPr>
              <a:t> </a:t>
            </a:r>
            <a:r>
              <a:rPr lang="ru-RU" i="1" kern="0" dirty="0">
                <a:solidFill>
                  <a:srgbClr val="0000A8"/>
                </a:solidFill>
                <a:cs typeface="+mn-cs"/>
              </a:rPr>
              <a:t>множество</a:t>
            </a:r>
            <a:r>
              <a:rPr lang="en-US" kern="0" dirty="0">
                <a:solidFill>
                  <a:srgbClr val="0000A8"/>
                </a:solidFill>
                <a:cs typeface="+mn-cs"/>
              </a:rPr>
              <a:t> </a:t>
            </a:r>
            <a:r>
              <a:rPr lang="ru-RU" kern="0" dirty="0">
                <a:cs typeface="+mn-cs"/>
              </a:rPr>
              <a:t>разных</a:t>
            </a:r>
            <a:r>
              <a:rPr lang="en-US" kern="0" dirty="0">
                <a:cs typeface="+mn-cs"/>
              </a:rPr>
              <a:t> Ethernet</a:t>
            </a:r>
            <a:r>
              <a:rPr lang="ru-RU" kern="0" dirty="0">
                <a:cs typeface="+mn-cs"/>
              </a:rPr>
              <a:t>-стандартов</a:t>
            </a:r>
            <a:endParaRPr lang="en-US" kern="0" dirty="0">
              <a:cs typeface="+mn-cs"/>
            </a:endParaRPr>
          </a:p>
          <a:p>
            <a:pPr marL="522288" lvl="1" indent="-284163">
              <a:lnSpc>
                <a:spcPct val="90000"/>
              </a:lnSpc>
              <a:defRPr/>
            </a:pPr>
            <a:r>
              <a:rPr lang="ru-RU" sz="2600" kern="0" dirty="0"/>
              <a:t>обычный</a:t>
            </a:r>
            <a:r>
              <a:rPr lang="en-US" sz="2600" kern="0" dirty="0"/>
              <a:t> MAC</a:t>
            </a:r>
            <a:r>
              <a:rPr lang="ru-RU" sz="2600" kern="0" dirty="0"/>
              <a:t>-протокол и</a:t>
            </a:r>
            <a:r>
              <a:rPr lang="en-US" sz="2600" kern="0" dirty="0"/>
              <a:t> </a:t>
            </a:r>
            <a:r>
              <a:rPr lang="ru-RU" sz="2600" kern="0" dirty="0"/>
              <a:t>формат кадра</a:t>
            </a:r>
            <a:endParaRPr lang="en-US" sz="2600" kern="0" dirty="0"/>
          </a:p>
          <a:p>
            <a:pPr marL="522288" lvl="1" indent="-284163">
              <a:lnSpc>
                <a:spcPct val="90000"/>
              </a:lnSpc>
              <a:defRPr/>
            </a:pPr>
            <a:r>
              <a:rPr lang="ru-RU" sz="2600" kern="0" dirty="0"/>
              <a:t>различные скорости</a:t>
            </a:r>
            <a:r>
              <a:rPr lang="en-US" sz="2600" kern="0" dirty="0"/>
              <a:t>: 2 Mbps, 10 Mbps, 100 Mbps, 1Gbps, 10 Gbps, 40 Gbps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600" kern="0" dirty="0">
              <a:latin typeface="Gill Sans MT" charset="0"/>
              <a:cs typeface="+mn-cs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4B67DA9-7DFA-1EB8-DA43-5D64C06E1C22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0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37687-7F77-1BE3-5472-EF62E2B2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ru-RU" dirty="0"/>
              <a:t>4. Один день из жизни веб-запроса</a:t>
            </a:r>
            <a:endParaRPr lang="en-KZ" dirty="0"/>
          </a:p>
        </p:txBody>
      </p:sp>
    </p:spTree>
    <p:extLst>
      <p:ext uri="{BB962C8B-B14F-4D97-AF65-F5344CB8AC3E}">
        <p14:creationId xmlns:p14="http://schemas.microsoft.com/office/powerpoint/2010/main" val="2167098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49426"/>
            <a:ext cx="10515600" cy="894622"/>
          </a:xfrm>
        </p:spPr>
        <p:txBody>
          <a:bodyPr>
            <a:normAutofit/>
          </a:bodyPr>
          <a:lstStyle/>
          <a:p>
            <a:r>
              <a:rPr lang="ru-RU" b="0" dirty="0">
                <a:latin typeface="Calibri" panose="020F0502020204030204"/>
              </a:rPr>
              <a:t>Один день из жизни веб-запроса</a:t>
            </a:r>
            <a:endParaRPr lang="en-US" sz="4400" b="0" dirty="0">
              <a:latin typeface="+mn-lt"/>
            </a:endParaRPr>
          </a:p>
        </p:txBody>
      </p:sp>
      <p:sp>
        <p:nvSpPr>
          <p:cNvPr id="80" name="Rectangle 3">
            <a:extLst>
              <a:ext uri="{FF2B5EF4-FFF2-40B4-BE49-F238E27FC236}">
                <a16:creationId xmlns:a16="http://schemas.microsoft.com/office/drawing/2014/main" id="{A4B12346-C21D-2B4E-816C-10F5298F6A06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338263"/>
            <a:ext cx="1127311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ru-RU" sz="3200" dirty="0"/>
              <a:t>Наше путешествие вниз по стеку протоколов завершено</a:t>
            </a:r>
            <a:r>
              <a:rPr lang="en-US" sz="3200" dirty="0"/>
              <a:t>!</a:t>
            </a:r>
          </a:p>
          <a:p>
            <a:pPr lvl="1">
              <a:defRPr/>
            </a:pPr>
            <a:r>
              <a:rPr lang="ru-RU" sz="2800" dirty="0"/>
              <a:t>прикладной</a:t>
            </a:r>
            <a:r>
              <a:rPr lang="en-US" sz="2800" dirty="0"/>
              <a:t>, </a:t>
            </a:r>
            <a:r>
              <a:rPr lang="ru-RU" sz="2800" dirty="0"/>
              <a:t>транспортный</a:t>
            </a:r>
            <a:r>
              <a:rPr lang="en-US" sz="2800" dirty="0"/>
              <a:t>, </a:t>
            </a:r>
            <a:r>
              <a:rPr lang="ru-RU" sz="2800" dirty="0"/>
              <a:t>сетевой</a:t>
            </a:r>
            <a:r>
              <a:rPr lang="en-US" sz="2800" dirty="0"/>
              <a:t>, </a:t>
            </a:r>
            <a:r>
              <a:rPr lang="ru-RU" sz="2800" dirty="0"/>
              <a:t>канальный</a:t>
            </a:r>
            <a:endParaRPr lang="en-US" sz="2800" dirty="0"/>
          </a:p>
          <a:p>
            <a:pPr marL="400050" indent="-269875">
              <a:defRPr/>
            </a:pPr>
            <a:r>
              <a:rPr lang="ru-RU" sz="3200" dirty="0"/>
              <a:t>Итак, все вместе</a:t>
            </a:r>
            <a:r>
              <a:rPr lang="en-US" sz="3200" dirty="0"/>
              <a:t>!</a:t>
            </a:r>
          </a:p>
          <a:p>
            <a:pPr lvl="1">
              <a:defRPr/>
            </a:pPr>
            <a:r>
              <a:rPr lang="ru-RU" sz="2800" i="1" dirty="0">
                <a:solidFill>
                  <a:srgbClr val="C00000"/>
                </a:solidFill>
              </a:rPr>
              <a:t>цель</a:t>
            </a:r>
            <a:r>
              <a:rPr lang="en-US" sz="2800" i="1" dirty="0">
                <a:solidFill>
                  <a:srgbClr val="C00000"/>
                </a:solidFill>
              </a:rPr>
              <a:t>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идентифицировать, рассмотреть, понять протоколы (на всех уровнях), применяемые в, казалось бы, простом сценарии: запросе веб-страницы</a:t>
            </a:r>
            <a:endParaRPr lang="en-US" sz="2800" dirty="0"/>
          </a:p>
          <a:p>
            <a:pPr lvl="1">
              <a:defRPr/>
            </a:pPr>
            <a:r>
              <a:rPr lang="ru-RU" sz="2800" i="1" dirty="0">
                <a:solidFill>
                  <a:srgbClr val="C00000"/>
                </a:solidFill>
              </a:rPr>
              <a:t>сценарий</a:t>
            </a:r>
            <a:r>
              <a:rPr lang="en-US" sz="2800" i="1" dirty="0">
                <a:solidFill>
                  <a:srgbClr val="C00000"/>
                </a:solidFill>
              </a:rPr>
              <a:t>: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ru-RU" sz="2800" dirty="0"/>
              <a:t>студент выходит с ноутбука в локальную сеть кампуса, запрашивает и получает страницу </a:t>
            </a:r>
            <a:r>
              <a:rPr lang="en-US" sz="2800" dirty="0" err="1"/>
              <a:t>www.google.com</a:t>
            </a:r>
            <a:endParaRPr lang="en-US" sz="28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3314D8A-54EB-0CC5-8727-0BED77506B31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9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32" y="-191715"/>
            <a:ext cx="10515600" cy="1325563"/>
          </a:xfrm>
        </p:spPr>
        <p:txBody>
          <a:bodyPr/>
          <a:lstStyle/>
          <a:p>
            <a:r>
              <a:rPr lang="ru-RU" dirty="0"/>
              <a:t>Один день из жизни веб-запроса</a:t>
            </a:r>
            <a:endParaRPr lang="en-US" dirty="0"/>
          </a:p>
        </p:txBody>
      </p:sp>
      <p:sp>
        <p:nvSpPr>
          <p:cNvPr id="294" name="Freeform 406">
            <a:extLst>
              <a:ext uri="{FF2B5EF4-FFF2-40B4-BE49-F238E27FC236}">
                <a16:creationId xmlns:a16="http://schemas.microsoft.com/office/drawing/2014/main" id="{DCFC0C20-D1CF-7E43-8947-76A7AA00BE54}"/>
              </a:ext>
            </a:extLst>
          </p:cNvPr>
          <p:cNvSpPr>
            <a:spLocks/>
          </p:cNvSpPr>
          <p:nvPr/>
        </p:nvSpPr>
        <p:spPr bwMode="auto">
          <a:xfrm>
            <a:off x="5037166" y="1832733"/>
            <a:ext cx="3494531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6" name="Text Box 34">
            <a:extLst>
              <a:ext uri="{FF2B5EF4-FFF2-40B4-BE49-F238E27FC236}">
                <a16:creationId xmlns:a16="http://schemas.microsoft.com/office/drawing/2014/main" id="{0EC90E30-BDF4-6845-B171-AFEA1720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669" y="239413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5" name="Line 93">
            <a:extLst>
              <a:ext uri="{FF2B5EF4-FFF2-40B4-BE49-F238E27FC236}">
                <a16:creationId xmlns:a16="http://schemas.microsoft.com/office/drawing/2014/main" id="{902226A1-23A8-5E45-B02B-D52E29D10C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5382" y="2772055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6" name="Freeform 94">
            <a:extLst>
              <a:ext uri="{FF2B5EF4-FFF2-40B4-BE49-F238E27FC236}">
                <a16:creationId xmlns:a16="http://schemas.microsoft.com/office/drawing/2014/main" id="{07E407AD-1B7D-E549-AA8A-0678AF643944}"/>
              </a:ext>
            </a:extLst>
          </p:cNvPr>
          <p:cNvSpPr>
            <a:spLocks/>
          </p:cNvSpPr>
          <p:nvPr/>
        </p:nvSpPr>
        <p:spPr bwMode="auto">
          <a:xfrm>
            <a:off x="1169707" y="47516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2" name="Line 134">
            <a:extLst>
              <a:ext uri="{FF2B5EF4-FFF2-40B4-BE49-F238E27FC236}">
                <a16:creationId xmlns:a16="http://schemas.microsoft.com/office/drawing/2014/main" id="{AC887D7C-204D-A748-960E-D69E195B2E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0607" y="36801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3" name="Text Box 135">
            <a:extLst>
              <a:ext uri="{FF2B5EF4-FFF2-40B4-BE49-F238E27FC236}">
                <a16:creationId xmlns:a16="http://schemas.microsoft.com/office/drawing/2014/main" id="{D67BC013-3254-664B-A94F-9584B5921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495" y="5623205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384" name="Line 136">
            <a:extLst>
              <a:ext uri="{FF2B5EF4-FFF2-40B4-BE49-F238E27FC236}">
                <a16:creationId xmlns:a16="http://schemas.microsoft.com/office/drawing/2014/main" id="{2E2C2A25-D917-F543-AD3E-DCBDD122CE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9795" y="54993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5" name="Text Box 137">
            <a:extLst>
              <a:ext uri="{FF2B5EF4-FFF2-40B4-BE49-F238E27FC236}">
                <a16:creationId xmlns:a16="http://schemas.microsoft.com/office/drawing/2014/main" id="{6A8FAC84-3043-6D45-97D6-4021E3C5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357" y="58914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86" name="Text Box 138">
            <a:extLst>
              <a:ext uri="{FF2B5EF4-FFF2-40B4-BE49-F238E27FC236}">
                <a16:creationId xmlns:a16="http://schemas.microsoft.com/office/drawing/2014/main" id="{255B4B55-A4E8-1B4E-A407-15BF2F1B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607" y="5597805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387" name="Text Box 139">
            <a:extLst>
              <a:ext uri="{FF2B5EF4-FFF2-40B4-BE49-F238E27FC236}">
                <a16:creationId xmlns:a16="http://schemas.microsoft.com/office/drawing/2014/main" id="{FEDEE7BD-5BB3-834E-9E96-6E5E6F32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855" y="1962523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06" name="Group 167">
            <a:extLst>
              <a:ext uri="{FF2B5EF4-FFF2-40B4-BE49-F238E27FC236}">
                <a16:creationId xmlns:a16="http://schemas.microsoft.com/office/drawing/2014/main" id="{4B437F21-E39F-2D47-801D-47D6E1DCFF2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90932" y="3667405"/>
            <a:ext cx="400050" cy="152400"/>
            <a:chOff x="3228" y="1776"/>
            <a:chExt cx="252" cy="96"/>
          </a:xfrm>
        </p:grpSpPr>
        <p:sp>
          <p:nvSpPr>
            <p:cNvPr id="407" name="Line 168">
              <a:extLst>
                <a:ext uri="{FF2B5EF4-FFF2-40B4-BE49-F238E27FC236}">
                  <a16:creationId xmlns:a16="http://schemas.microsoft.com/office/drawing/2014/main" id="{FD263C27-58D8-2D47-ADBE-98E05BF468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Line 169">
              <a:extLst>
                <a:ext uri="{FF2B5EF4-FFF2-40B4-BE49-F238E27FC236}">
                  <a16:creationId xmlns:a16="http://schemas.microsoft.com/office/drawing/2014/main" id="{1376D243-074B-CA4C-9F9E-2BB1CDAD7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9" name="Group 170">
            <a:extLst>
              <a:ext uri="{FF2B5EF4-FFF2-40B4-BE49-F238E27FC236}">
                <a16:creationId xmlns:a16="http://schemas.microsoft.com/office/drawing/2014/main" id="{89C5EF8B-605B-7041-AC6D-4101A34A58A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6043332" y="3143530"/>
            <a:ext cx="400050" cy="152400"/>
            <a:chOff x="3228" y="1776"/>
            <a:chExt cx="252" cy="96"/>
          </a:xfrm>
        </p:grpSpPr>
        <p:sp>
          <p:nvSpPr>
            <p:cNvPr id="410" name="Line 171">
              <a:extLst>
                <a:ext uri="{FF2B5EF4-FFF2-40B4-BE49-F238E27FC236}">
                  <a16:creationId xmlns:a16="http://schemas.microsoft.com/office/drawing/2014/main" id="{5BFB55E0-99B2-EC4D-9167-5F6A68411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1" name="Line 172">
              <a:extLst>
                <a:ext uri="{FF2B5EF4-FFF2-40B4-BE49-F238E27FC236}">
                  <a16:creationId xmlns:a16="http://schemas.microsoft.com/office/drawing/2014/main" id="{95837E2C-9EAD-CF49-A1EF-B21C973DF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2" name="Group 173">
            <a:extLst>
              <a:ext uri="{FF2B5EF4-FFF2-40B4-BE49-F238E27FC236}">
                <a16:creationId xmlns:a16="http://schemas.microsoft.com/office/drawing/2014/main" id="{F6A40979-43D2-704B-969C-6B0676980AD1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143595" y="3834092"/>
            <a:ext cx="400050" cy="152400"/>
            <a:chOff x="3228" y="1776"/>
            <a:chExt cx="252" cy="96"/>
          </a:xfrm>
        </p:grpSpPr>
        <p:sp>
          <p:nvSpPr>
            <p:cNvPr id="413" name="Line 174">
              <a:extLst>
                <a:ext uri="{FF2B5EF4-FFF2-40B4-BE49-F238E27FC236}">
                  <a16:creationId xmlns:a16="http://schemas.microsoft.com/office/drawing/2014/main" id="{D6D8176C-16F1-C248-BB4F-CB9E2BF4D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Line 175">
              <a:extLst>
                <a:ext uri="{FF2B5EF4-FFF2-40B4-BE49-F238E27FC236}">
                  <a16:creationId xmlns:a16="http://schemas.microsoft.com/office/drawing/2014/main" id="{8D77D5DF-B71C-D140-B9A7-018DB4E320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5" name="Group 176">
            <a:extLst>
              <a:ext uri="{FF2B5EF4-FFF2-40B4-BE49-F238E27FC236}">
                <a16:creationId xmlns:a16="http://schemas.microsoft.com/office/drawing/2014/main" id="{9BF7D1D3-B886-864B-9B3F-F3E421F73C9C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319682" y="3853142"/>
            <a:ext cx="295275" cy="114300"/>
            <a:chOff x="3228" y="1776"/>
            <a:chExt cx="252" cy="96"/>
          </a:xfrm>
        </p:grpSpPr>
        <p:sp>
          <p:nvSpPr>
            <p:cNvPr id="416" name="Line 177">
              <a:extLst>
                <a:ext uri="{FF2B5EF4-FFF2-40B4-BE49-F238E27FC236}">
                  <a16:creationId xmlns:a16="http://schemas.microsoft.com/office/drawing/2014/main" id="{4250E1AF-18F0-8443-8630-B06C6E212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Line 178">
              <a:extLst>
                <a:ext uri="{FF2B5EF4-FFF2-40B4-BE49-F238E27FC236}">
                  <a16:creationId xmlns:a16="http://schemas.microsoft.com/office/drawing/2014/main" id="{2F337031-708D-0345-B849-EFBB00027C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8" name="Group 179">
            <a:extLst>
              <a:ext uri="{FF2B5EF4-FFF2-40B4-BE49-F238E27FC236}">
                <a16:creationId xmlns:a16="http://schemas.microsoft.com/office/drawing/2014/main" id="{17458F55-A4E9-E343-A909-61C9FE09D648}"/>
              </a:ext>
            </a:extLst>
          </p:cNvPr>
          <p:cNvGrpSpPr>
            <a:grpSpLocks/>
          </p:cNvGrpSpPr>
          <p:nvPr/>
        </p:nvGrpSpPr>
        <p:grpSpPr bwMode="auto">
          <a:xfrm rot="409689" flipH="1" flipV="1">
            <a:off x="7591145" y="3195917"/>
            <a:ext cx="452437" cy="57150"/>
            <a:chOff x="3228" y="1776"/>
            <a:chExt cx="252" cy="96"/>
          </a:xfrm>
        </p:grpSpPr>
        <p:sp>
          <p:nvSpPr>
            <p:cNvPr id="419" name="Line 180">
              <a:extLst>
                <a:ext uri="{FF2B5EF4-FFF2-40B4-BE49-F238E27FC236}">
                  <a16:creationId xmlns:a16="http://schemas.microsoft.com/office/drawing/2014/main" id="{A5F6AD72-9626-8349-ABF3-010251533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Line 181">
              <a:extLst>
                <a:ext uri="{FF2B5EF4-FFF2-40B4-BE49-F238E27FC236}">
                  <a16:creationId xmlns:a16="http://schemas.microsoft.com/office/drawing/2014/main" id="{DEE5409B-29C8-524D-AE34-7C4D42D5F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1" name="Group 182">
            <a:extLst>
              <a:ext uri="{FF2B5EF4-FFF2-40B4-BE49-F238E27FC236}">
                <a16:creationId xmlns:a16="http://schemas.microsoft.com/office/drawing/2014/main" id="{9D12F4D2-1155-9D4D-B6B0-6F1CD5C9D7EC}"/>
              </a:ext>
            </a:extLst>
          </p:cNvPr>
          <p:cNvGrpSpPr>
            <a:grpSpLocks/>
          </p:cNvGrpSpPr>
          <p:nvPr/>
        </p:nvGrpSpPr>
        <p:grpSpPr bwMode="auto">
          <a:xfrm>
            <a:off x="6733895" y="3400705"/>
            <a:ext cx="295275" cy="114300"/>
            <a:chOff x="3228" y="1776"/>
            <a:chExt cx="252" cy="96"/>
          </a:xfrm>
        </p:grpSpPr>
        <p:sp>
          <p:nvSpPr>
            <p:cNvPr id="422" name="Line 183">
              <a:extLst>
                <a:ext uri="{FF2B5EF4-FFF2-40B4-BE49-F238E27FC236}">
                  <a16:creationId xmlns:a16="http://schemas.microsoft.com/office/drawing/2014/main" id="{D1974B22-4265-D74B-B7F0-C9FC82538D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Line 184">
              <a:extLst>
                <a:ext uri="{FF2B5EF4-FFF2-40B4-BE49-F238E27FC236}">
                  <a16:creationId xmlns:a16="http://schemas.microsoft.com/office/drawing/2014/main" id="{F76668FA-365B-9340-9C68-9DF2CCC88E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4" name="Group 185">
            <a:extLst>
              <a:ext uri="{FF2B5EF4-FFF2-40B4-BE49-F238E27FC236}">
                <a16:creationId xmlns:a16="http://schemas.microsoft.com/office/drawing/2014/main" id="{93EE81E8-57E8-A74D-A86D-F04EBC78377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372070" y="3400705"/>
            <a:ext cx="295275" cy="114300"/>
            <a:chOff x="3228" y="1776"/>
            <a:chExt cx="252" cy="96"/>
          </a:xfrm>
        </p:grpSpPr>
        <p:sp>
          <p:nvSpPr>
            <p:cNvPr id="425" name="Line 186">
              <a:extLst>
                <a:ext uri="{FF2B5EF4-FFF2-40B4-BE49-F238E27FC236}">
                  <a16:creationId xmlns:a16="http://schemas.microsoft.com/office/drawing/2014/main" id="{651EF8CB-186A-BE47-904E-5976B7E8B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Line 187">
              <a:extLst>
                <a:ext uri="{FF2B5EF4-FFF2-40B4-BE49-F238E27FC236}">
                  <a16:creationId xmlns:a16="http://schemas.microsoft.com/office/drawing/2014/main" id="{8A988057-1892-544E-BF10-27FD203EF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27" name="Group 188">
            <a:extLst>
              <a:ext uri="{FF2B5EF4-FFF2-40B4-BE49-F238E27FC236}">
                <a16:creationId xmlns:a16="http://schemas.microsoft.com/office/drawing/2014/main" id="{215EB25C-038C-054D-BC89-CF04D9A19EEA}"/>
              </a:ext>
            </a:extLst>
          </p:cNvPr>
          <p:cNvGrpSpPr>
            <a:grpSpLocks/>
          </p:cNvGrpSpPr>
          <p:nvPr/>
        </p:nvGrpSpPr>
        <p:grpSpPr bwMode="auto">
          <a:xfrm>
            <a:off x="5786157" y="5348567"/>
            <a:ext cx="295275" cy="114300"/>
            <a:chOff x="3228" y="1776"/>
            <a:chExt cx="252" cy="96"/>
          </a:xfrm>
        </p:grpSpPr>
        <p:sp>
          <p:nvSpPr>
            <p:cNvPr id="428" name="Line 189">
              <a:extLst>
                <a:ext uri="{FF2B5EF4-FFF2-40B4-BE49-F238E27FC236}">
                  <a16:creationId xmlns:a16="http://schemas.microsoft.com/office/drawing/2014/main" id="{3B82F97E-C192-7342-B085-36B102ECD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Line 190">
              <a:extLst>
                <a:ext uri="{FF2B5EF4-FFF2-40B4-BE49-F238E27FC236}">
                  <a16:creationId xmlns:a16="http://schemas.microsoft.com/office/drawing/2014/main" id="{9A37EBF3-9533-FD41-808F-6C060998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0" name="Group 191">
            <a:extLst>
              <a:ext uri="{FF2B5EF4-FFF2-40B4-BE49-F238E27FC236}">
                <a16:creationId xmlns:a16="http://schemas.microsoft.com/office/drawing/2014/main" id="{B32F95ED-229D-6648-9BFC-AFD7ABF83F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24332" y="5348567"/>
            <a:ext cx="295275" cy="114300"/>
            <a:chOff x="3228" y="1776"/>
            <a:chExt cx="252" cy="96"/>
          </a:xfrm>
        </p:grpSpPr>
        <p:sp>
          <p:nvSpPr>
            <p:cNvPr id="431" name="Line 192">
              <a:extLst>
                <a:ext uri="{FF2B5EF4-FFF2-40B4-BE49-F238E27FC236}">
                  <a16:creationId xmlns:a16="http://schemas.microsoft.com/office/drawing/2014/main" id="{65E8BC10-05D3-C34C-943F-DDBD70967F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Line 193">
              <a:extLst>
                <a:ext uri="{FF2B5EF4-FFF2-40B4-BE49-F238E27FC236}">
                  <a16:creationId xmlns:a16="http://schemas.microsoft.com/office/drawing/2014/main" id="{F56DE982-F6BE-2E4E-B482-BD554EF993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3" name="Group 194">
            <a:extLst>
              <a:ext uri="{FF2B5EF4-FFF2-40B4-BE49-F238E27FC236}">
                <a16:creationId xmlns:a16="http://schemas.microsoft.com/office/drawing/2014/main" id="{B5251DF1-1955-4844-9BEA-E14C7EF19014}"/>
              </a:ext>
            </a:extLst>
          </p:cNvPr>
          <p:cNvGrpSpPr>
            <a:grpSpLocks/>
          </p:cNvGrpSpPr>
          <p:nvPr/>
        </p:nvGrpSpPr>
        <p:grpSpPr bwMode="auto">
          <a:xfrm>
            <a:off x="4019270" y="5705755"/>
            <a:ext cx="295275" cy="114300"/>
            <a:chOff x="3228" y="1776"/>
            <a:chExt cx="252" cy="96"/>
          </a:xfrm>
        </p:grpSpPr>
        <p:sp>
          <p:nvSpPr>
            <p:cNvPr id="434" name="Line 195">
              <a:extLst>
                <a:ext uri="{FF2B5EF4-FFF2-40B4-BE49-F238E27FC236}">
                  <a16:creationId xmlns:a16="http://schemas.microsoft.com/office/drawing/2014/main" id="{5B08B7F4-6EB5-564D-BE13-B4FEB3CBB5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5" name="Line 196">
              <a:extLst>
                <a:ext uri="{FF2B5EF4-FFF2-40B4-BE49-F238E27FC236}">
                  <a16:creationId xmlns:a16="http://schemas.microsoft.com/office/drawing/2014/main" id="{946C2213-325C-E84B-9659-2AFC1000D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6" name="Group 197">
            <a:extLst>
              <a:ext uri="{FF2B5EF4-FFF2-40B4-BE49-F238E27FC236}">
                <a16:creationId xmlns:a16="http://schemas.microsoft.com/office/drawing/2014/main" id="{216FE334-0B3A-BB4D-935E-B7579EF70E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657445" y="5705755"/>
            <a:ext cx="295275" cy="114300"/>
            <a:chOff x="3228" y="1776"/>
            <a:chExt cx="252" cy="96"/>
          </a:xfrm>
        </p:grpSpPr>
        <p:sp>
          <p:nvSpPr>
            <p:cNvPr id="437" name="Line 198">
              <a:extLst>
                <a:ext uri="{FF2B5EF4-FFF2-40B4-BE49-F238E27FC236}">
                  <a16:creationId xmlns:a16="http://schemas.microsoft.com/office/drawing/2014/main" id="{5EF8F833-297C-2547-A52E-393B13D323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8" name="Line 199">
              <a:extLst>
                <a:ext uri="{FF2B5EF4-FFF2-40B4-BE49-F238E27FC236}">
                  <a16:creationId xmlns:a16="http://schemas.microsoft.com/office/drawing/2014/main" id="{53D60A8F-075E-9247-822F-ADFF08B958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39" name="Group 200">
            <a:extLst>
              <a:ext uri="{FF2B5EF4-FFF2-40B4-BE49-F238E27FC236}">
                <a16:creationId xmlns:a16="http://schemas.microsoft.com/office/drawing/2014/main" id="{6CA836E5-5453-874C-898E-6388424546B7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862232" y="5410480"/>
            <a:ext cx="295275" cy="114300"/>
            <a:chOff x="3228" y="1776"/>
            <a:chExt cx="252" cy="96"/>
          </a:xfrm>
        </p:grpSpPr>
        <p:sp>
          <p:nvSpPr>
            <p:cNvPr id="440" name="Line 201">
              <a:extLst>
                <a:ext uri="{FF2B5EF4-FFF2-40B4-BE49-F238E27FC236}">
                  <a16:creationId xmlns:a16="http://schemas.microsoft.com/office/drawing/2014/main" id="{98AC627A-5198-EE48-8EF3-D196EFC39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41" name="Line 202">
              <a:extLst>
                <a:ext uri="{FF2B5EF4-FFF2-40B4-BE49-F238E27FC236}">
                  <a16:creationId xmlns:a16="http://schemas.microsoft.com/office/drawing/2014/main" id="{DB13157A-201E-1441-90AA-E7B6C48D2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42" name="Text Box 34">
            <a:extLst>
              <a:ext uri="{FF2B5EF4-FFF2-40B4-BE49-F238E27FC236}">
                <a16:creationId xmlns:a16="http://schemas.microsoft.com/office/drawing/2014/main" id="{9910609B-BB13-F84A-BC05-D467BC06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342" y="3666845"/>
            <a:ext cx="2270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i="0" dirty="0">
                <a:solidFill>
                  <a:srgbClr val="000000"/>
                </a:solidFill>
                <a:latin typeface="Arial" charset="0"/>
              </a:rPr>
              <a:t>Университетская сеть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grpSp>
        <p:nvGrpSpPr>
          <p:cNvPr id="445" name="Group 405">
            <a:extLst>
              <a:ext uri="{FF2B5EF4-FFF2-40B4-BE49-F238E27FC236}">
                <a16:creationId xmlns:a16="http://schemas.microsoft.com/office/drawing/2014/main" id="{7ADC43EB-565B-D74B-B4AD-8DAAC293AFE6}"/>
              </a:ext>
            </a:extLst>
          </p:cNvPr>
          <p:cNvGrpSpPr>
            <a:grpSpLocks/>
          </p:cNvGrpSpPr>
          <p:nvPr/>
        </p:nvGrpSpPr>
        <p:grpSpPr bwMode="auto">
          <a:xfrm>
            <a:off x="849686" y="1873155"/>
            <a:ext cx="1473201" cy="1119188"/>
            <a:chOff x="135" y="833"/>
            <a:chExt cx="928" cy="705"/>
          </a:xfrm>
        </p:grpSpPr>
        <p:grpSp>
          <p:nvGrpSpPr>
            <p:cNvPr id="446" name="Group 400">
              <a:extLst>
                <a:ext uri="{FF2B5EF4-FFF2-40B4-BE49-F238E27FC236}">
                  <a16:creationId xmlns:a16="http://schemas.microsoft.com/office/drawing/2014/main" id="{C938F6AC-3134-154F-9613-9F35FFB58D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" y="833"/>
              <a:ext cx="928" cy="705"/>
              <a:chOff x="135" y="833"/>
              <a:chExt cx="928" cy="705"/>
            </a:xfrm>
          </p:grpSpPr>
          <p:sp>
            <p:nvSpPr>
              <p:cNvPr id="448" name="Freeform 398">
                <a:extLst>
                  <a:ext uri="{FF2B5EF4-FFF2-40B4-BE49-F238E27FC236}">
                    <a16:creationId xmlns:a16="http://schemas.microsoft.com/office/drawing/2014/main" id="{C179A28F-2595-1D4A-A69C-95773C4D6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" y="836"/>
                <a:ext cx="928" cy="70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connsiteX0" fmla="*/ 10000 w 10000"/>
                  <a:gd name="connsiteY0" fmla="*/ 10000 h 10000"/>
                  <a:gd name="connsiteX1" fmla="*/ 0 w 10000"/>
                  <a:gd name="connsiteY1" fmla="*/ 7215 h 10000"/>
                  <a:gd name="connsiteX2" fmla="*/ 6179 w 10000"/>
                  <a:gd name="connsiteY2" fmla="*/ 5246 h 10000"/>
                  <a:gd name="connsiteX3" fmla="*/ 7573 w 10000"/>
                  <a:gd name="connsiteY3" fmla="*/ 0 h 10000"/>
                  <a:gd name="connsiteX4" fmla="*/ 9561 w 10000"/>
                  <a:gd name="connsiteY4" fmla="*/ 7933 h 10000"/>
                  <a:gd name="connsiteX5" fmla="*/ 10000 w 10000"/>
                  <a:gd name="connsiteY5" fmla="*/ 10000 h 10000"/>
                  <a:gd name="connsiteX0" fmla="*/ 10000 w 10180"/>
                  <a:gd name="connsiteY0" fmla="*/ 10000 h 10000"/>
                  <a:gd name="connsiteX1" fmla="*/ 0 w 10180"/>
                  <a:gd name="connsiteY1" fmla="*/ 7215 h 10000"/>
                  <a:gd name="connsiteX2" fmla="*/ 6179 w 10180"/>
                  <a:gd name="connsiteY2" fmla="*/ 5246 h 10000"/>
                  <a:gd name="connsiteX3" fmla="*/ 7573 w 10180"/>
                  <a:gd name="connsiteY3" fmla="*/ 0 h 10000"/>
                  <a:gd name="connsiteX4" fmla="*/ 10151 w 10180"/>
                  <a:gd name="connsiteY4" fmla="*/ 8116 h 10000"/>
                  <a:gd name="connsiteX5" fmla="*/ 10000 w 10180"/>
                  <a:gd name="connsiteY5" fmla="*/ 10000 h 10000"/>
                  <a:gd name="connsiteX0" fmla="*/ 9573 w 10167"/>
                  <a:gd name="connsiteY0" fmla="*/ 10658 h 10658"/>
                  <a:gd name="connsiteX1" fmla="*/ 0 w 10167"/>
                  <a:gd name="connsiteY1" fmla="*/ 7215 h 10658"/>
                  <a:gd name="connsiteX2" fmla="*/ 6179 w 10167"/>
                  <a:gd name="connsiteY2" fmla="*/ 5246 h 10658"/>
                  <a:gd name="connsiteX3" fmla="*/ 7573 w 10167"/>
                  <a:gd name="connsiteY3" fmla="*/ 0 h 10658"/>
                  <a:gd name="connsiteX4" fmla="*/ 10151 w 10167"/>
                  <a:gd name="connsiteY4" fmla="*/ 8116 h 10658"/>
                  <a:gd name="connsiteX5" fmla="*/ 9573 w 10167"/>
                  <a:gd name="connsiteY5" fmla="*/ 10658 h 10658"/>
                  <a:gd name="connsiteX0" fmla="*/ 9573 w 10167"/>
                  <a:gd name="connsiteY0" fmla="*/ 10658 h 10658"/>
                  <a:gd name="connsiteX1" fmla="*/ 0 w 10167"/>
                  <a:gd name="connsiteY1" fmla="*/ 7215 h 10658"/>
                  <a:gd name="connsiteX2" fmla="*/ 7688 w 10167"/>
                  <a:gd name="connsiteY2" fmla="*/ 7111 h 10658"/>
                  <a:gd name="connsiteX3" fmla="*/ 7573 w 10167"/>
                  <a:gd name="connsiteY3" fmla="*/ 0 h 10658"/>
                  <a:gd name="connsiteX4" fmla="*/ 10151 w 10167"/>
                  <a:gd name="connsiteY4" fmla="*/ 8116 h 10658"/>
                  <a:gd name="connsiteX5" fmla="*/ 9573 w 10167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659"/>
                  <a:gd name="connsiteY0" fmla="*/ 10658 h 10658"/>
                  <a:gd name="connsiteX1" fmla="*/ 0 w 10659"/>
                  <a:gd name="connsiteY1" fmla="*/ 7178 h 10658"/>
                  <a:gd name="connsiteX2" fmla="*/ 8180 w 10659"/>
                  <a:gd name="connsiteY2" fmla="*/ 7111 h 10658"/>
                  <a:gd name="connsiteX3" fmla="*/ 8065 w 10659"/>
                  <a:gd name="connsiteY3" fmla="*/ 0 h 10658"/>
                  <a:gd name="connsiteX4" fmla="*/ 10643 w 10659"/>
                  <a:gd name="connsiteY4" fmla="*/ 8116 h 10658"/>
                  <a:gd name="connsiteX5" fmla="*/ 10065 w 10659"/>
                  <a:gd name="connsiteY5" fmla="*/ 10658 h 10658"/>
                  <a:gd name="connsiteX0" fmla="*/ 10065 w 10788"/>
                  <a:gd name="connsiteY0" fmla="*/ 10658 h 10658"/>
                  <a:gd name="connsiteX1" fmla="*/ 0 w 10788"/>
                  <a:gd name="connsiteY1" fmla="*/ 7178 h 10658"/>
                  <a:gd name="connsiteX2" fmla="*/ 8180 w 10788"/>
                  <a:gd name="connsiteY2" fmla="*/ 7111 h 10658"/>
                  <a:gd name="connsiteX3" fmla="*/ 8065 w 10788"/>
                  <a:gd name="connsiteY3" fmla="*/ 0 h 10658"/>
                  <a:gd name="connsiteX4" fmla="*/ 10774 w 10788"/>
                  <a:gd name="connsiteY4" fmla="*/ 8153 h 10658"/>
                  <a:gd name="connsiteX5" fmla="*/ 10065 w 10788"/>
                  <a:gd name="connsiteY5" fmla="*/ 10658 h 10658"/>
                  <a:gd name="connsiteX0" fmla="*/ 10065 w 10788"/>
                  <a:gd name="connsiteY0" fmla="*/ 10658 h 10658"/>
                  <a:gd name="connsiteX1" fmla="*/ 0 w 10788"/>
                  <a:gd name="connsiteY1" fmla="*/ 7178 h 10658"/>
                  <a:gd name="connsiteX2" fmla="*/ 8180 w 10788"/>
                  <a:gd name="connsiteY2" fmla="*/ 7111 h 10658"/>
                  <a:gd name="connsiteX3" fmla="*/ 8065 w 10788"/>
                  <a:gd name="connsiteY3" fmla="*/ 0 h 10658"/>
                  <a:gd name="connsiteX4" fmla="*/ 10774 w 10788"/>
                  <a:gd name="connsiteY4" fmla="*/ 8153 h 10658"/>
                  <a:gd name="connsiteX5" fmla="*/ 10065 w 10788"/>
                  <a:gd name="connsiteY5" fmla="*/ 10658 h 10658"/>
                  <a:gd name="connsiteX0" fmla="*/ 10065 w 10788"/>
                  <a:gd name="connsiteY0" fmla="*/ 9086 h 9086"/>
                  <a:gd name="connsiteX1" fmla="*/ 0 w 10788"/>
                  <a:gd name="connsiteY1" fmla="*/ 5606 h 9086"/>
                  <a:gd name="connsiteX2" fmla="*/ 8180 w 10788"/>
                  <a:gd name="connsiteY2" fmla="*/ 5539 h 9086"/>
                  <a:gd name="connsiteX3" fmla="*/ 8196 w 10788"/>
                  <a:gd name="connsiteY3" fmla="*/ 0 h 9086"/>
                  <a:gd name="connsiteX4" fmla="*/ 10774 w 10788"/>
                  <a:gd name="connsiteY4" fmla="*/ 6581 h 9086"/>
                  <a:gd name="connsiteX5" fmla="*/ 10065 w 10788"/>
                  <a:gd name="connsiteY5" fmla="*/ 9086 h 9086"/>
                  <a:gd name="connsiteX0" fmla="*/ 9330 w 10000"/>
                  <a:gd name="connsiteY0" fmla="*/ 10000 h 10000"/>
                  <a:gd name="connsiteX1" fmla="*/ 0 w 10000"/>
                  <a:gd name="connsiteY1" fmla="*/ 6170 h 10000"/>
                  <a:gd name="connsiteX2" fmla="*/ 7582 w 10000"/>
                  <a:gd name="connsiteY2" fmla="*/ 6096 h 10000"/>
                  <a:gd name="connsiteX3" fmla="*/ 7597 w 10000"/>
                  <a:gd name="connsiteY3" fmla="*/ 0 h 10000"/>
                  <a:gd name="connsiteX4" fmla="*/ 9987 w 10000"/>
                  <a:gd name="connsiteY4" fmla="*/ 7243 h 10000"/>
                  <a:gd name="connsiteX5" fmla="*/ 9330 w 10000"/>
                  <a:gd name="connsiteY5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9330" y="10000"/>
                    </a:moveTo>
                    <a:cubicBezTo>
                      <a:pt x="6768" y="8563"/>
                      <a:pt x="6152" y="7769"/>
                      <a:pt x="0" y="6170"/>
                    </a:cubicBezTo>
                    <a:lnTo>
                      <a:pt x="7582" y="6096"/>
                    </a:lnTo>
                    <a:cubicBezTo>
                      <a:pt x="7547" y="3488"/>
                      <a:pt x="7633" y="2608"/>
                      <a:pt x="7597" y="0"/>
                    </a:cubicBezTo>
                    <a:cubicBezTo>
                      <a:pt x="8698" y="5472"/>
                      <a:pt x="8887" y="5795"/>
                      <a:pt x="9987" y="7243"/>
                    </a:cubicBezTo>
                    <a:cubicBezTo>
                      <a:pt x="10122" y="8001"/>
                      <a:pt x="9194" y="9242"/>
                      <a:pt x="9330" y="10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1">
                      <a:lumMod val="75000"/>
                    </a:schemeClr>
                  </a:gs>
                </a:gsLst>
                <a:lin ang="12900000" scaled="0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49" name="Group 392">
                <a:extLst>
                  <a:ext uri="{FF2B5EF4-FFF2-40B4-BE49-F238E27FC236}">
                    <a16:creationId xmlns:a16="http://schemas.microsoft.com/office/drawing/2014/main" id="{83AD51F0-9101-A543-80D3-A9F7AF82FF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8" y="840"/>
                <a:ext cx="694" cy="432"/>
                <a:chOff x="2579" y="1533"/>
                <a:chExt cx="1078" cy="507"/>
              </a:xfrm>
            </p:grpSpPr>
            <p:pic>
              <p:nvPicPr>
                <p:cNvPr id="451" name="Picture 393">
                  <a:extLst>
                    <a:ext uri="{FF2B5EF4-FFF2-40B4-BE49-F238E27FC236}">
                      <a16:creationId xmlns:a16="http://schemas.microsoft.com/office/drawing/2014/main" id="{1BCDC5B2-F988-9143-89C7-9C8B60430D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533"/>
                  <a:ext cx="1078" cy="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52" name="Rectangle 394">
                  <a:extLst>
                    <a:ext uri="{FF2B5EF4-FFF2-40B4-BE49-F238E27FC236}">
                      <a16:creationId xmlns:a16="http://schemas.microsoft.com/office/drawing/2014/main" id="{901E2284-7277-BA40-BA42-E36F213101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33" y="1580"/>
                  <a:ext cx="957" cy="41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50" name="Rectangle 399">
                <a:extLst>
                  <a:ext uri="{FF2B5EF4-FFF2-40B4-BE49-F238E27FC236}">
                    <a16:creationId xmlns:a16="http://schemas.microsoft.com/office/drawing/2014/main" id="{6C65E453-463D-E84E-A45A-FC0C58E3D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" y="833"/>
                <a:ext cx="696" cy="4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47" name="Text Box 402">
              <a:extLst>
                <a:ext uri="{FF2B5EF4-FFF2-40B4-BE49-F238E27FC236}">
                  <a16:creationId xmlns:a16="http://schemas.microsoft.com/office/drawing/2014/main" id="{3C4B58BF-EC83-3448-9336-11CAA5654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" y="938"/>
              <a:ext cx="50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браузер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</a:endParaRPr>
            </a:p>
          </p:txBody>
        </p:sp>
      </p:grpSp>
      <p:grpSp>
        <p:nvGrpSpPr>
          <p:cNvPr id="514" name="Group 248">
            <a:extLst>
              <a:ext uri="{FF2B5EF4-FFF2-40B4-BE49-F238E27FC236}">
                <a16:creationId xmlns:a16="http://schemas.microsoft.com/office/drawing/2014/main" id="{91C14C6F-2EE6-3240-8AAA-3947FAB43848}"/>
              </a:ext>
            </a:extLst>
          </p:cNvPr>
          <p:cNvGrpSpPr>
            <a:grpSpLocks/>
          </p:cNvGrpSpPr>
          <p:nvPr/>
        </p:nvGrpSpPr>
        <p:grpSpPr bwMode="auto">
          <a:xfrm>
            <a:off x="7299045" y="2164042"/>
            <a:ext cx="358775" cy="623888"/>
            <a:chOff x="4140" y="429"/>
            <a:chExt cx="1425" cy="2396"/>
          </a:xfrm>
        </p:grpSpPr>
        <p:sp>
          <p:nvSpPr>
            <p:cNvPr id="515" name="Freeform 148">
              <a:extLst>
                <a:ext uri="{FF2B5EF4-FFF2-40B4-BE49-F238E27FC236}">
                  <a16:creationId xmlns:a16="http://schemas.microsoft.com/office/drawing/2014/main" id="{FC56F9D5-F006-AE4F-BA67-7D1F703E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6" name="Rectangle 149">
              <a:extLst>
                <a:ext uri="{FF2B5EF4-FFF2-40B4-BE49-F238E27FC236}">
                  <a16:creationId xmlns:a16="http://schemas.microsoft.com/office/drawing/2014/main" id="{8E14C426-4828-3846-9E1A-A00801760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7" name="Freeform 150">
              <a:extLst>
                <a:ext uri="{FF2B5EF4-FFF2-40B4-BE49-F238E27FC236}">
                  <a16:creationId xmlns:a16="http://schemas.microsoft.com/office/drawing/2014/main" id="{990610A6-3D92-C54C-95B3-9B1B16EE6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8" name="Freeform 151">
              <a:extLst>
                <a:ext uri="{FF2B5EF4-FFF2-40B4-BE49-F238E27FC236}">
                  <a16:creationId xmlns:a16="http://schemas.microsoft.com/office/drawing/2014/main" id="{C6D5BA6D-F609-0B41-9849-C02719D4F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19" name="Rectangle 152">
              <a:extLst>
                <a:ext uri="{FF2B5EF4-FFF2-40B4-BE49-F238E27FC236}">
                  <a16:creationId xmlns:a16="http://schemas.microsoft.com/office/drawing/2014/main" id="{AD421E89-6D59-A94B-BAB4-497A316D0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0" name="Group 153">
              <a:extLst>
                <a:ext uri="{FF2B5EF4-FFF2-40B4-BE49-F238E27FC236}">
                  <a16:creationId xmlns:a16="http://schemas.microsoft.com/office/drawing/2014/main" id="{270B98D5-4811-2E48-AAAD-CB85678ED5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45" name="AutoShape 154">
                <a:extLst>
                  <a:ext uri="{FF2B5EF4-FFF2-40B4-BE49-F238E27FC236}">
                    <a16:creationId xmlns:a16="http://schemas.microsoft.com/office/drawing/2014/main" id="{46178474-736E-FD41-A5E3-5728F65BB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6" name="AutoShape 155">
                <a:extLst>
                  <a:ext uri="{FF2B5EF4-FFF2-40B4-BE49-F238E27FC236}">
                    <a16:creationId xmlns:a16="http://schemas.microsoft.com/office/drawing/2014/main" id="{F736FB7D-255C-A44D-8B6A-3CB3FF40B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1" name="Rectangle 156">
              <a:extLst>
                <a:ext uri="{FF2B5EF4-FFF2-40B4-BE49-F238E27FC236}">
                  <a16:creationId xmlns:a16="http://schemas.microsoft.com/office/drawing/2014/main" id="{7C75FE92-DDC8-1C4D-9889-6547F1459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2" name="Group 157">
              <a:extLst>
                <a:ext uri="{FF2B5EF4-FFF2-40B4-BE49-F238E27FC236}">
                  <a16:creationId xmlns:a16="http://schemas.microsoft.com/office/drawing/2014/main" id="{45DBCF88-E72F-4043-B48F-B52AFDDB9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43" name="AutoShape 158">
                <a:extLst>
                  <a:ext uri="{FF2B5EF4-FFF2-40B4-BE49-F238E27FC236}">
                    <a16:creationId xmlns:a16="http://schemas.microsoft.com/office/drawing/2014/main" id="{4A3AA05D-99CF-9749-BDB7-B2547C333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4" name="AutoShape 159">
                <a:extLst>
                  <a:ext uri="{FF2B5EF4-FFF2-40B4-BE49-F238E27FC236}">
                    <a16:creationId xmlns:a16="http://schemas.microsoft.com/office/drawing/2014/main" id="{BD8E6385-6030-7E42-A02E-B6327F244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3" name="Rectangle 160">
              <a:extLst>
                <a:ext uri="{FF2B5EF4-FFF2-40B4-BE49-F238E27FC236}">
                  <a16:creationId xmlns:a16="http://schemas.microsoft.com/office/drawing/2014/main" id="{B7E80E74-2AC2-8D44-B363-37DF3DA37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4" name="Rectangle 161">
              <a:extLst>
                <a:ext uri="{FF2B5EF4-FFF2-40B4-BE49-F238E27FC236}">
                  <a16:creationId xmlns:a16="http://schemas.microsoft.com/office/drawing/2014/main" id="{4BB73F60-D5F2-F641-A0BF-68E3179F4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5" name="Group 162">
              <a:extLst>
                <a:ext uri="{FF2B5EF4-FFF2-40B4-BE49-F238E27FC236}">
                  <a16:creationId xmlns:a16="http://schemas.microsoft.com/office/drawing/2014/main" id="{4039A5BF-4E86-3D4C-91D1-FB1220CD6B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41" name="AutoShape 163">
                <a:extLst>
                  <a:ext uri="{FF2B5EF4-FFF2-40B4-BE49-F238E27FC236}">
                    <a16:creationId xmlns:a16="http://schemas.microsoft.com/office/drawing/2014/main" id="{0E533812-E28D-7848-8C40-F91ACED2A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2" name="AutoShape 164">
                <a:extLst>
                  <a:ext uri="{FF2B5EF4-FFF2-40B4-BE49-F238E27FC236}">
                    <a16:creationId xmlns:a16="http://schemas.microsoft.com/office/drawing/2014/main" id="{65D9F596-07A5-F04C-9DFA-F58CB2440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6" name="Freeform 165">
              <a:extLst>
                <a:ext uri="{FF2B5EF4-FFF2-40B4-BE49-F238E27FC236}">
                  <a16:creationId xmlns:a16="http://schemas.microsoft.com/office/drawing/2014/main" id="{EA1FDC25-5341-AF46-8920-AA0044E93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27" name="Group 166">
              <a:extLst>
                <a:ext uri="{FF2B5EF4-FFF2-40B4-BE49-F238E27FC236}">
                  <a16:creationId xmlns:a16="http://schemas.microsoft.com/office/drawing/2014/main" id="{75ABD85A-8A59-734C-BBAD-F1E8418B6E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39" name="AutoShape 167">
                <a:extLst>
                  <a:ext uri="{FF2B5EF4-FFF2-40B4-BE49-F238E27FC236}">
                    <a16:creationId xmlns:a16="http://schemas.microsoft.com/office/drawing/2014/main" id="{9A2B943C-2EE9-7B42-8D3F-004CD139D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AutoShape 168">
                <a:extLst>
                  <a:ext uri="{FF2B5EF4-FFF2-40B4-BE49-F238E27FC236}">
                    <a16:creationId xmlns:a16="http://schemas.microsoft.com/office/drawing/2014/main" id="{99435929-42EB-3B4A-9284-715A6D22E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8" name="Rectangle 169">
              <a:extLst>
                <a:ext uri="{FF2B5EF4-FFF2-40B4-BE49-F238E27FC236}">
                  <a16:creationId xmlns:a16="http://schemas.microsoft.com/office/drawing/2014/main" id="{D89E839B-0009-FA43-A322-5B355B725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9" name="Freeform 170">
              <a:extLst>
                <a:ext uri="{FF2B5EF4-FFF2-40B4-BE49-F238E27FC236}">
                  <a16:creationId xmlns:a16="http://schemas.microsoft.com/office/drawing/2014/main" id="{39547BFB-A126-9548-89DA-27B118EDA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0" name="Freeform 171">
              <a:extLst>
                <a:ext uri="{FF2B5EF4-FFF2-40B4-BE49-F238E27FC236}">
                  <a16:creationId xmlns:a16="http://schemas.microsoft.com/office/drawing/2014/main" id="{68DD62BA-94AA-4D4F-8F5B-49633C1D4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1" name="Oval 172">
              <a:extLst>
                <a:ext uri="{FF2B5EF4-FFF2-40B4-BE49-F238E27FC236}">
                  <a16:creationId xmlns:a16="http://schemas.microsoft.com/office/drawing/2014/main" id="{C54F0D87-7775-9345-B4FE-8867291DC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2" name="Freeform 173">
              <a:extLst>
                <a:ext uri="{FF2B5EF4-FFF2-40B4-BE49-F238E27FC236}">
                  <a16:creationId xmlns:a16="http://schemas.microsoft.com/office/drawing/2014/main" id="{AC478874-8B70-6F4C-8BFB-278D3D497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3" name="AutoShape 174">
              <a:extLst>
                <a:ext uri="{FF2B5EF4-FFF2-40B4-BE49-F238E27FC236}">
                  <a16:creationId xmlns:a16="http://schemas.microsoft.com/office/drawing/2014/main" id="{25F181E9-ECE8-6C45-9630-9E557CD92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4" name="AutoShape 175">
              <a:extLst>
                <a:ext uri="{FF2B5EF4-FFF2-40B4-BE49-F238E27FC236}">
                  <a16:creationId xmlns:a16="http://schemas.microsoft.com/office/drawing/2014/main" id="{1E3D4F85-FE81-8540-903A-A59235E02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5" name="Oval 176">
              <a:extLst>
                <a:ext uri="{FF2B5EF4-FFF2-40B4-BE49-F238E27FC236}">
                  <a16:creationId xmlns:a16="http://schemas.microsoft.com/office/drawing/2014/main" id="{BCFB597E-34FF-A143-A5DA-83836FAF5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6" name="Oval 177">
              <a:extLst>
                <a:ext uri="{FF2B5EF4-FFF2-40B4-BE49-F238E27FC236}">
                  <a16:creationId xmlns:a16="http://schemas.microsoft.com/office/drawing/2014/main" id="{A42D8F35-29EC-5646-B86B-9F691B5B6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7" name="Oval 178">
              <a:extLst>
                <a:ext uri="{FF2B5EF4-FFF2-40B4-BE49-F238E27FC236}">
                  <a16:creationId xmlns:a16="http://schemas.microsoft.com/office/drawing/2014/main" id="{CF075237-D0D9-CF4B-A3B2-26C45C78A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38" name="Rectangle 179">
              <a:extLst>
                <a:ext uri="{FF2B5EF4-FFF2-40B4-BE49-F238E27FC236}">
                  <a16:creationId xmlns:a16="http://schemas.microsoft.com/office/drawing/2014/main" id="{253DDF8F-80F2-B14F-97BA-109570D9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D93E1841-88BD-D448-9F73-830397405006}"/>
              </a:ext>
            </a:extLst>
          </p:cNvPr>
          <p:cNvGrpSpPr/>
          <p:nvPr/>
        </p:nvGrpSpPr>
        <p:grpSpPr>
          <a:xfrm>
            <a:off x="5430426" y="3270309"/>
            <a:ext cx="853832" cy="472456"/>
            <a:chOff x="7493876" y="2774731"/>
            <a:chExt cx="1481958" cy="894622"/>
          </a:xfrm>
        </p:grpSpPr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B359CA66-9104-9E46-ABBC-385E1E4483E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B2D08667-01C3-CD4F-B7A4-167AA296748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0" name="Group 599">
              <a:extLst>
                <a:ext uri="{FF2B5EF4-FFF2-40B4-BE49-F238E27FC236}">
                  <a16:creationId xmlns:a16="http://schemas.microsoft.com/office/drawing/2014/main" id="{4D73295F-19B2-9F4D-BF15-1339ED79C2C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1" name="Freeform 600">
                <a:extLst>
                  <a:ext uri="{FF2B5EF4-FFF2-40B4-BE49-F238E27FC236}">
                    <a16:creationId xmlns:a16="http://schemas.microsoft.com/office/drawing/2014/main" id="{FE20BD82-3369-5A43-99ED-4E445A65AB4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2" name="Freeform 601">
                <a:extLst>
                  <a:ext uri="{FF2B5EF4-FFF2-40B4-BE49-F238E27FC236}">
                    <a16:creationId xmlns:a16="http://schemas.microsoft.com/office/drawing/2014/main" id="{617A137B-1D45-8C4F-8899-54EAB8E1C4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3" name="Freeform 602">
                <a:extLst>
                  <a:ext uri="{FF2B5EF4-FFF2-40B4-BE49-F238E27FC236}">
                    <a16:creationId xmlns:a16="http://schemas.microsoft.com/office/drawing/2014/main" id="{CD807370-376F-5540-BD24-28420E4B43F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4" name="Freeform 603">
                <a:extLst>
                  <a:ext uri="{FF2B5EF4-FFF2-40B4-BE49-F238E27FC236}">
                    <a16:creationId xmlns:a16="http://schemas.microsoft.com/office/drawing/2014/main" id="{6B1DEE97-A3C3-2C4C-B320-BEE84FF767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51081915-1C7C-2048-A0F4-CFE36C5B63E9}"/>
              </a:ext>
            </a:extLst>
          </p:cNvPr>
          <p:cNvGrpSpPr/>
          <p:nvPr/>
        </p:nvGrpSpPr>
        <p:grpSpPr>
          <a:xfrm>
            <a:off x="6752719" y="3019298"/>
            <a:ext cx="853832" cy="472456"/>
            <a:chOff x="7493876" y="2774731"/>
            <a:chExt cx="1481958" cy="894622"/>
          </a:xfrm>
        </p:grpSpPr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2CCD670D-FB4E-4F45-9A28-734AABF3C6D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6B17EE1A-2279-4B41-8A72-8598678AD94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3ECBE2AF-8C50-C347-AA66-6781018D86E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09" name="Freeform 608">
                <a:extLst>
                  <a:ext uri="{FF2B5EF4-FFF2-40B4-BE49-F238E27FC236}">
                    <a16:creationId xmlns:a16="http://schemas.microsoft.com/office/drawing/2014/main" id="{4481D58B-EEDD-EE45-B268-B4EA2246FBE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Freeform 609">
                <a:extLst>
                  <a:ext uri="{FF2B5EF4-FFF2-40B4-BE49-F238E27FC236}">
                    <a16:creationId xmlns:a16="http://schemas.microsoft.com/office/drawing/2014/main" id="{9896F39B-E74D-2D41-8D9B-5A9CFD8DF4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1" name="Freeform 610">
                <a:extLst>
                  <a:ext uri="{FF2B5EF4-FFF2-40B4-BE49-F238E27FC236}">
                    <a16:creationId xmlns:a16="http://schemas.microsoft.com/office/drawing/2014/main" id="{25BF311A-BCE1-C643-803E-A3F3469DD4D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Freeform 611">
                <a:extLst>
                  <a:ext uri="{FF2B5EF4-FFF2-40B4-BE49-F238E27FC236}">
                    <a16:creationId xmlns:a16="http://schemas.microsoft.com/office/drawing/2014/main" id="{17FD2B9C-75D3-134E-AC55-315AA4BE8FC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3" name="Group 612">
            <a:extLst>
              <a:ext uri="{FF2B5EF4-FFF2-40B4-BE49-F238E27FC236}">
                <a16:creationId xmlns:a16="http://schemas.microsoft.com/office/drawing/2014/main" id="{60A20BD4-E117-2C49-9814-962578CBD00D}"/>
              </a:ext>
            </a:extLst>
          </p:cNvPr>
          <p:cNvGrpSpPr/>
          <p:nvPr/>
        </p:nvGrpSpPr>
        <p:grpSpPr>
          <a:xfrm>
            <a:off x="7496789" y="3749923"/>
            <a:ext cx="853832" cy="472456"/>
            <a:chOff x="7493876" y="2774731"/>
            <a:chExt cx="1481958" cy="894622"/>
          </a:xfrm>
        </p:grpSpPr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4E4A0CD1-58ED-A54D-BBFF-12C92719E2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C158890B-E991-FF49-8AA1-72A42547860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16" name="Group 615">
              <a:extLst>
                <a:ext uri="{FF2B5EF4-FFF2-40B4-BE49-F238E27FC236}">
                  <a16:creationId xmlns:a16="http://schemas.microsoft.com/office/drawing/2014/main" id="{E8B134DC-D1F8-B34A-9AA5-C82E19D265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17" name="Freeform 616">
                <a:extLst>
                  <a:ext uri="{FF2B5EF4-FFF2-40B4-BE49-F238E27FC236}">
                    <a16:creationId xmlns:a16="http://schemas.microsoft.com/office/drawing/2014/main" id="{46A021F0-A4AA-9D4C-B3CA-33BBC2B3989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Freeform 617">
                <a:extLst>
                  <a:ext uri="{FF2B5EF4-FFF2-40B4-BE49-F238E27FC236}">
                    <a16:creationId xmlns:a16="http://schemas.microsoft.com/office/drawing/2014/main" id="{05568410-5821-3848-8CFE-24A7B103648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9" name="Freeform 618">
                <a:extLst>
                  <a:ext uri="{FF2B5EF4-FFF2-40B4-BE49-F238E27FC236}">
                    <a16:creationId xmlns:a16="http://schemas.microsoft.com/office/drawing/2014/main" id="{1F622DFA-BD68-F84E-B93E-A50B5AFFF14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reeform 619">
                <a:extLst>
                  <a:ext uri="{FF2B5EF4-FFF2-40B4-BE49-F238E27FC236}">
                    <a16:creationId xmlns:a16="http://schemas.microsoft.com/office/drawing/2014/main" id="{3CD0E9D0-4C11-1E4C-BDBC-0878BE70EF4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1" name="Group 620">
            <a:extLst>
              <a:ext uri="{FF2B5EF4-FFF2-40B4-BE49-F238E27FC236}">
                <a16:creationId xmlns:a16="http://schemas.microsoft.com/office/drawing/2014/main" id="{D25D3FA7-4E6E-854A-AA36-AA556C5A251C}"/>
              </a:ext>
            </a:extLst>
          </p:cNvPr>
          <p:cNvGrpSpPr/>
          <p:nvPr/>
        </p:nvGrpSpPr>
        <p:grpSpPr>
          <a:xfrm>
            <a:off x="4139507" y="5298141"/>
            <a:ext cx="809010" cy="502026"/>
            <a:chOff x="7493876" y="2774731"/>
            <a:chExt cx="1481958" cy="894622"/>
          </a:xfrm>
        </p:grpSpPr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5FD51C8E-8595-104A-839D-0A7CCF6C839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7BF2815A-C8DA-D545-BC77-1CE42331895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4" name="Group 623">
              <a:extLst>
                <a:ext uri="{FF2B5EF4-FFF2-40B4-BE49-F238E27FC236}">
                  <a16:creationId xmlns:a16="http://schemas.microsoft.com/office/drawing/2014/main" id="{72683926-F4A5-734E-95F4-F7A096F17AC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25" name="Freeform 624">
                <a:extLst>
                  <a:ext uri="{FF2B5EF4-FFF2-40B4-BE49-F238E27FC236}">
                    <a16:creationId xmlns:a16="http://schemas.microsoft.com/office/drawing/2014/main" id="{2B87A071-D3E2-BF49-BA3E-65F560A24C7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6" name="Freeform 625">
                <a:extLst>
                  <a:ext uri="{FF2B5EF4-FFF2-40B4-BE49-F238E27FC236}">
                    <a16:creationId xmlns:a16="http://schemas.microsoft.com/office/drawing/2014/main" id="{D2B17A90-DD53-0F40-85E2-5616E727EB1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7" name="Freeform 626">
                <a:extLst>
                  <a:ext uri="{FF2B5EF4-FFF2-40B4-BE49-F238E27FC236}">
                    <a16:creationId xmlns:a16="http://schemas.microsoft.com/office/drawing/2014/main" id="{91E68B9D-2945-4D42-8E64-070106085C1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Freeform 627">
                <a:extLst>
                  <a:ext uri="{FF2B5EF4-FFF2-40B4-BE49-F238E27FC236}">
                    <a16:creationId xmlns:a16="http://schemas.microsoft.com/office/drawing/2014/main" id="{FF72236A-B234-BB44-8D95-3F909B257A3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1113BD39-40DA-4143-8341-7A1BCEE81256}"/>
              </a:ext>
            </a:extLst>
          </p:cNvPr>
          <p:cNvGrpSpPr/>
          <p:nvPr/>
        </p:nvGrpSpPr>
        <p:grpSpPr>
          <a:xfrm>
            <a:off x="5872016" y="4978459"/>
            <a:ext cx="809010" cy="502026"/>
            <a:chOff x="7493876" y="2774731"/>
            <a:chExt cx="1481958" cy="894622"/>
          </a:xfrm>
        </p:grpSpPr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779B4EA8-4BF9-6E4B-95A5-61AE828BF44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F142A987-761B-994C-B2CF-AA70DDB50D2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BB8863E3-F134-5C44-AA71-F1EB9E7FAC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13EFE091-51A0-A84D-8C74-7D49F49E7F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2007E57F-D7CB-A74F-B077-7439C454C46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1A7A87E3-0D33-1342-9288-FE279ABD0C9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635">
                <a:extLst>
                  <a:ext uri="{FF2B5EF4-FFF2-40B4-BE49-F238E27FC236}">
                    <a16:creationId xmlns:a16="http://schemas.microsoft.com/office/drawing/2014/main" id="{5752FA50-1B28-BD4A-9158-8D5053B30B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3" name="Right Arrow 672">
            <a:extLst>
              <a:ext uri="{FF2B5EF4-FFF2-40B4-BE49-F238E27FC236}">
                <a16:creationId xmlns:a16="http://schemas.microsoft.com/office/drawing/2014/main" id="{B97D521A-528F-F144-A8F1-1DBCAE203C92}"/>
              </a:ext>
            </a:extLst>
          </p:cNvPr>
          <p:cNvSpPr/>
          <p:nvPr/>
        </p:nvSpPr>
        <p:spPr>
          <a:xfrm>
            <a:off x="685800" y="2756646"/>
            <a:ext cx="1313330" cy="511526"/>
          </a:xfrm>
          <a:prstGeom prst="rightArrow">
            <a:avLst/>
          </a:prstGeom>
          <a:gradFill>
            <a:gsLst>
              <a:gs pos="0">
                <a:srgbClr val="FFFFFF">
                  <a:alpha val="67000"/>
                </a:srgbClr>
              </a:gs>
              <a:gs pos="100000">
                <a:srgbClr val="0000A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2" name="Group 681">
            <a:extLst>
              <a:ext uri="{FF2B5EF4-FFF2-40B4-BE49-F238E27FC236}">
                <a16:creationId xmlns:a16="http://schemas.microsoft.com/office/drawing/2014/main" id="{3683399D-A639-394A-8DF7-7F9B7AB6D7B6}"/>
              </a:ext>
            </a:extLst>
          </p:cNvPr>
          <p:cNvGrpSpPr/>
          <p:nvPr/>
        </p:nvGrpSpPr>
        <p:grpSpPr>
          <a:xfrm>
            <a:off x="1373964" y="4541734"/>
            <a:ext cx="1607995" cy="1127080"/>
            <a:chOff x="1373964" y="4541734"/>
            <a:chExt cx="1607995" cy="1127080"/>
          </a:xfrm>
        </p:grpSpPr>
        <p:sp>
          <p:nvSpPr>
            <p:cNvPr id="444" name="Text Box 404">
              <a:extLst>
                <a:ext uri="{FF2B5EF4-FFF2-40B4-BE49-F238E27FC236}">
                  <a16:creationId xmlns:a16="http://schemas.microsoft.com/office/drawing/2014/main" id="{E62F71C0-17AC-E842-AF41-29E05880C3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964" y="4541734"/>
              <a:ext cx="8901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i="0" dirty="0">
                  <a:solidFill>
                    <a:srgbClr val="C00000"/>
                  </a:solidFill>
                  <a:latin typeface="+mn-lt"/>
                </a:rPr>
                <a:t>web page</a:t>
              </a:r>
            </a:p>
          </p:txBody>
        </p:sp>
        <p:sp>
          <p:nvSpPr>
            <p:cNvPr id="677" name="Freeform 398">
              <a:extLst>
                <a:ext uri="{FF2B5EF4-FFF2-40B4-BE49-F238E27FC236}">
                  <a16:creationId xmlns:a16="http://schemas.microsoft.com/office/drawing/2014/main" id="{80939846-FA86-F748-B1A5-ABCAB9226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329" y="4799922"/>
              <a:ext cx="1531630" cy="868892"/>
            </a:xfrm>
            <a:custGeom>
              <a:avLst/>
              <a:gdLst>
                <a:gd name="T0" fmla="*/ 861 w 861"/>
                <a:gd name="T1" fmla="*/ 772 h 772"/>
                <a:gd name="T2" fmla="*/ 0 w 861"/>
                <a:gd name="T3" fmla="*/ 557 h 772"/>
                <a:gd name="T4" fmla="*/ 532 w 861"/>
                <a:gd name="T5" fmla="*/ 405 h 772"/>
                <a:gd name="T6" fmla="*/ 652 w 861"/>
                <a:gd name="T7" fmla="*/ 0 h 772"/>
                <a:gd name="T8" fmla="*/ 861 w 861"/>
                <a:gd name="T9" fmla="*/ 772 h 7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10000 w 10000"/>
                <a:gd name="connsiteY0" fmla="*/ 10000 h 10000"/>
                <a:gd name="connsiteX1" fmla="*/ 0 w 10000"/>
                <a:gd name="connsiteY1" fmla="*/ 7215 h 10000"/>
                <a:gd name="connsiteX2" fmla="*/ 6179 w 10000"/>
                <a:gd name="connsiteY2" fmla="*/ 5246 h 10000"/>
                <a:gd name="connsiteX3" fmla="*/ 7573 w 10000"/>
                <a:gd name="connsiteY3" fmla="*/ 0 h 10000"/>
                <a:gd name="connsiteX4" fmla="*/ 9561 w 10000"/>
                <a:gd name="connsiteY4" fmla="*/ 7933 h 10000"/>
                <a:gd name="connsiteX5" fmla="*/ 10000 w 10000"/>
                <a:gd name="connsiteY5" fmla="*/ 10000 h 10000"/>
                <a:gd name="connsiteX0" fmla="*/ 10000 w 10180"/>
                <a:gd name="connsiteY0" fmla="*/ 10000 h 10000"/>
                <a:gd name="connsiteX1" fmla="*/ 0 w 10180"/>
                <a:gd name="connsiteY1" fmla="*/ 7215 h 10000"/>
                <a:gd name="connsiteX2" fmla="*/ 6179 w 10180"/>
                <a:gd name="connsiteY2" fmla="*/ 5246 h 10000"/>
                <a:gd name="connsiteX3" fmla="*/ 7573 w 10180"/>
                <a:gd name="connsiteY3" fmla="*/ 0 h 10000"/>
                <a:gd name="connsiteX4" fmla="*/ 10151 w 10180"/>
                <a:gd name="connsiteY4" fmla="*/ 8116 h 10000"/>
                <a:gd name="connsiteX5" fmla="*/ 10000 w 10180"/>
                <a:gd name="connsiteY5" fmla="*/ 10000 h 10000"/>
                <a:gd name="connsiteX0" fmla="*/ 9573 w 10167"/>
                <a:gd name="connsiteY0" fmla="*/ 10658 h 10658"/>
                <a:gd name="connsiteX1" fmla="*/ 0 w 10167"/>
                <a:gd name="connsiteY1" fmla="*/ 7215 h 10658"/>
                <a:gd name="connsiteX2" fmla="*/ 6179 w 10167"/>
                <a:gd name="connsiteY2" fmla="*/ 5246 h 10658"/>
                <a:gd name="connsiteX3" fmla="*/ 7573 w 10167"/>
                <a:gd name="connsiteY3" fmla="*/ 0 h 10658"/>
                <a:gd name="connsiteX4" fmla="*/ 10151 w 10167"/>
                <a:gd name="connsiteY4" fmla="*/ 8116 h 10658"/>
                <a:gd name="connsiteX5" fmla="*/ 9573 w 10167"/>
                <a:gd name="connsiteY5" fmla="*/ 10658 h 10658"/>
                <a:gd name="connsiteX0" fmla="*/ 9573 w 10167"/>
                <a:gd name="connsiteY0" fmla="*/ 10658 h 10658"/>
                <a:gd name="connsiteX1" fmla="*/ 0 w 10167"/>
                <a:gd name="connsiteY1" fmla="*/ 7215 h 10658"/>
                <a:gd name="connsiteX2" fmla="*/ 7688 w 10167"/>
                <a:gd name="connsiteY2" fmla="*/ 7111 h 10658"/>
                <a:gd name="connsiteX3" fmla="*/ 7573 w 10167"/>
                <a:gd name="connsiteY3" fmla="*/ 0 h 10658"/>
                <a:gd name="connsiteX4" fmla="*/ 10151 w 10167"/>
                <a:gd name="connsiteY4" fmla="*/ 8116 h 10658"/>
                <a:gd name="connsiteX5" fmla="*/ 9573 w 10167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659"/>
                <a:gd name="connsiteY0" fmla="*/ 10658 h 10658"/>
                <a:gd name="connsiteX1" fmla="*/ 0 w 10659"/>
                <a:gd name="connsiteY1" fmla="*/ 7178 h 10658"/>
                <a:gd name="connsiteX2" fmla="*/ 8180 w 10659"/>
                <a:gd name="connsiteY2" fmla="*/ 7111 h 10658"/>
                <a:gd name="connsiteX3" fmla="*/ 8065 w 10659"/>
                <a:gd name="connsiteY3" fmla="*/ 0 h 10658"/>
                <a:gd name="connsiteX4" fmla="*/ 10643 w 10659"/>
                <a:gd name="connsiteY4" fmla="*/ 8116 h 10658"/>
                <a:gd name="connsiteX5" fmla="*/ 10065 w 10659"/>
                <a:gd name="connsiteY5" fmla="*/ 10658 h 10658"/>
                <a:gd name="connsiteX0" fmla="*/ 10065 w 10788"/>
                <a:gd name="connsiteY0" fmla="*/ 10658 h 10658"/>
                <a:gd name="connsiteX1" fmla="*/ 0 w 10788"/>
                <a:gd name="connsiteY1" fmla="*/ 7178 h 10658"/>
                <a:gd name="connsiteX2" fmla="*/ 8180 w 10788"/>
                <a:gd name="connsiteY2" fmla="*/ 7111 h 10658"/>
                <a:gd name="connsiteX3" fmla="*/ 8065 w 10788"/>
                <a:gd name="connsiteY3" fmla="*/ 0 h 10658"/>
                <a:gd name="connsiteX4" fmla="*/ 10774 w 10788"/>
                <a:gd name="connsiteY4" fmla="*/ 8153 h 10658"/>
                <a:gd name="connsiteX5" fmla="*/ 10065 w 10788"/>
                <a:gd name="connsiteY5" fmla="*/ 10658 h 10658"/>
                <a:gd name="connsiteX0" fmla="*/ 10065 w 10788"/>
                <a:gd name="connsiteY0" fmla="*/ 10658 h 10658"/>
                <a:gd name="connsiteX1" fmla="*/ 0 w 10788"/>
                <a:gd name="connsiteY1" fmla="*/ 7178 h 10658"/>
                <a:gd name="connsiteX2" fmla="*/ 8180 w 10788"/>
                <a:gd name="connsiteY2" fmla="*/ 7111 h 10658"/>
                <a:gd name="connsiteX3" fmla="*/ 8065 w 10788"/>
                <a:gd name="connsiteY3" fmla="*/ 0 h 10658"/>
                <a:gd name="connsiteX4" fmla="*/ 10774 w 10788"/>
                <a:gd name="connsiteY4" fmla="*/ 8153 h 10658"/>
                <a:gd name="connsiteX5" fmla="*/ 10065 w 10788"/>
                <a:gd name="connsiteY5" fmla="*/ 10658 h 10658"/>
                <a:gd name="connsiteX0" fmla="*/ 10065 w 10788"/>
                <a:gd name="connsiteY0" fmla="*/ 9086 h 9086"/>
                <a:gd name="connsiteX1" fmla="*/ 0 w 10788"/>
                <a:gd name="connsiteY1" fmla="*/ 5606 h 9086"/>
                <a:gd name="connsiteX2" fmla="*/ 8180 w 10788"/>
                <a:gd name="connsiteY2" fmla="*/ 5539 h 9086"/>
                <a:gd name="connsiteX3" fmla="*/ 8196 w 10788"/>
                <a:gd name="connsiteY3" fmla="*/ 0 h 9086"/>
                <a:gd name="connsiteX4" fmla="*/ 10774 w 10788"/>
                <a:gd name="connsiteY4" fmla="*/ 6581 h 9086"/>
                <a:gd name="connsiteX5" fmla="*/ 10065 w 10788"/>
                <a:gd name="connsiteY5" fmla="*/ 9086 h 9086"/>
                <a:gd name="connsiteX0" fmla="*/ 9330 w 10000"/>
                <a:gd name="connsiteY0" fmla="*/ 10000 h 10000"/>
                <a:gd name="connsiteX1" fmla="*/ 0 w 10000"/>
                <a:gd name="connsiteY1" fmla="*/ 6170 h 10000"/>
                <a:gd name="connsiteX2" fmla="*/ 7582 w 10000"/>
                <a:gd name="connsiteY2" fmla="*/ 6096 h 10000"/>
                <a:gd name="connsiteX3" fmla="*/ 7597 w 10000"/>
                <a:gd name="connsiteY3" fmla="*/ 0 h 10000"/>
                <a:gd name="connsiteX4" fmla="*/ 9987 w 10000"/>
                <a:gd name="connsiteY4" fmla="*/ 7243 h 10000"/>
                <a:gd name="connsiteX5" fmla="*/ 9330 w 10000"/>
                <a:gd name="connsiteY5" fmla="*/ 10000 h 10000"/>
                <a:gd name="connsiteX0" fmla="*/ 8799 w 9995"/>
                <a:gd name="connsiteY0" fmla="*/ 9361 h 9361"/>
                <a:gd name="connsiteX1" fmla="*/ 0 w 9995"/>
                <a:gd name="connsiteY1" fmla="*/ 6170 h 9361"/>
                <a:gd name="connsiteX2" fmla="*/ 7582 w 9995"/>
                <a:gd name="connsiteY2" fmla="*/ 6096 h 9361"/>
                <a:gd name="connsiteX3" fmla="*/ 7597 w 9995"/>
                <a:gd name="connsiteY3" fmla="*/ 0 h 9361"/>
                <a:gd name="connsiteX4" fmla="*/ 9987 w 9995"/>
                <a:gd name="connsiteY4" fmla="*/ 7243 h 9361"/>
                <a:gd name="connsiteX5" fmla="*/ 8799 w 9995"/>
                <a:gd name="connsiteY5" fmla="*/ 9361 h 9361"/>
                <a:gd name="connsiteX0" fmla="*/ 8803 w 8911"/>
                <a:gd name="connsiteY0" fmla="*/ 10000 h 10000"/>
                <a:gd name="connsiteX1" fmla="*/ 0 w 8911"/>
                <a:gd name="connsiteY1" fmla="*/ 6591 h 10000"/>
                <a:gd name="connsiteX2" fmla="*/ 7586 w 8911"/>
                <a:gd name="connsiteY2" fmla="*/ 6512 h 10000"/>
                <a:gd name="connsiteX3" fmla="*/ 7601 w 8911"/>
                <a:gd name="connsiteY3" fmla="*/ 0 h 10000"/>
                <a:gd name="connsiteX4" fmla="*/ 8880 w 8911"/>
                <a:gd name="connsiteY4" fmla="*/ 6748 h 10000"/>
                <a:gd name="connsiteX5" fmla="*/ 8803 w 8911"/>
                <a:gd name="connsiteY5" fmla="*/ 10000 h 10000"/>
                <a:gd name="connsiteX0" fmla="*/ 9879 w 9965"/>
                <a:gd name="connsiteY0" fmla="*/ 10000 h 10000"/>
                <a:gd name="connsiteX1" fmla="*/ 0 w 9965"/>
                <a:gd name="connsiteY1" fmla="*/ 6591 h 10000"/>
                <a:gd name="connsiteX2" fmla="*/ 8513 w 9965"/>
                <a:gd name="connsiteY2" fmla="*/ 6512 h 10000"/>
                <a:gd name="connsiteX3" fmla="*/ 8530 w 9965"/>
                <a:gd name="connsiteY3" fmla="*/ 0 h 10000"/>
                <a:gd name="connsiteX4" fmla="*/ 9965 w 9965"/>
                <a:gd name="connsiteY4" fmla="*/ 6748 h 10000"/>
                <a:gd name="connsiteX5" fmla="*/ 9879 w 9965"/>
                <a:gd name="connsiteY5" fmla="*/ 10000 h 10000"/>
                <a:gd name="connsiteX0" fmla="*/ 9914 w 10000"/>
                <a:gd name="connsiteY0" fmla="*/ 10000 h 10000"/>
                <a:gd name="connsiteX1" fmla="*/ 0 w 10000"/>
                <a:gd name="connsiteY1" fmla="*/ 6591 h 10000"/>
                <a:gd name="connsiteX2" fmla="*/ 8543 w 10000"/>
                <a:gd name="connsiteY2" fmla="*/ 6512 h 10000"/>
                <a:gd name="connsiteX3" fmla="*/ 8560 w 10000"/>
                <a:gd name="connsiteY3" fmla="*/ 0 h 10000"/>
                <a:gd name="connsiteX4" fmla="*/ 10000 w 10000"/>
                <a:gd name="connsiteY4" fmla="*/ 6748 h 10000"/>
                <a:gd name="connsiteX5" fmla="*/ 9914 w 10000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10257 w 11714"/>
                <a:gd name="connsiteY2" fmla="*/ 6512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31 w 11714"/>
                <a:gd name="connsiteY2" fmla="*/ 8797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261"/>
                <a:gd name="connsiteX1" fmla="*/ 0 w 11714"/>
                <a:gd name="connsiteY1" fmla="*/ 9319 h 10261"/>
                <a:gd name="connsiteX2" fmla="*/ 9631 w 11714"/>
                <a:gd name="connsiteY2" fmla="*/ 8797 h 10261"/>
                <a:gd name="connsiteX3" fmla="*/ 10274 w 11714"/>
                <a:gd name="connsiteY3" fmla="*/ 0 h 10261"/>
                <a:gd name="connsiteX4" fmla="*/ 11714 w 11714"/>
                <a:gd name="connsiteY4" fmla="*/ 6748 h 10261"/>
                <a:gd name="connsiteX5" fmla="*/ 11628 w 11714"/>
                <a:gd name="connsiteY5" fmla="*/ 10000 h 10261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31 w 11714"/>
                <a:gd name="connsiteY2" fmla="*/ 8797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10000 h 10000"/>
                <a:gd name="connsiteX1" fmla="*/ 0 w 11714"/>
                <a:gd name="connsiteY1" fmla="*/ 9319 h 10000"/>
                <a:gd name="connsiteX2" fmla="*/ 9658 w 11714"/>
                <a:gd name="connsiteY2" fmla="*/ 9070 h 10000"/>
                <a:gd name="connsiteX3" fmla="*/ 10274 w 11714"/>
                <a:gd name="connsiteY3" fmla="*/ 0 h 10000"/>
                <a:gd name="connsiteX4" fmla="*/ 11714 w 11714"/>
                <a:gd name="connsiteY4" fmla="*/ 6748 h 10000"/>
                <a:gd name="connsiteX5" fmla="*/ 11628 w 11714"/>
                <a:gd name="connsiteY5" fmla="*/ 10000 h 10000"/>
                <a:gd name="connsiteX0" fmla="*/ 11628 w 11714"/>
                <a:gd name="connsiteY0" fmla="*/ 8329 h 8329"/>
                <a:gd name="connsiteX1" fmla="*/ 0 w 11714"/>
                <a:gd name="connsiteY1" fmla="*/ 7648 h 8329"/>
                <a:gd name="connsiteX2" fmla="*/ 9658 w 11714"/>
                <a:gd name="connsiteY2" fmla="*/ 7399 h 8329"/>
                <a:gd name="connsiteX3" fmla="*/ 9784 w 11714"/>
                <a:gd name="connsiteY3" fmla="*/ 0 h 8329"/>
                <a:gd name="connsiteX4" fmla="*/ 11714 w 11714"/>
                <a:gd name="connsiteY4" fmla="*/ 5077 h 8329"/>
                <a:gd name="connsiteX5" fmla="*/ 11628 w 11714"/>
                <a:gd name="connsiteY5" fmla="*/ 8329 h 8329"/>
                <a:gd name="connsiteX0" fmla="*/ 9927 w 10000"/>
                <a:gd name="connsiteY0" fmla="*/ 10000 h 10000"/>
                <a:gd name="connsiteX1" fmla="*/ 0 w 10000"/>
                <a:gd name="connsiteY1" fmla="*/ 9182 h 10000"/>
                <a:gd name="connsiteX2" fmla="*/ 8245 w 10000"/>
                <a:gd name="connsiteY2" fmla="*/ 8883 h 10000"/>
                <a:gd name="connsiteX3" fmla="*/ 8352 w 10000"/>
                <a:gd name="connsiteY3" fmla="*/ 0 h 10000"/>
                <a:gd name="connsiteX4" fmla="*/ 10000 w 10000"/>
                <a:gd name="connsiteY4" fmla="*/ 6096 h 10000"/>
                <a:gd name="connsiteX5" fmla="*/ 9927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9927" y="10000"/>
                  </a:moveTo>
                  <a:cubicBezTo>
                    <a:pt x="7231" y="9836"/>
                    <a:pt x="6474" y="9595"/>
                    <a:pt x="0" y="9182"/>
                  </a:cubicBezTo>
                  <a:lnTo>
                    <a:pt x="8245" y="8883"/>
                  </a:lnTo>
                  <a:cubicBezTo>
                    <a:pt x="8212" y="5538"/>
                    <a:pt x="8387" y="3345"/>
                    <a:pt x="8352" y="0"/>
                  </a:cubicBezTo>
                  <a:cubicBezTo>
                    <a:pt x="8852" y="3416"/>
                    <a:pt x="8942" y="4239"/>
                    <a:pt x="10000" y="6096"/>
                  </a:cubicBezTo>
                  <a:cubicBezTo>
                    <a:pt x="9991" y="7928"/>
                    <a:pt x="9934" y="8700"/>
                    <a:pt x="9927" y="100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bg1">
                    <a:lumMod val="75000"/>
                  </a:schemeClr>
                </a:gs>
              </a:gsLst>
              <a:lin ang="129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pic>
          <p:nvPicPr>
            <p:cNvPr id="443" name="Picture 401">
              <a:extLst>
                <a:ext uri="{FF2B5EF4-FFF2-40B4-BE49-F238E27FC236}">
                  <a16:creationId xmlns:a16="http://schemas.microsoft.com/office/drawing/2014/main" id="{6E2D6C5A-5878-8249-B10C-04E17B932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4743" y="4817138"/>
              <a:ext cx="1243012" cy="768350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547" name="Group 248">
            <a:extLst>
              <a:ext uri="{FF2B5EF4-FFF2-40B4-BE49-F238E27FC236}">
                <a16:creationId xmlns:a16="http://schemas.microsoft.com/office/drawing/2014/main" id="{DD74A46B-8CFF-C14D-B141-BB4A8B9E896A}"/>
              </a:ext>
            </a:extLst>
          </p:cNvPr>
          <p:cNvGrpSpPr>
            <a:grpSpLocks/>
          </p:cNvGrpSpPr>
          <p:nvPr/>
        </p:nvGrpSpPr>
        <p:grpSpPr bwMode="auto">
          <a:xfrm>
            <a:off x="2957232" y="5059642"/>
            <a:ext cx="358775" cy="623888"/>
            <a:chOff x="4140" y="429"/>
            <a:chExt cx="1425" cy="2396"/>
          </a:xfrm>
        </p:grpSpPr>
        <p:sp>
          <p:nvSpPr>
            <p:cNvPr id="548" name="Freeform 148">
              <a:extLst>
                <a:ext uri="{FF2B5EF4-FFF2-40B4-BE49-F238E27FC236}">
                  <a16:creationId xmlns:a16="http://schemas.microsoft.com/office/drawing/2014/main" id="{E26405AF-3E42-AA41-BFD2-3B7948531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9" name="Rectangle 149">
              <a:extLst>
                <a:ext uri="{FF2B5EF4-FFF2-40B4-BE49-F238E27FC236}">
                  <a16:creationId xmlns:a16="http://schemas.microsoft.com/office/drawing/2014/main" id="{47D37451-2947-344E-8E7A-210E7A2D6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0" name="Freeform 150">
              <a:extLst>
                <a:ext uri="{FF2B5EF4-FFF2-40B4-BE49-F238E27FC236}">
                  <a16:creationId xmlns:a16="http://schemas.microsoft.com/office/drawing/2014/main" id="{794051DE-EDD2-9D49-9A64-72D78C5AF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1" name="Freeform 151">
              <a:extLst>
                <a:ext uri="{FF2B5EF4-FFF2-40B4-BE49-F238E27FC236}">
                  <a16:creationId xmlns:a16="http://schemas.microsoft.com/office/drawing/2014/main" id="{6B3A31B2-65E4-2D43-AF3A-C267D981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2" name="Rectangle 152">
              <a:extLst>
                <a:ext uri="{FF2B5EF4-FFF2-40B4-BE49-F238E27FC236}">
                  <a16:creationId xmlns:a16="http://schemas.microsoft.com/office/drawing/2014/main" id="{5BDB8D32-4034-0648-9A9C-461080F0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3" name="Group 153">
              <a:extLst>
                <a:ext uri="{FF2B5EF4-FFF2-40B4-BE49-F238E27FC236}">
                  <a16:creationId xmlns:a16="http://schemas.microsoft.com/office/drawing/2014/main" id="{98227220-D87B-BF44-BAA0-CA8B03DA6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8" name="AutoShape 154">
                <a:extLst>
                  <a:ext uri="{FF2B5EF4-FFF2-40B4-BE49-F238E27FC236}">
                    <a16:creationId xmlns:a16="http://schemas.microsoft.com/office/drawing/2014/main" id="{250B641D-BA68-CF4E-8F1A-14F5DEB8A2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9" name="AutoShape 155">
                <a:extLst>
                  <a:ext uri="{FF2B5EF4-FFF2-40B4-BE49-F238E27FC236}">
                    <a16:creationId xmlns:a16="http://schemas.microsoft.com/office/drawing/2014/main" id="{787D2112-54A6-DD4C-91A7-7982CA3DD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4" name="Rectangle 156">
              <a:extLst>
                <a:ext uri="{FF2B5EF4-FFF2-40B4-BE49-F238E27FC236}">
                  <a16:creationId xmlns:a16="http://schemas.microsoft.com/office/drawing/2014/main" id="{ED074C77-4F92-864B-A252-8CABF356F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5" name="Group 157">
              <a:extLst>
                <a:ext uri="{FF2B5EF4-FFF2-40B4-BE49-F238E27FC236}">
                  <a16:creationId xmlns:a16="http://schemas.microsoft.com/office/drawing/2014/main" id="{E45C5AAE-9CEA-5D45-9B1F-D1201EA7A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76" name="AutoShape 158">
                <a:extLst>
                  <a:ext uri="{FF2B5EF4-FFF2-40B4-BE49-F238E27FC236}">
                    <a16:creationId xmlns:a16="http://schemas.microsoft.com/office/drawing/2014/main" id="{23A4FF84-0E8C-5B4F-8656-A4C26D3FB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7" name="AutoShape 159">
                <a:extLst>
                  <a:ext uri="{FF2B5EF4-FFF2-40B4-BE49-F238E27FC236}">
                    <a16:creationId xmlns:a16="http://schemas.microsoft.com/office/drawing/2014/main" id="{3A8A84FE-F7E1-EA40-BE3B-E5A1F1A19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6" name="Rectangle 160">
              <a:extLst>
                <a:ext uri="{FF2B5EF4-FFF2-40B4-BE49-F238E27FC236}">
                  <a16:creationId xmlns:a16="http://schemas.microsoft.com/office/drawing/2014/main" id="{5A74EA63-0B5F-FB48-AA96-CDECA8668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7" name="Rectangle 161">
              <a:extLst>
                <a:ext uri="{FF2B5EF4-FFF2-40B4-BE49-F238E27FC236}">
                  <a16:creationId xmlns:a16="http://schemas.microsoft.com/office/drawing/2014/main" id="{58A4912C-FD7F-3745-98E7-736F73EB1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8" name="Group 162">
              <a:extLst>
                <a:ext uri="{FF2B5EF4-FFF2-40B4-BE49-F238E27FC236}">
                  <a16:creationId xmlns:a16="http://schemas.microsoft.com/office/drawing/2014/main" id="{A7ED305B-1858-0C4C-8889-5F08D18EE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74" name="AutoShape 163">
                <a:extLst>
                  <a:ext uri="{FF2B5EF4-FFF2-40B4-BE49-F238E27FC236}">
                    <a16:creationId xmlns:a16="http://schemas.microsoft.com/office/drawing/2014/main" id="{E0A7BB14-4EE6-E649-A054-B7ACF2A81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5" name="AutoShape 164">
                <a:extLst>
                  <a:ext uri="{FF2B5EF4-FFF2-40B4-BE49-F238E27FC236}">
                    <a16:creationId xmlns:a16="http://schemas.microsoft.com/office/drawing/2014/main" id="{87C1BCDA-D3DA-3C44-A348-6B38470D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9" name="Freeform 165">
              <a:extLst>
                <a:ext uri="{FF2B5EF4-FFF2-40B4-BE49-F238E27FC236}">
                  <a16:creationId xmlns:a16="http://schemas.microsoft.com/office/drawing/2014/main" id="{353439C9-DEEB-6349-ABEB-ED29E03E8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60" name="Group 166">
              <a:extLst>
                <a:ext uri="{FF2B5EF4-FFF2-40B4-BE49-F238E27FC236}">
                  <a16:creationId xmlns:a16="http://schemas.microsoft.com/office/drawing/2014/main" id="{B5D33585-759B-2A49-99A7-061236F88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72" name="AutoShape 167">
                <a:extLst>
                  <a:ext uri="{FF2B5EF4-FFF2-40B4-BE49-F238E27FC236}">
                    <a16:creationId xmlns:a16="http://schemas.microsoft.com/office/drawing/2014/main" id="{CA773528-AD84-7D48-8019-9201E6A9C8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3" name="AutoShape 168">
                <a:extLst>
                  <a:ext uri="{FF2B5EF4-FFF2-40B4-BE49-F238E27FC236}">
                    <a16:creationId xmlns:a16="http://schemas.microsoft.com/office/drawing/2014/main" id="{472F7D5E-1AD1-264C-9D28-AFB2CA688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61" name="Rectangle 169">
              <a:extLst>
                <a:ext uri="{FF2B5EF4-FFF2-40B4-BE49-F238E27FC236}">
                  <a16:creationId xmlns:a16="http://schemas.microsoft.com/office/drawing/2014/main" id="{1E31944B-126C-0C48-8360-3955ACFF9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2" name="Freeform 170">
              <a:extLst>
                <a:ext uri="{FF2B5EF4-FFF2-40B4-BE49-F238E27FC236}">
                  <a16:creationId xmlns:a16="http://schemas.microsoft.com/office/drawing/2014/main" id="{AF8E0510-EA92-E34B-BAF8-A7129AFAD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Freeform 171">
              <a:extLst>
                <a:ext uri="{FF2B5EF4-FFF2-40B4-BE49-F238E27FC236}">
                  <a16:creationId xmlns:a16="http://schemas.microsoft.com/office/drawing/2014/main" id="{794611B1-1F70-D644-A04B-BCECE318F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4" name="Oval 172">
              <a:extLst>
                <a:ext uri="{FF2B5EF4-FFF2-40B4-BE49-F238E27FC236}">
                  <a16:creationId xmlns:a16="http://schemas.microsoft.com/office/drawing/2014/main" id="{A637D4FD-E378-BA4B-B33A-0D90745CB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5" name="Freeform 173">
              <a:extLst>
                <a:ext uri="{FF2B5EF4-FFF2-40B4-BE49-F238E27FC236}">
                  <a16:creationId xmlns:a16="http://schemas.microsoft.com/office/drawing/2014/main" id="{9422064F-7319-E348-881D-6E240552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6" name="AutoShape 174">
              <a:extLst>
                <a:ext uri="{FF2B5EF4-FFF2-40B4-BE49-F238E27FC236}">
                  <a16:creationId xmlns:a16="http://schemas.microsoft.com/office/drawing/2014/main" id="{2F2D8D29-4918-BC40-B587-0167A6D7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7" name="AutoShape 175">
              <a:extLst>
                <a:ext uri="{FF2B5EF4-FFF2-40B4-BE49-F238E27FC236}">
                  <a16:creationId xmlns:a16="http://schemas.microsoft.com/office/drawing/2014/main" id="{CA9837DA-B6EB-3E4C-8ABD-BA649DD5B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8" name="Oval 176">
              <a:extLst>
                <a:ext uri="{FF2B5EF4-FFF2-40B4-BE49-F238E27FC236}">
                  <a16:creationId xmlns:a16="http://schemas.microsoft.com/office/drawing/2014/main" id="{292FD403-2A63-E04F-A616-3EFB915BE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9" name="Oval 177">
              <a:extLst>
                <a:ext uri="{FF2B5EF4-FFF2-40B4-BE49-F238E27FC236}">
                  <a16:creationId xmlns:a16="http://schemas.microsoft.com/office/drawing/2014/main" id="{B38211AD-96E2-E840-ABF7-46912AF88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0" name="Oval 178">
              <a:extLst>
                <a:ext uri="{FF2B5EF4-FFF2-40B4-BE49-F238E27FC236}">
                  <a16:creationId xmlns:a16="http://schemas.microsoft.com/office/drawing/2014/main" id="{33893241-FF92-AC41-AD12-42C30CE70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1" name="Rectangle 179">
              <a:extLst>
                <a:ext uri="{FF2B5EF4-FFF2-40B4-BE49-F238E27FC236}">
                  <a16:creationId xmlns:a16="http://schemas.microsoft.com/office/drawing/2014/main" id="{7D299A7B-FEF5-C342-9684-CEEEDE5EA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83" name="Rectangle 3">
            <a:extLst>
              <a:ext uri="{FF2B5EF4-FFF2-40B4-BE49-F238E27FC236}">
                <a16:creationId xmlns:a16="http://schemas.microsoft.com/office/drawing/2014/main" id="{1A556173-0263-214D-9BE3-6EA12C023ADE}"/>
              </a:ext>
            </a:extLst>
          </p:cNvPr>
          <p:cNvSpPr txBox="1">
            <a:spLocks noChangeArrowheads="1"/>
          </p:cNvSpPr>
          <p:nvPr/>
        </p:nvSpPr>
        <p:spPr>
          <a:xfrm>
            <a:off x="8877300" y="1833563"/>
            <a:ext cx="2878418" cy="1316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ru-RU" dirty="0"/>
              <a:t>прибывающий мобильный клиент подключается к сети </a:t>
            </a:r>
            <a:r>
              <a:rPr lang="en-US" dirty="0"/>
              <a:t>…</a:t>
            </a:r>
            <a:endParaRPr lang="en-US" sz="24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684" name="Rectangle 3">
            <a:extLst>
              <a:ext uri="{FF2B5EF4-FFF2-40B4-BE49-F238E27FC236}">
                <a16:creationId xmlns:a16="http://schemas.microsoft.com/office/drawing/2014/main" id="{4045A4E3-35EE-8C46-A982-26140CFF7B8E}"/>
              </a:ext>
            </a:extLst>
          </p:cNvPr>
          <p:cNvSpPr txBox="1">
            <a:spLocks noChangeArrowheads="1"/>
          </p:cNvSpPr>
          <p:nvPr/>
        </p:nvSpPr>
        <p:spPr>
          <a:xfrm>
            <a:off x="8877300" y="3179763"/>
            <a:ext cx="2878418" cy="13160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69875">
              <a:defRPr/>
            </a:pPr>
            <a:r>
              <a:rPr lang="ru-RU" sz="3000" dirty="0"/>
              <a:t>Отправляет запрос</a:t>
            </a:r>
            <a:r>
              <a:rPr lang="en-US" sz="3000" dirty="0"/>
              <a:t>: </a:t>
            </a:r>
            <a:r>
              <a:rPr lang="en-US" sz="2600" dirty="0" err="1"/>
              <a:t>www.google.com</a:t>
            </a:r>
            <a:endParaRPr lang="en-US" sz="24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685" name="TextBox 684">
            <a:extLst>
              <a:ext uri="{FF2B5EF4-FFF2-40B4-BE49-F238E27FC236}">
                <a16:creationId xmlns:a16="http://schemas.microsoft.com/office/drawing/2014/main" id="{A1FC4D17-5B36-134E-BB1F-D0DFCB5FB268}"/>
              </a:ext>
            </a:extLst>
          </p:cNvPr>
          <p:cNvSpPr txBox="1"/>
          <p:nvPr/>
        </p:nvSpPr>
        <p:spPr>
          <a:xfrm>
            <a:off x="8737600" y="1181100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00A8"/>
                </a:solidFill>
              </a:rPr>
              <a:t>сценарий</a:t>
            </a:r>
            <a:r>
              <a:rPr lang="en-US" dirty="0"/>
              <a:t>:</a:t>
            </a:r>
          </a:p>
        </p:txBody>
      </p:sp>
      <p:grpSp>
        <p:nvGrpSpPr>
          <p:cNvPr id="689" name="Group 688">
            <a:extLst>
              <a:ext uri="{FF2B5EF4-FFF2-40B4-BE49-F238E27FC236}">
                <a16:creationId xmlns:a16="http://schemas.microsoft.com/office/drawing/2014/main" id="{230ABE4F-8AF2-9E4F-BDBA-55842C20F2DE}"/>
              </a:ext>
            </a:extLst>
          </p:cNvPr>
          <p:cNvGrpSpPr/>
          <p:nvPr/>
        </p:nvGrpSpPr>
        <p:grpSpPr>
          <a:xfrm>
            <a:off x="9279570" y="4451350"/>
            <a:ext cx="2442530" cy="1612900"/>
            <a:chOff x="9279570" y="4451350"/>
            <a:chExt cx="2442530" cy="1612900"/>
          </a:xfrm>
        </p:grpSpPr>
        <p:pic>
          <p:nvPicPr>
            <p:cNvPr id="687" name="Picture 686" descr="A picture containing table, drawing&#10;&#10;Description automatically generated">
              <a:extLst>
                <a:ext uri="{FF2B5EF4-FFF2-40B4-BE49-F238E27FC236}">
                  <a16:creationId xmlns:a16="http://schemas.microsoft.com/office/drawing/2014/main" id="{567E3F56-C964-6B44-9119-9470EAA0B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9200" y="4451350"/>
              <a:ext cx="1612900" cy="1612900"/>
            </a:xfrm>
            <a:prstGeom prst="rect">
              <a:avLst/>
            </a:prstGeom>
          </p:spPr>
        </p:pic>
        <p:sp>
          <p:nvSpPr>
            <p:cNvPr id="688" name="TextBox 687">
              <a:extLst>
                <a:ext uri="{FF2B5EF4-FFF2-40B4-BE49-F238E27FC236}">
                  <a16:creationId xmlns:a16="http://schemas.microsoft.com/office/drawing/2014/main" id="{04B87FED-359F-224A-9E8E-D78A200B02F9}"/>
                </a:ext>
              </a:extLst>
            </p:cNvPr>
            <p:cNvSpPr txBox="1"/>
            <p:nvPr/>
          </p:nvSpPr>
          <p:spPr>
            <a:xfrm>
              <a:off x="9279570" y="4744591"/>
              <a:ext cx="152638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i="1" dirty="0">
                  <a:solidFill>
                    <a:srgbClr val="00B050"/>
                  </a:solidFill>
                </a:rPr>
                <a:t>Звучит</a:t>
              </a:r>
            </a:p>
            <a:p>
              <a:pPr algn="ctr"/>
              <a:r>
                <a:rPr lang="ru-RU" sz="3200" i="1" dirty="0">
                  <a:solidFill>
                    <a:srgbClr val="00B050"/>
                  </a:solidFill>
                </a:rPr>
                <a:t>просто</a:t>
              </a:r>
              <a:endParaRPr lang="en-US" sz="3200" i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106FB6F-DFDB-44C5-9418-0C19C30BBDF6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899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 animBg="1"/>
      <p:bldP spid="683" grpId="0"/>
      <p:bldP spid="68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03903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ru-RU" dirty="0"/>
              <a:t>Один день из жизни веб-запроса</a:t>
            </a:r>
            <a:r>
              <a:rPr lang="en-US" dirty="0"/>
              <a:t>: </a:t>
            </a:r>
            <a:r>
              <a:rPr lang="ru-RU" dirty="0"/>
              <a:t>подключение к Интернету</a:t>
            </a:r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81834" y="4500281"/>
            <a:ext cx="2069907" cy="800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/>
              <a:t>маршрутизатор</a:t>
            </a:r>
            <a:r>
              <a:rPr lang="en-US" dirty="0"/>
              <a:t> </a:t>
            </a:r>
            <a:r>
              <a:rPr lang="ru-RU" dirty="0"/>
              <a:t>использует</a:t>
            </a:r>
            <a:r>
              <a:rPr lang="en-US" dirty="0"/>
              <a:t> </a:t>
            </a:r>
          </a:p>
          <a:p>
            <a:pPr>
              <a:lnSpc>
                <a:spcPct val="85000"/>
              </a:lnSpc>
            </a:pPr>
            <a:r>
              <a:rPr lang="en-US" dirty="0"/>
              <a:t>DHCP </a:t>
            </a:r>
            <a:r>
              <a:rPr lang="ru-RU" dirty="0"/>
              <a:t>сервер</a:t>
            </a:r>
            <a:endParaRPr lang="en-US" dirty="0"/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DHCP </a:t>
            </a:r>
            <a:r>
              <a:rPr lang="ru-RU" dirty="0"/>
              <a:t>клиент</a:t>
            </a:r>
            <a:endParaRPr lang="en-US" dirty="0"/>
          </a:p>
        </p:txBody>
      </p:sp>
      <p:sp>
        <p:nvSpPr>
          <p:cNvPr id="913" name="Rectangle 189">
            <a:extLst>
              <a:ext uri="{FF2B5EF4-FFF2-40B4-BE49-F238E27FC236}">
                <a16:creationId xmlns:a16="http://schemas.microsoft.com/office/drawing/2014/main" id="{7F20F080-1B74-4740-BF0E-68EDFD77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8160" y="1252447"/>
            <a:ext cx="669163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indent="-231775">
              <a:defRPr/>
            </a:pPr>
            <a:r>
              <a:rPr lang="ru-RU" sz="2400" kern="0" dirty="0">
                <a:cs typeface="+mn-cs"/>
              </a:rPr>
              <a:t>Подключающийся ноутбук должен получить свой </a:t>
            </a:r>
            <a:r>
              <a:rPr lang="en-US" sz="2400" kern="0" dirty="0">
                <a:cs typeface="+mn-cs"/>
              </a:rPr>
              <a:t>IP-</a:t>
            </a:r>
            <a:r>
              <a:rPr lang="ru-RU" sz="2400" kern="0" dirty="0">
                <a:cs typeface="+mn-cs"/>
              </a:rPr>
              <a:t>адрес, адрес первого транзитного маршрутизатора, адрес </a:t>
            </a:r>
            <a:r>
              <a:rPr lang="en-US" sz="2400" kern="0" dirty="0">
                <a:cs typeface="+mn-cs"/>
              </a:rPr>
              <a:t>DNS-</a:t>
            </a:r>
            <a:r>
              <a:rPr lang="ru-RU" sz="2400" kern="0" dirty="0">
                <a:cs typeface="+mn-cs"/>
              </a:rPr>
              <a:t>сервера: используется </a:t>
            </a:r>
            <a:r>
              <a:rPr lang="en-US" sz="2400" kern="0" dirty="0">
                <a:solidFill>
                  <a:srgbClr val="C00000"/>
                </a:solidFill>
                <a:cs typeface="+mn-cs"/>
              </a:rPr>
              <a:t>DHCP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24" name="Group 253">
            <a:extLst>
              <a:ext uri="{FF2B5EF4-FFF2-40B4-BE49-F238E27FC236}">
                <a16:creationId xmlns:a16="http://schemas.microsoft.com/office/drawing/2014/main" id="{67A91C39-2F37-074F-914B-1E78059AB1A7}"/>
              </a:ext>
            </a:extLst>
          </p:cNvPr>
          <p:cNvGrpSpPr>
            <a:grpSpLocks/>
          </p:cNvGrpSpPr>
          <p:nvPr/>
        </p:nvGrpSpPr>
        <p:grpSpPr bwMode="auto">
          <a:xfrm>
            <a:off x="641723" y="1411287"/>
            <a:ext cx="544513" cy="244475"/>
            <a:chOff x="844" y="3337"/>
            <a:chExt cx="343" cy="154"/>
          </a:xfrm>
        </p:grpSpPr>
        <p:sp>
          <p:nvSpPr>
            <p:cNvPr id="925" name="Rectangle 251">
              <a:extLst>
                <a:ext uri="{FF2B5EF4-FFF2-40B4-BE49-F238E27FC236}">
                  <a16:creationId xmlns:a16="http://schemas.microsoft.com/office/drawing/2014/main" id="{8F5C1DA1-33C0-924C-A578-C74F96AAE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26" name="Text Box 252">
              <a:extLst>
                <a:ext uri="{FF2B5EF4-FFF2-40B4-BE49-F238E27FC236}">
                  <a16:creationId xmlns:a16="http://schemas.microsoft.com/office/drawing/2014/main" id="{974DE7F1-6FD1-6147-BDFA-B60FCDFC9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grpSp>
        <p:nvGrpSpPr>
          <p:cNvPr id="927" name="Group 299">
            <a:extLst>
              <a:ext uri="{FF2B5EF4-FFF2-40B4-BE49-F238E27FC236}">
                <a16:creationId xmlns:a16="http://schemas.microsoft.com/office/drawing/2014/main" id="{036B01E1-60D7-0344-8480-3C2B28A24B85}"/>
              </a:ext>
            </a:extLst>
          </p:cNvPr>
          <p:cNvGrpSpPr>
            <a:grpSpLocks/>
          </p:cNvGrpSpPr>
          <p:nvPr/>
        </p:nvGrpSpPr>
        <p:grpSpPr bwMode="auto">
          <a:xfrm>
            <a:off x="187698" y="1430337"/>
            <a:ext cx="1081088" cy="1166813"/>
            <a:chOff x="42" y="744"/>
            <a:chExt cx="681" cy="735"/>
          </a:xfrm>
        </p:grpSpPr>
        <p:grpSp>
          <p:nvGrpSpPr>
            <p:cNvPr id="928" name="Group 296">
              <a:extLst>
                <a:ext uri="{FF2B5EF4-FFF2-40B4-BE49-F238E27FC236}">
                  <a16:creationId xmlns:a16="http://schemas.microsoft.com/office/drawing/2014/main" id="{25B7F2D5-26EB-404A-8078-15A558861F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930" name="Group 295">
                <a:extLst>
                  <a:ext uri="{FF2B5EF4-FFF2-40B4-BE49-F238E27FC236}">
                    <a16:creationId xmlns:a16="http://schemas.microsoft.com/office/drawing/2014/main" id="{516792BF-0719-5146-A428-C65466ACA8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955" name="Group 254">
                  <a:extLst>
                    <a:ext uri="{FF2B5EF4-FFF2-40B4-BE49-F238E27FC236}">
                      <a16:creationId xmlns:a16="http://schemas.microsoft.com/office/drawing/2014/main" id="{4C401CB1-BBDA-7B43-B7C7-154C3DE1A2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958" name="Rectangle 255">
                    <a:extLst>
                      <a:ext uri="{FF2B5EF4-FFF2-40B4-BE49-F238E27FC236}">
                        <a16:creationId xmlns:a16="http://schemas.microsoft.com/office/drawing/2014/main" id="{D97BCFDF-D0CE-AF4F-9290-64A7466607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9" name="Text Box 256">
                    <a:extLst>
                      <a:ext uri="{FF2B5EF4-FFF2-40B4-BE49-F238E27FC236}">
                        <a16:creationId xmlns:a16="http://schemas.microsoft.com/office/drawing/2014/main" id="{EB33ED16-C899-C44F-8941-1661B033CF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956" name="Rectangle 266">
                  <a:extLst>
                    <a:ext uri="{FF2B5EF4-FFF2-40B4-BE49-F238E27FC236}">
                      <a16:creationId xmlns:a16="http://schemas.microsoft.com/office/drawing/2014/main" id="{D396D344-ADDF-F043-AA7F-947471810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57" name="Rectangle 267">
                  <a:extLst>
                    <a:ext uri="{FF2B5EF4-FFF2-40B4-BE49-F238E27FC236}">
                      <a16:creationId xmlns:a16="http://schemas.microsoft.com/office/drawing/2014/main" id="{9A648105-52C6-0E40-9C6E-3AE148FAB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31" name="Group 274">
                <a:extLst>
                  <a:ext uri="{FF2B5EF4-FFF2-40B4-BE49-F238E27FC236}">
                    <a16:creationId xmlns:a16="http://schemas.microsoft.com/office/drawing/2014/main" id="{0F24D476-BB38-DF44-987E-FD2321A52F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949" name="Group 268">
                  <a:extLst>
                    <a:ext uri="{FF2B5EF4-FFF2-40B4-BE49-F238E27FC236}">
                      <a16:creationId xmlns:a16="http://schemas.microsoft.com/office/drawing/2014/main" id="{E1FA6F16-C789-3742-9796-6EC843032C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53" name="Rectangle 269">
                    <a:extLst>
                      <a:ext uri="{FF2B5EF4-FFF2-40B4-BE49-F238E27FC236}">
                        <a16:creationId xmlns:a16="http://schemas.microsoft.com/office/drawing/2014/main" id="{6EB760F8-E089-9A47-9210-D6E1B526D7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4" name="Text Box 270">
                    <a:extLst>
                      <a:ext uri="{FF2B5EF4-FFF2-40B4-BE49-F238E27FC236}">
                        <a16:creationId xmlns:a16="http://schemas.microsoft.com/office/drawing/2014/main" id="{33F5C3C7-CEB9-2443-AD4C-63446A3F586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950" name="Group 273">
                  <a:extLst>
                    <a:ext uri="{FF2B5EF4-FFF2-40B4-BE49-F238E27FC236}">
                      <a16:creationId xmlns:a16="http://schemas.microsoft.com/office/drawing/2014/main" id="{D33136C0-F06F-DA45-8D61-8DBF6C3740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51" name="Rectangle 271">
                    <a:extLst>
                      <a:ext uri="{FF2B5EF4-FFF2-40B4-BE49-F238E27FC236}">
                        <a16:creationId xmlns:a16="http://schemas.microsoft.com/office/drawing/2014/main" id="{451E718B-7E86-4F43-85B0-BBD89C8925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52" name="Rectangle 272">
                    <a:extLst>
                      <a:ext uri="{FF2B5EF4-FFF2-40B4-BE49-F238E27FC236}">
                        <a16:creationId xmlns:a16="http://schemas.microsoft.com/office/drawing/2014/main" id="{D2F8ABD9-F3BA-0147-BDBF-E2EB291A12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932" name="Group 293">
                <a:extLst>
                  <a:ext uri="{FF2B5EF4-FFF2-40B4-BE49-F238E27FC236}">
                    <a16:creationId xmlns:a16="http://schemas.microsoft.com/office/drawing/2014/main" id="{B097776A-FF97-7247-8B17-ED5E94F12C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47" name="Rectangle 276">
                  <a:extLst>
                    <a:ext uri="{FF2B5EF4-FFF2-40B4-BE49-F238E27FC236}">
                      <a16:creationId xmlns:a16="http://schemas.microsoft.com/office/drawing/2014/main" id="{D2C9F788-880E-284B-9438-39AE526001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48" name="Rectangle 277">
                  <a:extLst>
                    <a:ext uri="{FF2B5EF4-FFF2-40B4-BE49-F238E27FC236}">
                      <a16:creationId xmlns:a16="http://schemas.microsoft.com/office/drawing/2014/main" id="{38773D8B-A639-F74A-8363-73B7CBCDC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33" name="Group 294">
                <a:extLst>
                  <a:ext uri="{FF2B5EF4-FFF2-40B4-BE49-F238E27FC236}">
                    <a16:creationId xmlns:a16="http://schemas.microsoft.com/office/drawing/2014/main" id="{E1190CC1-4BB6-6245-8459-90EF4F5F86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34" name="Group 287">
                  <a:extLst>
                    <a:ext uri="{FF2B5EF4-FFF2-40B4-BE49-F238E27FC236}">
                      <a16:creationId xmlns:a16="http://schemas.microsoft.com/office/drawing/2014/main" id="{DBBAC159-5C8E-6D48-8969-BAD3135068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38" name="Group 278">
                    <a:extLst>
                      <a:ext uri="{FF2B5EF4-FFF2-40B4-BE49-F238E27FC236}">
                        <a16:creationId xmlns:a16="http://schemas.microsoft.com/office/drawing/2014/main" id="{833D1410-64ED-AF48-92D1-4AD4AB5820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941" name="Group 279">
                      <a:extLst>
                        <a:ext uri="{FF2B5EF4-FFF2-40B4-BE49-F238E27FC236}">
                          <a16:creationId xmlns:a16="http://schemas.microsoft.com/office/drawing/2014/main" id="{570CDB6F-0A4C-1A48-8368-C8B3B5CAEE2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945" name="Rectangle 280">
                        <a:extLst>
                          <a:ext uri="{FF2B5EF4-FFF2-40B4-BE49-F238E27FC236}">
                            <a16:creationId xmlns:a16="http://schemas.microsoft.com/office/drawing/2014/main" id="{64AB7D62-F235-E443-AC7F-EF97587E2D8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46" name="Text Box 281">
                        <a:extLst>
                          <a:ext uri="{FF2B5EF4-FFF2-40B4-BE49-F238E27FC236}">
                            <a16:creationId xmlns:a16="http://schemas.microsoft.com/office/drawing/2014/main" id="{F60EE6A9-AC6B-334C-96AE-C944BB82B5D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942" name="Group 282">
                      <a:extLst>
                        <a:ext uri="{FF2B5EF4-FFF2-40B4-BE49-F238E27FC236}">
                          <a16:creationId xmlns:a16="http://schemas.microsoft.com/office/drawing/2014/main" id="{6C7A6C13-64CB-2547-A7BD-5B05F7E2A8B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43" name="Rectangle 283">
                        <a:extLst>
                          <a:ext uri="{FF2B5EF4-FFF2-40B4-BE49-F238E27FC236}">
                            <a16:creationId xmlns:a16="http://schemas.microsoft.com/office/drawing/2014/main" id="{BE5D4429-585A-3A4D-8677-5A9D50B3AC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44" name="Rectangle 284">
                        <a:extLst>
                          <a:ext uri="{FF2B5EF4-FFF2-40B4-BE49-F238E27FC236}">
                            <a16:creationId xmlns:a16="http://schemas.microsoft.com/office/drawing/2014/main" id="{8B6BEFDD-E012-094C-8BDE-E4F16F6E82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39" name="Rectangle 285">
                    <a:extLst>
                      <a:ext uri="{FF2B5EF4-FFF2-40B4-BE49-F238E27FC236}">
                        <a16:creationId xmlns:a16="http://schemas.microsoft.com/office/drawing/2014/main" id="{F4AC69A3-E8B5-4941-B537-CA85210373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40" name="Rectangle 286">
                    <a:extLst>
                      <a:ext uri="{FF2B5EF4-FFF2-40B4-BE49-F238E27FC236}">
                        <a16:creationId xmlns:a16="http://schemas.microsoft.com/office/drawing/2014/main" id="{E06C5B3D-D017-9B4F-B791-7A2F26FD64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35" name="Rectangle 288">
                  <a:extLst>
                    <a:ext uri="{FF2B5EF4-FFF2-40B4-BE49-F238E27FC236}">
                      <a16:creationId xmlns:a16="http://schemas.microsoft.com/office/drawing/2014/main" id="{881A85A8-3B0B-F840-80D4-5D7C3E0C8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6" name="Rectangle 290">
                  <a:extLst>
                    <a:ext uri="{FF2B5EF4-FFF2-40B4-BE49-F238E27FC236}">
                      <a16:creationId xmlns:a16="http://schemas.microsoft.com/office/drawing/2014/main" id="{951F7854-1323-974F-A9B1-85C00CDFF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37" name="Rectangle 291">
                  <a:extLst>
                    <a:ext uri="{FF2B5EF4-FFF2-40B4-BE49-F238E27FC236}">
                      <a16:creationId xmlns:a16="http://schemas.microsoft.com/office/drawing/2014/main" id="{7D05E58A-2C2B-3845-94FE-36532B8E8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29" name="AutoShape 297">
              <a:extLst>
                <a:ext uri="{FF2B5EF4-FFF2-40B4-BE49-F238E27FC236}">
                  <a16:creationId xmlns:a16="http://schemas.microsoft.com/office/drawing/2014/main" id="{52A07AA1-02B1-E74F-A63A-01368D82F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60" name="Group 318">
            <a:extLst>
              <a:ext uri="{FF2B5EF4-FFF2-40B4-BE49-F238E27FC236}">
                <a16:creationId xmlns:a16="http://schemas.microsoft.com/office/drawing/2014/main" id="{AE2E5A29-53E0-CD49-8113-CBFA420D0F5A}"/>
              </a:ext>
            </a:extLst>
          </p:cNvPr>
          <p:cNvGrpSpPr>
            <a:grpSpLocks/>
          </p:cNvGrpSpPr>
          <p:nvPr/>
        </p:nvGrpSpPr>
        <p:grpSpPr bwMode="auto">
          <a:xfrm>
            <a:off x="771898" y="2638425"/>
            <a:ext cx="1081088" cy="244475"/>
            <a:chOff x="504" y="3523"/>
            <a:chExt cx="681" cy="154"/>
          </a:xfrm>
        </p:grpSpPr>
        <p:grpSp>
          <p:nvGrpSpPr>
            <p:cNvPr id="961" name="Group 319">
              <a:extLst>
                <a:ext uri="{FF2B5EF4-FFF2-40B4-BE49-F238E27FC236}">
                  <a16:creationId xmlns:a16="http://schemas.microsoft.com/office/drawing/2014/main" id="{32076325-D93F-DF4F-B3CA-0BC632FEDD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965" name="Group 320">
                <a:extLst>
                  <a:ext uri="{FF2B5EF4-FFF2-40B4-BE49-F238E27FC236}">
                    <a16:creationId xmlns:a16="http://schemas.microsoft.com/office/drawing/2014/main" id="{740E2AF7-5689-9248-A162-3841BCBFBC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968" name="Group 321">
                  <a:extLst>
                    <a:ext uri="{FF2B5EF4-FFF2-40B4-BE49-F238E27FC236}">
                      <a16:creationId xmlns:a16="http://schemas.microsoft.com/office/drawing/2014/main" id="{07BB8175-B9AC-4443-8FF2-EBAE1A93BB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972" name="Rectangle 322">
                    <a:extLst>
                      <a:ext uri="{FF2B5EF4-FFF2-40B4-BE49-F238E27FC236}">
                        <a16:creationId xmlns:a16="http://schemas.microsoft.com/office/drawing/2014/main" id="{5F315AE2-C0AB-B948-8D19-54AE1B571D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73" name="Text Box 323">
                    <a:extLst>
                      <a:ext uri="{FF2B5EF4-FFF2-40B4-BE49-F238E27FC236}">
                        <a16:creationId xmlns:a16="http://schemas.microsoft.com/office/drawing/2014/main" id="{5099DC84-26F5-E34B-AA99-0B387A2727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969" name="Group 324">
                  <a:extLst>
                    <a:ext uri="{FF2B5EF4-FFF2-40B4-BE49-F238E27FC236}">
                      <a16:creationId xmlns:a16="http://schemas.microsoft.com/office/drawing/2014/main" id="{612ED850-223C-DE49-A666-F267507B8E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70" name="Rectangle 325">
                    <a:extLst>
                      <a:ext uri="{FF2B5EF4-FFF2-40B4-BE49-F238E27FC236}">
                        <a16:creationId xmlns:a16="http://schemas.microsoft.com/office/drawing/2014/main" id="{EB39FB28-9965-7A47-8350-8115025658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71" name="Rectangle 326">
                    <a:extLst>
                      <a:ext uri="{FF2B5EF4-FFF2-40B4-BE49-F238E27FC236}">
                        <a16:creationId xmlns:a16="http://schemas.microsoft.com/office/drawing/2014/main" id="{F10C57B1-0008-6B4D-84EE-3F7F08FFE6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66" name="Rectangle 327">
                <a:extLst>
                  <a:ext uri="{FF2B5EF4-FFF2-40B4-BE49-F238E27FC236}">
                    <a16:creationId xmlns:a16="http://schemas.microsoft.com/office/drawing/2014/main" id="{EA174235-C690-2947-8D8A-6552937C8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67" name="Rectangle 328">
                <a:extLst>
                  <a:ext uri="{FF2B5EF4-FFF2-40B4-BE49-F238E27FC236}">
                    <a16:creationId xmlns:a16="http://schemas.microsoft.com/office/drawing/2014/main" id="{6F2404D7-BEC2-774E-AC4E-879C82C5F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962" name="Rectangle 329">
              <a:extLst>
                <a:ext uri="{FF2B5EF4-FFF2-40B4-BE49-F238E27FC236}">
                  <a16:creationId xmlns:a16="http://schemas.microsoft.com/office/drawing/2014/main" id="{0790A545-85C2-0745-A2D2-FD00ADCE6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63" name="Rectangle 330">
              <a:extLst>
                <a:ext uri="{FF2B5EF4-FFF2-40B4-BE49-F238E27FC236}">
                  <a16:creationId xmlns:a16="http://schemas.microsoft.com/office/drawing/2014/main" id="{258DF1A4-F461-9547-9E2F-55EDEF31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964" name="Rectangle 331">
              <a:extLst>
                <a:ext uri="{FF2B5EF4-FFF2-40B4-BE49-F238E27FC236}">
                  <a16:creationId xmlns:a16="http://schemas.microsoft.com/office/drawing/2014/main" id="{8E131857-A817-B641-ACBF-7B42AEF5D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74" name="Group 342">
            <a:extLst>
              <a:ext uri="{FF2B5EF4-FFF2-40B4-BE49-F238E27FC236}">
                <a16:creationId xmlns:a16="http://schemas.microsoft.com/office/drawing/2014/main" id="{68368F8A-0905-C04F-8373-D523E15DD390}"/>
              </a:ext>
            </a:extLst>
          </p:cNvPr>
          <p:cNvGrpSpPr>
            <a:grpSpLocks/>
          </p:cNvGrpSpPr>
          <p:nvPr/>
        </p:nvGrpSpPr>
        <p:grpSpPr bwMode="auto">
          <a:xfrm>
            <a:off x="1598986" y="3330575"/>
            <a:ext cx="1316037" cy="1314450"/>
            <a:chOff x="931" y="1941"/>
            <a:chExt cx="829" cy="828"/>
          </a:xfrm>
        </p:grpSpPr>
        <p:sp>
          <p:nvSpPr>
            <p:cNvPr id="975" name="Freeform 334">
              <a:extLst>
                <a:ext uri="{FF2B5EF4-FFF2-40B4-BE49-F238E27FC236}">
                  <a16:creationId xmlns:a16="http://schemas.microsoft.com/office/drawing/2014/main" id="{FEE3001B-2BDF-E641-AFF3-DFF0ECFF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76" name="Group 335">
              <a:extLst>
                <a:ext uri="{FF2B5EF4-FFF2-40B4-BE49-F238E27FC236}">
                  <a16:creationId xmlns:a16="http://schemas.microsoft.com/office/drawing/2014/main" id="{075A72C7-137F-3848-A6E3-E64A408A3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77" name="Rectangle 336">
                <a:extLst>
                  <a:ext uri="{FF2B5EF4-FFF2-40B4-BE49-F238E27FC236}">
                    <a16:creationId xmlns:a16="http://schemas.microsoft.com/office/drawing/2014/main" id="{5A39D877-B301-F047-BE8E-34B3EF11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8" name="Text Box 337">
                <a:extLst>
                  <a:ext uri="{FF2B5EF4-FFF2-40B4-BE49-F238E27FC236}">
                    <a16:creationId xmlns:a16="http://schemas.microsoft.com/office/drawing/2014/main" id="{3B8C2E8D-8470-A948-BC08-E08C84966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79" name="Line 338">
                <a:extLst>
                  <a:ext uri="{FF2B5EF4-FFF2-40B4-BE49-F238E27FC236}">
                    <a16:creationId xmlns:a16="http://schemas.microsoft.com/office/drawing/2014/main" id="{D0A08B72-CDE0-DE4B-8B12-A912F9745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0" name="Line 339">
                <a:extLst>
                  <a:ext uri="{FF2B5EF4-FFF2-40B4-BE49-F238E27FC236}">
                    <a16:creationId xmlns:a16="http://schemas.microsoft.com/office/drawing/2014/main" id="{A57D4F7D-2E7F-6840-AC85-141D53A7F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1" name="Line 340">
                <a:extLst>
                  <a:ext uri="{FF2B5EF4-FFF2-40B4-BE49-F238E27FC236}">
                    <a16:creationId xmlns:a16="http://schemas.microsoft.com/office/drawing/2014/main" id="{8CF39C3F-AF73-EB42-B07E-8E249042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2" name="Line 341">
                <a:extLst>
                  <a:ext uri="{FF2B5EF4-FFF2-40B4-BE49-F238E27FC236}">
                    <a16:creationId xmlns:a16="http://schemas.microsoft.com/office/drawing/2014/main" id="{6579215B-0078-6047-B238-35EDE67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83" name="Group 442">
            <a:extLst>
              <a:ext uri="{FF2B5EF4-FFF2-40B4-BE49-F238E27FC236}">
                <a16:creationId xmlns:a16="http://schemas.microsoft.com/office/drawing/2014/main" id="{CAE32C70-D1FB-BA42-8A1B-258AC0E2B6F1}"/>
              </a:ext>
            </a:extLst>
          </p:cNvPr>
          <p:cNvGrpSpPr>
            <a:grpSpLocks/>
          </p:cNvGrpSpPr>
          <p:nvPr/>
        </p:nvGrpSpPr>
        <p:grpSpPr bwMode="auto">
          <a:xfrm>
            <a:off x="460748" y="3230562"/>
            <a:ext cx="1081088" cy="1217613"/>
            <a:chOff x="1404" y="3105"/>
            <a:chExt cx="681" cy="767"/>
          </a:xfrm>
        </p:grpSpPr>
        <p:grpSp>
          <p:nvGrpSpPr>
            <p:cNvPr id="984" name="Group 344">
              <a:extLst>
                <a:ext uri="{FF2B5EF4-FFF2-40B4-BE49-F238E27FC236}">
                  <a16:creationId xmlns:a16="http://schemas.microsoft.com/office/drawing/2014/main" id="{535B826F-510C-BF44-9510-D17EB2F18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89" name="Group 345">
                <a:extLst>
                  <a:ext uri="{FF2B5EF4-FFF2-40B4-BE49-F238E27FC236}">
                    <a16:creationId xmlns:a16="http://schemas.microsoft.com/office/drawing/2014/main" id="{CC2F36E8-F561-254D-A2F3-9EC429D2F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014" name="Group 346">
                  <a:extLst>
                    <a:ext uri="{FF2B5EF4-FFF2-40B4-BE49-F238E27FC236}">
                      <a16:creationId xmlns:a16="http://schemas.microsoft.com/office/drawing/2014/main" id="{2A39A3DF-37B9-A046-B45F-DDEB0747FF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1017" name="Rectangle 347">
                    <a:extLst>
                      <a:ext uri="{FF2B5EF4-FFF2-40B4-BE49-F238E27FC236}">
                        <a16:creationId xmlns:a16="http://schemas.microsoft.com/office/drawing/2014/main" id="{CDDBFF1B-133C-C242-9AD4-CA71E208AB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8" name="Text Box 348">
                    <a:extLst>
                      <a:ext uri="{FF2B5EF4-FFF2-40B4-BE49-F238E27FC236}">
                        <a16:creationId xmlns:a16="http://schemas.microsoft.com/office/drawing/2014/main" id="{3E9F27AD-85F0-9142-80D2-9255459C40C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1015" name="Rectangle 349">
                  <a:extLst>
                    <a:ext uri="{FF2B5EF4-FFF2-40B4-BE49-F238E27FC236}">
                      <a16:creationId xmlns:a16="http://schemas.microsoft.com/office/drawing/2014/main" id="{A38BC2AA-3B4D-3E45-9E24-8F7FA47DC2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6" name="Rectangle 350">
                  <a:extLst>
                    <a:ext uri="{FF2B5EF4-FFF2-40B4-BE49-F238E27FC236}">
                      <a16:creationId xmlns:a16="http://schemas.microsoft.com/office/drawing/2014/main" id="{4D0DCC29-F838-854E-B252-6092C4CC7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90" name="Group 351">
                <a:extLst>
                  <a:ext uri="{FF2B5EF4-FFF2-40B4-BE49-F238E27FC236}">
                    <a16:creationId xmlns:a16="http://schemas.microsoft.com/office/drawing/2014/main" id="{E3BB0571-3E41-2243-A4B9-ADED5DED6D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008" name="Group 352">
                  <a:extLst>
                    <a:ext uri="{FF2B5EF4-FFF2-40B4-BE49-F238E27FC236}">
                      <a16:creationId xmlns:a16="http://schemas.microsoft.com/office/drawing/2014/main" id="{1C138F43-E151-7F43-A52C-AD2B7236B9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1012" name="Rectangle 353">
                    <a:extLst>
                      <a:ext uri="{FF2B5EF4-FFF2-40B4-BE49-F238E27FC236}">
                        <a16:creationId xmlns:a16="http://schemas.microsoft.com/office/drawing/2014/main" id="{7653FF77-2A5B-F14E-8DBC-6CFE9E5842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3" name="Text Box 354">
                    <a:extLst>
                      <a:ext uri="{FF2B5EF4-FFF2-40B4-BE49-F238E27FC236}">
                        <a16:creationId xmlns:a16="http://schemas.microsoft.com/office/drawing/2014/main" id="{9CBC4FC0-A9F3-C141-A9E4-1D05ADAC0F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1009" name="Group 355">
                  <a:extLst>
                    <a:ext uri="{FF2B5EF4-FFF2-40B4-BE49-F238E27FC236}">
                      <a16:creationId xmlns:a16="http://schemas.microsoft.com/office/drawing/2014/main" id="{310047C9-8808-4445-B52D-5CA46FDD64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010" name="Rectangle 356">
                    <a:extLst>
                      <a:ext uri="{FF2B5EF4-FFF2-40B4-BE49-F238E27FC236}">
                        <a16:creationId xmlns:a16="http://schemas.microsoft.com/office/drawing/2014/main" id="{96EC94E7-E7F6-424C-8131-D0050A04AC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011" name="Rectangle 357">
                    <a:extLst>
                      <a:ext uri="{FF2B5EF4-FFF2-40B4-BE49-F238E27FC236}">
                        <a16:creationId xmlns:a16="http://schemas.microsoft.com/office/drawing/2014/main" id="{31A0860A-5296-1C40-B3AD-99D10D108C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991" name="Group 358">
                <a:extLst>
                  <a:ext uri="{FF2B5EF4-FFF2-40B4-BE49-F238E27FC236}">
                    <a16:creationId xmlns:a16="http://schemas.microsoft.com/office/drawing/2014/main" id="{B8BA444A-6734-E648-A8B7-625F44F741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1006" name="Rectangle 359">
                  <a:extLst>
                    <a:ext uri="{FF2B5EF4-FFF2-40B4-BE49-F238E27FC236}">
                      <a16:creationId xmlns:a16="http://schemas.microsoft.com/office/drawing/2014/main" id="{64C334ED-D7B4-9446-9CB5-432A9E9F14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7" name="Rectangle 360">
                  <a:extLst>
                    <a:ext uri="{FF2B5EF4-FFF2-40B4-BE49-F238E27FC236}">
                      <a16:creationId xmlns:a16="http://schemas.microsoft.com/office/drawing/2014/main" id="{7F68324F-E179-3446-A101-B4E7CAEE8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92" name="Group 361">
                <a:extLst>
                  <a:ext uri="{FF2B5EF4-FFF2-40B4-BE49-F238E27FC236}">
                    <a16:creationId xmlns:a16="http://schemas.microsoft.com/office/drawing/2014/main" id="{E66A5E66-1B3E-2D4E-9100-D69BCCCB07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93" name="Group 362">
                  <a:extLst>
                    <a:ext uri="{FF2B5EF4-FFF2-40B4-BE49-F238E27FC236}">
                      <a16:creationId xmlns:a16="http://schemas.microsoft.com/office/drawing/2014/main" id="{9FB4C4AA-CF1C-A240-A099-A6B39C7D1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997" name="Group 363">
                    <a:extLst>
                      <a:ext uri="{FF2B5EF4-FFF2-40B4-BE49-F238E27FC236}">
                        <a16:creationId xmlns:a16="http://schemas.microsoft.com/office/drawing/2014/main" id="{DD3ADBE0-19D6-AA4A-AFE7-344358E34C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000" name="Group 364">
                      <a:extLst>
                        <a:ext uri="{FF2B5EF4-FFF2-40B4-BE49-F238E27FC236}">
                          <a16:creationId xmlns:a16="http://schemas.microsoft.com/office/drawing/2014/main" id="{C6146689-126B-B940-9665-055B14C214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1004" name="Rectangle 365">
                        <a:extLst>
                          <a:ext uri="{FF2B5EF4-FFF2-40B4-BE49-F238E27FC236}">
                            <a16:creationId xmlns:a16="http://schemas.microsoft.com/office/drawing/2014/main" id="{3CCBDEDA-5855-334C-9BBC-9B86EE229E3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005" name="Text Box 366">
                        <a:extLst>
                          <a:ext uri="{FF2B5EF4-FFF2-40B4-BE49-F238E27FC236}">
                            <a16:creationId xmlns:a16="http://schemas.microsoft.com/office/drawing/2014/main" id="{6E0072AB-BA09-C440-BE8B-9453DC85784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001" name="Group 367">
                      <a:extLst>
                        <a:ext uri="{FF2B5EF4-FFF2-40B4-BE49-F238E27FC236}">
                          <a16:creationId xmlns:a16="http://schemas.microsoft.com/office/drawing/2014/main" id="{E8A63574-AAA9-514D-A845-F608E8E0B4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002" name="Rectangle 368">
                        <a:extLst>
                          <a:ext uri="{FF2B5EF4-FFF2-40B4-BE49-F238E27FC236}">
                            <a16:creationId xmlns:a16="http://schemas.microsoft.com/office/drawing/2014/main" id="{504B5B68-81BD-1E45-9AE7-0B22E4EF28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003" name="Rectangle 369">
                        <a:extLst>
                          <a:ext uri="{FF2B5EF4-FFF2-40B4-BE49-F238E27FC236}">
                            <a16:creationId xmlns:a16="http://schemas.microsoft.com/office/drawing/2014/main" id="{982029F1-0177-F84B-B77A-42B9829C52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98" name="Rectangle 370">
                    <a:extLst>
                      <a:ext uri="{FF2B5EF4-FFF2-40B4-BE49-F238E27FC236}">
                        <a16:creationId xmlns:a16="http://schemas.microsoft.com/office/drawing/2014/main" id="{E5DC45E8-ABEF-2B40-BF11-6C4B34D1F9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99" name="Rectangle 371">
                    <a:extLst>
                      <a:ext uri="{FF2B5EF4-FFF2-40B4-BE49-F238E27FC236}">
                        <a16:creationId xmlns:a16="http://schemas.microsoft.com/office/drawing/2014/main" id="{2FA6CC4C-BC5C-734A-8F22-98287FB76B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94" name="Rectangle 372">
                  <a:extLst>
                    <a:ext uri="{FF2B5EF4-FFF2-40B4-BE49-F238E27FC236}">
                      <a16:creationId xmlns:a16="http://schemas.microsoft.com/office/drawing/2014/main" id="{34E664B8-99D6-6F40-BE55-0AA80C7AE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5" name="Rectangle 373">
                  <a:extLst>
                    <a:ext uri="{FF2B5EF4-FFF2-40B4-BE49-F238E27FC236}">
                      <a16:creationId xmlns:a16="http://schemas.microsoft.com/office/drawing/2014/main" id="{CC4EE0A5-884E-484A-A205-3EFE607F38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6" name="Rectangle 374">
                  <a:extLst>
                    <a:ext uri="{FF2B5EF4-FFF2-40B4-BE49-F238E27FC236}">
                      <a16:creationId xmlns:a16="http://schemas.microsoft.com/office/drawing/2014/main" id="{C1058AB9-C0A2-5041-A945-698709EF8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85" name="AutoShape 375">
              <a:extLst>
                <a:ext uri="{FF2B5EF4-FFF2-40B4-BE49-F238E27FC236}">
                  <a16:creationId xmlns:a16="http://schemas.microsoft.com/office/drawing/2014/main" id="{2C8575A3-B4A6-1746-BC86-0260073648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86" name="Group 379">
              <a:extLst>
                <a:ext uri="{FF2B5EF4-FFF2-40B4-BE49-F238E27FC236}">
                  <a16:creationId xmlns:a16="http://schemas.microsoft.com/office/drawing/2014/main" id="{8567E088-D32D-624C-8A9C-F9EDEDB11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987" name="Rectangle 380">
                <a:extLst>
                  <a:ext uri="{FF2B5EF4-FFF2-40B4-BE49-F238E27FC236}">
                    <a16:creationId xmlns:a16="http://schemas.microsoft.com/office/drawing/2014/main" id="{D38CEFD3-34E4-4144-A4A9-E29D2BC79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8" name="Text Box 381">
                <a:extLst>
                  <a:ext uri="{FF2B5EF4-FFF2-40B4-BE49-F238E27FC236}">
                    <a16:creationId xmlns:a16="http://schemas.microsoft.com/office/drawing/2014/main" id="{9C84556C-DFF7-A54D-B709-593A7941D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</p:txBody>
          </p:sp>
        </p:grpSp>
      </p:grpSp>
      <p:grpSp>
        <p:nvGrpSpPr>
          <p:cNvPr id="1019" name="Group 476">
            <a:extLst>
              <a:ext uri="{FF2B5EF4-FFF2-40B4-BE49-F238E27FC236}">
                <a16:creationId xmlns:a16="http://schemas.microsoft.com/office/drawing/2014/main" id="{2C1D9870-C854-6D41-84D3-89EBBCE7DBE8}"/>
              </a:ext>
            </a:extLst>
          </p:cNvPr>
          <p:cNvGrpSpPr>
            <a:grpSpLocks/>
          </p:cNvGrpSpPr>
          <p:nvPr/>
        </p:nvGrpSpPr>
        <p:grpSpPr bwMode="auto">
          <a:xfrm>
            <a:off x="924298" y="3427412"/>
            <a:ext cx="544513" cy="244475"/>
            <a:chOff x="844" y="3337"/>
            <a:chExt cx="343" cy="154"/>
          </a:xfrm>
        </p:grpSpPr>
        <p:sp>
          <p:nvSpPr>
            <p:cNvPr id="1020" name="Rectangle 477">
              <a:extLst>
                <a:ext uri="{FF2B5EF4-FFF2-40B4-BE49-F238E27FC236}">
                  <a16:creationId xmlns:a16="http://schemas.microsoft.com/office/drawing/2014/main" id="{48A1A89D-C73C-2D42-A1DC-1D8E81C65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021" name="Text Box 478">
              <a:extLst>
                <a:ext uri="{FF2B5EF4-FFF2-40B4-BE49-F238E27FC236}">
                  <a16:creationId xmlns:a16="http://schemas.microsoft.com/office/drawing/2014/main" id="{8095651D-95AD-644F-9F69-F6E846D55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sp>
        <p:nvSpPr>
          <p:cNvPr id="1022" name="Rectangle 479">
            <a:extLst>
              <a:ext uri="{FF2B5EF4-FFF2-40B4-BE49-F238E27FC236}">
                <a16:creationId xmlns:a16="http://schemas.microsoft.com/office/drawing/2014/main" id="{B807A09D-A4F1-304B-AB9E-DF3D27545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162" y="2674471"/>
            <a:ext cx="636596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DHCP-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запрос </a:t>
            </a:r>
            <a:r>
              <a:rPr lang="ru-RU" sz="2400" dirty="0">
                <a:solidFill>
                  <a:srgbClr val="0000A8"/>
                </a:solidFill>
                <a:ea typeface="ＭＳ Ｐゴシック" charset="0"/>
              </a:rPr>
              <a:t>инкапсулирован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 в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UDP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инкапсулирован в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IP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,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инкапсулирован в </a:t>
            </a:r>
            <a:r>
              <a:rPr lang="ru-RU" sz="2400" dirty="0">
                <a:solidFill>
                  <a:srgbClr val="C00000"/>
                </a:solidFill>
                <a:ea typeface="ＭＳ Ｐゴシック" charset="0"/>
              </a:rPr>
              <a:t>802.3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Ethernet</a:t>
            </a:r>
          </a:p>
        </p:txBody>
      </p:sp>
      <p:sp>
        <p:nvSpPr>
          <p:cNvPr id="1023" name="Rectangle 480">
            <a:extLst>
              <a:ext uri="{FF2B5EF4-FFF2-40B4-BE49-F238E27FC236}">
                <a16:creationId xmlns:a16="http://schemas.microsoft.com/office/drawing/2014/main" id="{F684AC9E-DDAB-6349-BA14-508B7489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985" y="3822700"/>
            <a:ext cx="657367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Ethernet-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кадр </a:t>
            </a:r>
            <a:r>
              <a:rPr lang="ru-RU" sz="2400" dirty="0" err="1">
                <a:solidFill>
                  <a:srgbClr val="0000A8"/>
                </a:solidFill>
                <a:ea typeface="ＭＳ Ｐゴシック" charset="0"/>
              </a:rPr>
              <a:t>широковещается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 (назначение: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FFFFFFFFFFFF)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в ЛВС, принимается на маршрутизаторе, где используется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DHCP</a:t>
            </a:r>
            <a:r>
              <a:rPr lang="ru-RU" sz="2400" dirty="0">
                <a:solidFill>
                  <a:srgbClr val="C00000"/>
                </a:solidFill>
                <a:ea typeface="ＭＳ Ｐゴシック" charset="0"/>
              </a:rPr>
              <a:t>-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сервер</a:t>
            </a:r>
          </a:p>
        </p:txBody>
      </p:sp>
      <p:sp>
        <p:nvSpPr>
          <p:cNvPr id="1024" name="Rectangle 481">
            <a:extLst>
              <a:ext uri="{FF2B5EF4-FFF2-40B4-BE49-F238E27FC236}">
                <a16:creationId xmlns:a16="http://schemas.microsoft.com/office/drawing/2014/main" id="{EF21724D-DF9C-9943-ABAA-C4C6633ED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4162" y="5318681"/>
            <a:ext cx="6541416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Ethernet </a:t>
            </a:r>
            <a:r>
              <a:rPr lang="ru-RU" sz="2400" i="1" dirty="0" err="1">
                <a:solidFill>
                  <a:srgbClr val="0000A8"/>
                </a:solidFill>
                <a:ea typeface="ＭＳ Ｐゴシック" charset="0"/>
              </a:rPr>
              <a:t>демультиплексируется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</a:rPr>
              <a:t>демультиплекс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.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IP, UDP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</a:rPr>
              <a:t>демультиплексируется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 в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DHCP </a:t>
            </a:r>
          </a:p>
        </p:txBody>
      </p: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EDBA143-8480-7677-EEE9-C46C907A861A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8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L 0.22748 0.00416 L 0.10834 0.27291 L -0.0181 0.27129 " pathEditMode="relative" rAng="0" ptsTypes="AAAA">
                                      <p:cBhvr>
                                        <p:cTn id="48" dur="2000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00" grpId="0"/>
      <p:bldP spid="913" grpId="0" build="p"/>
      <p:bldP spid="1022" grpId="0"/>
      <p:bldP spid="1023" grpId="0"/>
      <p:bldP spid="10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943" y="265435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ru-RU" dirty="0"/>
              <a:t>Один день из жизни веб-запроса</a:t>
            </a:r>
            <a:r>
              <a:rPr lang="en-US" dirty="0"/>
              <a:t>: </a:t>
            </a:r>
            <a:r>
              <a:rPr lang="ru-RU" dirty="0"/>
              <a:t>подключение к Интернету</a:t>
            </a:r>
            <a:endParaRPr lang="en-US" dirty="0"/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05000" y="2501153"/>
            <a:ext cx="954696" cy="828225"/>
            <a:chOff x="7432700" y="2327293"/>
            <a:chExt cx="534987" cy="407988"/>
          </a:xfrm>
        </p:grpSpPr>
        <p:pic>
          <p:nvPicPr>
            <p:cNvPr id="649" name="Picture 1017" descr="antenna_stylized">
              <a:extLst>
                <a:ext uri="{FF2B5EF4-FFF2-40B4-BE49-F238E27FC236}">
                  <a16:creationId xmlns:a16="http://schemas.microsoft.com/office/drawing/2014/main" id="{DFEB7442-5BFA-4240-BDFC-20FF05514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771511" cy="800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dirty="0"/>
              <a:t>маршрутизатор</a:t>
            </a:r>
            <a:r>
              <a:rPr lang="en-US" dirty="0"/>
              <a:t> </a:t>
            </a:r>
            <a:endParaRPr lang="ru-RU" dirty="0"/>
          </a:p>
          <a:p>
            <a:pPr>
              <a:lnSpc>
                <a:spcPct val="85000"/>
              </a:lnSpc>
            </a:pPr>
            <a:r>
              <a:rPr lang="ru-RU" dirty="0"/>
              <a:t>использует</a:t>
            </a:r>
            <a:r>
              <a:rPr lang="en-US" dirty="0"/>
              <a:t> </a:t>
            </a:r>
          </a:p>
          <a:p>
            <a:pPr>
              <a:lnSpc>
                <a:spcPct val="85000"/>
              </a:lnSpc>
            </a:pPr>
            <a:r>
              <a:rPr lang="en-US" dirty="0"/>
              <a:t>DHCP </a:t>
            </a:r>
            <a:r>
              <a:rPr lang="ru-RU" dirty="0"/>
              <a:t>сервер</a:t>
            </a:r>
            <a:endParaRPr lang="en-US" dirty="0"/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DHCP client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74" name="Group 342">
            <a:extLst>
              <a:ext uri="{FF2B5EF4-FFF2-40B4-BE49-F238E27FC236}">
                <a16:creationId xmlns:a16="http://schemas.microsoft.com/office/drawing/2014/main" id="{68368F8A-0905-C04F-8373-D523E15DD390}"/>
              </a:ext>
            </a:extLst>
          </p:cNvPr>
          <p:cNvGrpSpPr>
            <a:grpSpLocks/>
          </p:cNvGrpSpPr>
          <p:nvPr/>
        </p:nvGrpSpPr>
        <p:grpSpPr bwMode="auto">
          <a:xfrm>
            <a:off x="1598986" y="3330575"/>
            <a:ext cx="1316037" cy="1314450"/>
            <a:chOff x="931" y="1941"/>
            <a:chExt cx="829" cy="828"/>
          </a:xfrm>
        </p:grpSpPr>
        <p:sp>
          <p:nvSpPr>
            <p:cNvPr id="975" name="Freeform 334">
              <a:extLst>
                <a:ext uri="{FF2B5EF4-FFF2-40B4-BE49-F238E27FC236}">
                  <a16:creationId xmlns:a16="http://schemas.microsoft.com/office/drawing/2014/main" id="{FEE3001B-2BDF-E641-AFF3-DFF0ECFF1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75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76" name="Group 335">
              <a:extLst>
                <a:ext uri="{FF2B5EF4-FFF2-40B4-BE49-F238E27FC236}">
                  <a16:creationId xmlns:a16="http://schemas.microsoft.com/office/drawing/2014/main" id="{075A72C7-137F-3848-A6E3-E64A408A30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977" name="Rectangle 336">
                <a:extLst>
                  <a:ext uri="{FF2B5EF4-FFF2-40B4-BE49-F238E27FC236}">
                    <a16:creationId xmlns:a16="http://schemas.microsoft.com/office/drawing/2014/main" id="{5A39D877-B301-F047-BE8E-34B3EF11C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8" name="Text Box 337">
                <a:extLst>
                  <a:ext uri="{FF2B5EF4-FFF2-40B4-BE49-F238E27FC236}">
                    <a16:creationId xmlns:a16="http://schemas.microsoft.com/office/drawing/2014/main" id="{3B8C2E8D-8470-A948-BC08-E08C849665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79" name="Line 338">
                <a:extLst>
                  <a:ext uri="{FF2B5EF4-FFF2-40B4-BE49-F238E27FC236}">
                    <a16:creationId xmlns:a16="http://schemas.microsoft.com/office/drawing/2014/main" id="{D0A08B72-CDE0-DE4B-8B12-A912F97458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0" name="Line 339">
                <a:extLst>
                  <a:ext uri="{FF2B5EF4-FFF2-40B4-BE49-F238E27FC236}">
                    <a16:creationId xmlns:a16="http://schemas.microsoft.com/office/drawing/2014/main" id="{A57D4F7D-2E7F-6840-AC85-141D53A7F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1" name="Line 340">
                <a:extLst>
                  <a:ext uri="{FF2B5EF4-FFF2-40B4-BE49-F238E27FC236}">
                    <a16:creationId xmlns:a16="http://schemas.microsoft.com/office/drawing/2014/main" id="{8CF39C3F-AF73-EB42-B07E-8E2490424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2" name="Line 341">
                <a:extLst>
                  <a:ext uri="{FF2B5EF4-FFF2-40B4-BE49-F238E27FC236}">
                    <a16:creationId xmlns:a16="http://schemas.microsoft.com/office/drawing/2014/main" id="{6579215B-0078-6047-B238-35EDE678A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89" name="Rectangle 3">
            <a:extLst>
              <a:ext uri="{FF2B5EF4-FFF2-40B4-BE49-F238E27FC236}">
                <a16:creationId xmlns:a16="http://schemas.microsoft.com/office/drawing/2014/main" id="{7B871886-3DE1-0B4A-8DB9-883FE1D7E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672" y="1504912"/>
            <a:ext cx="654884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31775" indent="-231775">
              <a:lnSpc>
                <a:spcPct val="80000"/>
              </a:lnSpc>
              <a:defRPr/>
            </a:pPr>
            <a:r>
              <a:rPr lang="en-US" sz="2400" kern="0" dirty="0">
                <a:cs typeface="+mn-cs"/>
              </a:rPr>
              <a:t>DHCP-</a:t>
            </a:r>
            <a:r>
              <a:rPr lang="ru-RU" sz="2400" kern="0" dirty="0">
                <a:cs typeface="+mn-cs"/>
              </a:rPr>
              <a:t>сервер формулирует </a:t>
            </a:r>
            <a:r>
              <a:rPr lang="en-US" sz="2400" kern="0" dirty="0">
                <a:solidFill>
                  <a:srgbClr val="C00000"/>
                </a:solidFill>
                <a:cs typeface="+mn-cs"/>
              </a:rPr>
              <a:t>DHCP ACK </a:t>
            </a:r>
            <a:r>
              <a:rPr lang="ru-RU" sz="2400" kern="0" dirty="0">
                <a:cs typeface="+mn-cs"/>
              </a:rPr>
              <a:t>содержащее клиентский̆ </a:t>
            </a:r>
            <a:r>
              <a:rPr lang="en-US" sz="2400" kern="0" dirty="0">
                <a:cs typeface="+mn-cs"/>
              </a:rPr>
              <a:t>IP-</a:t>
            </a:r>
            <a:r>
              <a:rPr lang="ru-RU" sz="2400" kern="0" dirty="0">
                <a:cs typeface="+mn-cs"/>
              </a:rPr>
              <a:t>адрес, </a:t>
            </a:r>
            <a:r>
              <a:rPr lang="en-US" sz="2400" kern="0" dirty="0">
                <a:cs typeface="+mn-cs"/>
              </a:rPr>
              <a:t>IP-</a:t>
            </a:r>
            <a:r>
              <a:rPr lang="ru-RU" sz="2400" kern="0" dirty="0">
                <a:cs typeface="+mn-cs"/>
              </a:rPr>
              <a:t>адрес первого транзитного маршрутизатора от клиента, имя и </a:t>
            </a:r>
            <a:r>
              <a:rPr lang="en-US" sz="2400" kern="0" dirty="0">
                <a:cs typeface="+mn-cs"/>
              </a:rPr>
              <a:t>IP-</a:t>
            </a:r>
            <a:r>
              <a:rPr lang="ru-RU" sz="2400" kern="0" dirty="0">
                <a:cs typeface="+mn-cs"/>
              </a:rPr>
              <a:t>адрес </a:t>
            </a:r>
            <a:r>
              <a:rPr lang="en-US" sz="2400" kern="0" dirty="0">
                <a:cs typeface="+mn-cs"/>
              </a:rPr>
              <a:t>DNS-</a:t>
            </a:r>
            <a:r>
              <a:rPr lang="ru-RU" sz="2400" kern="0" dirty="0">
                <a:cs typeface="+mn-cs"/>
              </a:rPr>
              <a:t>сервера </a:t>
            </a:r>
          </a:p>
          <a:p>
            <a:pPr>
              <a:lnSpc>
                <a:spcPct val="80000"/>
              </a:lnSpc>
              <a:defRPr/>
            </a:pPr>
            <a:endParaRPr lang="en-US" sz="2400" kern="0" dirty="0">
              <a:cs typeface="+mn-cs"/>
            </a:endParaRPr>
          </a:p>
        </p:txBody>
      </p:sp>
      <p:grpSp>
        <p:nvGrpSpPr>
          <p:cNvPr id="290" name="Group 57">
            <a:extLst>
              <a:ext uri="{FF2B5EF4-FFF2-40B4-BE49-F238E27FC236}">
                <a16:creationId xmlns:a16="http://schemas.microsoft.com/office/drawing/2014/main" id="{37C8DAC2-4F10-5D40-BFEB-36DD810D29E8}"/>
              </a:ext>
            </a:extLst>
          </p:cNvPr>
          <p:cNvGrpSpPr>
            <a:grpSpLocks/>
          </p:cNvGrpSpPr>
          <p:nvPr/>
        </p:nvGrpSpPr>
        <p:grpSpPr bwMode="auto">
          <a:xfrm>
            <a:off x="379319" y="3300692"/>
            <a:ext cx="1081088" cy="1166813"/>
            <a:chOff x="42" y="744"/>
            <a:chExt cx="681" cy="735"/>
          </a:xfrm>
        </p:grpSpPr>
        <p:grpSp>
          <p:nvGrpSpPr>
            <p:cNvPr id="291" name="Group 58">
              <a:extLst>
                <a:ext uri="{FF2B5EF4-FFF2-40B4-BE49-F238E27FC236}">
                  <a16:creationId xmlns:a16="http://schemas.microsoft.com/office/drawing/2014/main" id="{586D51E3-E709-E748-B55A-04F83F765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93" name="Group 59">
                <a:extLst>
                  <a:ext uri="{FF2B5EF4-FFF2-40B4-BE49-F238E27FC236}">
                    <a16:creationId xmlns:a16="http://schemas.microsoft.com/office/drawing/2014/main" id="{61F14A68-1B09-4949-8F3A-2E3CEA136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19" name="Group 60">
                  <a:extLst>
                    <a:ext uri="{FF2B5EF4-FFF2-40B4-BE49-F238E27FC236}">
                      <a16:creationId xmlns:a16="http://schemas.microsoft.com/office/drawing/2014/main" id="{0964A370-2208-9941-9E3F-7ED5F1900B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22" name="Rectangle 61">
                    <a:extLst>
                      <a:ext uri="{FF2B5EF4-FFF2-40B4-BE49-F238E27FC236}">
                        <a16:creationId xmlns:a16="http://schemas.microsoft.com/office/drawing/2014/main" id="{306955EB-3F12-5241-949F-01DE6F58A5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23" name="Text Box 62">
                    <a:extLst>
                      <a:ext uri="{FF2B5EF4-FFF2-40B4-BE49-F238E27FC236}">
                        <a16:creationId xmlns:a16="http://schemas.microsoft.com/office/drawing/2014/main" id="{6C1CB358-3642-7742-913B-9FD320DFEEE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320" name="Rectangle 63">
                  <a:extLst>
                    <a:ext uri="{FF2B5EF4-FFF2-40B4-BE49-F238E27FC236}">
                      <a16:creationId xmlns:a16="http://schemas.microsoft.com/office/drawing/2014/main" id="{3BAB0199-2F96-024A-879C-1B4571C2C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1" name="Rectangle 64">
                  <a:extLst>
                    <a:ext uri="{FF2B5EF4-FFF2-40B4-BE49-F238E27FC236}">
                      <a16:creationId xmlns:a16="http://schemas.microsoft.com/office/drawing/2014/main" id="{8AA4D9A0-7D57-9442-B07C-8B69573583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4" name="Group 65">
                <a:extLst>
                  <a:ext uri="{FF2B5EF4-FFF2-40B4-BE49-F238E27FC236}">
                    <a16:creationId xmlns:a16="http://schemas.microsoft.com/office/drawing/2014/main" id="{D4DD8D77-AB57-9348-AE5A-07C8ADB7D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13" name="Group 66">
                  <a:extLst>
                    <a:ext uri="{FF2B5EF4-FFF2-40B4-BE49-F238E27FC236}">
                      <a16:creationId xmlns:a16="http://schemas.microsoft.com/office/drawing/2014/main" id="{7486484F-938A-3F40-A3CD-FA895820E2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17" name="Rectangle 67">
                    <a:extLst>
                      <a:ext uri="{FF2B5EF4-FFF2-40B4-BE49-F238E27FC236}">
                        <a16:creationId xmlns:a16="http://schemas.microsoft.com/office/drawing/2014/main" id="{8D8492F5-F289-3E4E-A7D2-E77CFD521A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8" name="Text Box 68">
                    <a:extLst>
                      <a:ext uri="{FF2B5EF4-FFF2-40B4-BE49-F238E27FC236}">
                        <a16:creationId xmlns:a16="http://schemas.microsoft.com/office/drawing/2014/main" id="{84DB4EB8-215F-DB43-921B-1CAF30D39C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14" name="Group 69">
                  <a:extLst>
                    <a:ext uri="{FF2B5EF4-FFF2-40B4-BE49-F238E27FC236}">
                      <a16:creationId xmlns:a16="http://schemas.microsoft.com/office/drawing/2014/main" id="{E97791E3-AA44-7248-9B39-5011091659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15" name="Rectangle 70">
                    <a:extLst>
                      <a:ext uri="{FF2B5EF4-FFF2-40B4-BE49-F238E27FC236}">
                        <a16:creationId xmlns:a16="http://schemas.microsoft.com/office/drawing/2014/main" id="{C2F175E6-EEA1-9F4E-91D9-252F3AD8FA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16" name="Rectangle 71">
                    <a:extLst>
                      <a:ext uri="{FF2B5EF4-FFF2-40B4-BE49-F238E27FC236}">
                        <a16:creationId xmlns:a16="http://schemas.microsoft.com/office/drawing/2014/main" id="{E605F749-2D23-1C47-99A8-19EF2A9C6C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296" name="Group 72">
                <a:extLst>
                  <a:ext uri="{FF2B5EF4-FFF2-40B4-BE49-F238E27FC236}">
                    <a16:creationId xmlns:a16="http://schemas.microsoft.com/office/drawing/2014/main" id="{8CAE7331-2F85-B440-B302-D525A8114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11" name="Rectangle 73">
                  <a:extLst>
                    <a:ext uri="{FF2B5EF4-FFF2-40B4-BE49-F238E27FC236}">
                      <a16:creationId xmlns:a16="http://schemas.microsoft.com/office/drawing/2014/main" id="{6E683200-9017-424C-9F52-F506F2F83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2" name="Rectangle 74">
                  <a:extLst>
                    <a:ext uri="{FF2B5EF4-FFF2-40B4-BE49-F238E27FC236}">
                      <a16:creationId xmlns:a16="http://schemas.microsoft.com/office/drawing/2014/main" id="{3969F099-B1F4-974A-940F-987FE85039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97" name="Group 75">
                <a:extLst>
                  <a:ext uri="{FF2B5EF4-FFF2-40B4-BE49-F238E27FC236}">
                    <a16:creationId xmlns:a16="http://schemas.microsoft.com/office/drawing/2014/main" id="{018977E7-F9A0-ED41-98D9-B4EAD08F02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98" name="Group 76">
                  <a:extLst>
                    <a:ext uri="{FF2B5EF4-FFF2-40B4-BE49-F238E27FC236}">
                      <a16:creationId xmlns:a16="http://schemas.microsoft.com/office/drawing/2014/main" id="{928DB5D8-985F-8347-9A9C-DA7A53A941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02" name="Group 77">
                    <a:extLst>
                      <a:ext uri="{FF2B5EF4-FFF2-40B4-BE49-F238E27FC236}">
                        <a16:creationId xmlns:a16="http://schemas.microsoft.com/office/drawing/2014/main" id="{888E790F-9BAC-2B40-90A9-DAD74AEF7E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05" name="Group 78">
                      <a:extLst>
                        <a:ext uri="{FF2B5EF4-FFF2-40B4-BE49-F238E27FC236}">
                          <a16:creationId xmlns:a16="http://schemas.microsoft.com/office/drawing/2014/main" id="{15A0B2F1-70CD-9B40-8297-7F7512A9EF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09" name="Rectangle 79">
                        <a:extLst>
                          <a:ext uri="{FF2B5EF4-FFF2-40B4-BE49-F238E27FC236}">
                            <a16:creationId xmlns:a16="http://schemas.microsoft.com/office/drawing/2014/main" id="{21E258B4-731A-EC4C-839E-EFDACC7180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10" name="Text Box 80">
                        <a:extLst>
                          <a:ext uri="{FF2B5EF4-FFF2-40B4-BE49-F238E27FC236}">
                            <a16:creationId xmlns:a16="http://schemas.microsoft.com/office/drawing/2014/main" id="{44E618E5-B1F9-724E-B7A8-703CF4D9632F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06" name="Group 81">
                      <a:extLst>
                        <a:ext uri="{FF2B5EF4-FFF2-40B4-BE49-F238E27FC236}">
                          <a16:creationId xmlns:a16="http://schemas.microsoft.com/office/drawing/2014/main" id="{2DA4F930-1E58-2C42-BE02-B769CCF5261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07" name="Rectangle 82">
                        <a:extLst>
                          <a:ext uri="{FF2B5EF4-FFF2-40B4-BE49-F238E27FC236}">
                            <a16:creationId xmlns:a16="http://schemas.microsoft.com/office/drawing/2014/main" id="{EFA99778-FD4F-084D-9FDB-510BBB0E1D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08" name="Rectangle 83">
                        <a:extLst>
                          <a:ext uri="{FF2B5EF4-FFF2-40B4-BE49-F238E27FC236}">
                            <a16:creationId xmlns:a16="http://schemas.microsoft.com/office/drawing/2014/main" id="{32F43842-7DD3-DE4D-A916-A19571D6C34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303" name="Rectangle 84">
                    <a:extLst>
                      <a:ext uri="{FF2B5EF4-FFF2-40B4-BE49-F238E27FC236}">
                        <a16:creationId xmlns:a16="http://schemas.microsoft.com/office/drawing/2014/main" id="{2445B950-0E66-EE44-9A9B-0DFD11AC58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04" name="Rectangle 85">
                    <a:extLst>
                      <a:ext uri="{FF2B5EF4-FFF2-40B4-BE49-F238E27FC236}">
                        <a16:creationId xmlns:a16="http://schemas.microsoft.com/office/drawing/2014/main" id="{E8257C66-806D-AF47-A755-9B8859B1FC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99" name="Rectangle 86">
                  <a:extLst>
                    <a:ext uri="{FF2B5EF4-FFF2-40B4-BE49-F238E27FC236}">
                      <a16:creationId xmlns:a16="http://schemas.microsoft.com/office/drawing/2014/main" id="{1479792F-21C7-BF47-9501-739658116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0" name="Rectangle 87">
                  <a:extLst>
                    <a:ext uri="{FF2B5EF4-FFF2-40B4-BE49-F238E27FC236}">
                      <a16:creationId xmlns:a16="http://schemas.microsoft.com/office/drawing/2014/main" id="{9954F467-6E7C-BA49-B7E8-7B2711B711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01" name="Rectangle 88">
                  <a:extLst>
                    <a:ext uri="{FF2B5EF4-FFF2-40B4-BE49-F238E27FC236}">
                      <a16:creationId xmlns:a16="http://schemas.microsoft.com/office/drawing/2014/main" id="{65AD9726-C793-0443-9F76-27D784834D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92" name="AutoShape 89">
              <a:extLst>
                <a:ext uri="{FF2B5EF4-FFF2-40B4-BE49-F238E27FC236}">
                  <a16:creationId xmlns:a16="http://schemas.microsoft.com/office/drawing/2014/main" id="{22CB65A8-1FB8-4D48-8E5A-46F62E8E7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4" name="Group 90">
            <a:extLst>
              <a:ext uri="{FF2B5EF4-FFF2-40B4-BE49-F238E27FC236}">
                <a16:creationId xmlns:a16="http://schemas.microsoft.com/office/drawing/2014/main" id="{627FA192-8658-9A4E-98F1-26C12012B879}"/>
              </a:ext>
            </a:extLst>
          </p:cNvPr>
          <p:cNvGrpSpPr>
            <a:grpSpLocks/>
          </p:cNvGrpSpPr>
          <p:nvPr/>
        </p:nvGrpSpPr>
        <p:grpSpPr bwMode="auto">
          <a:xfrm>
            <a:off x="476157" y="4386542"/>
            <a:ext cx="1081087" cy="244475"/>
            <a:chOff x="504" y="3523"/>
            <a:chExt cx="681" cy="154"/>
          </a:xfrm>
        </p:grpSpPr>
        <p:grpSp>
          <p:nvGrpSpPr>
            <p:cNvPr id="325" name="Group 91">
              <a:extLst>
                <a:ext uri="{FF2B5EF4-FFF2-40B4-BE49-F238E27FC236}">
                  <a16:creationId xmlns:a16="http://schemas.microsoft.com/office/drawing/2014/main" id="{49BA10AF-3B37-104A-BCFF-22430D3B7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333" name="Group 92">
                <a:extLst>
                  <a:ext uri="{FF2B5EF4-FFF2-40B4-BE49-F238E27FC236}">
                    <a16:creationId xmlns:a16="http://schemas.microsoft.com/office/drawing/2014/main" id="{1E4D7DBD-B06D-CC4D-BD5A-48BE83AC5D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336" name="Group 93">
                  <a:extLst>
                    <a:ext uri="{FF2B5EF4-FFF2-40B4-BE49-F238E27FC236}">
                      <a16:creationId xmlns:a16="http://schemas.microsoft.com/office/drawing/2014/main" id="{194A75E5-96A9-1C40-B18D-D18152CED4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40" name="Rectangle 94">
                    <a:extLst>
                      <a:ext uri="{FF2B5EF4-FFF2-40B4-BE49-F238E27FC236}">
                        <a16:creationId xmlns:a16="http://schemas.microsoft.com/office/drawing/2014/main" id="{2DC75A14-9509-FD4C-918E-CB6F2A448E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41" name="Text Box 95">
                    <a:extLst>
                      <a:ext uri="{FF2B5EF4-FFF2-40B4-BE49-F238E27FC236}">
                        <a16:creationId xmlns:a16="http://schemas.microsoft.com/office/drawing/2014/main" id="{F617B0D0-DB72-F449-BF5B-EF33EE6A61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37" name="Group 96">
                  <a:extLst>
                    <a:ext uri="{FF2B5EF4-FFF2-40B4-BE49-F238E27FC236}">
                      <a16:creationId xmlns:a16="http://schemas.microsoft.com/office/drawing/2014/main" id="{AC25ADBB-2176-944C-8B8D-767CE8535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38" name="Rectangle 97">
                    <a:extLst>
                      <a:ext uri="{FF2B5EF4-FFF2-40B4-BE49-F238E27FC236}">
                        <a16:creationId xmlns:a16="http://schemas.microsoft.com/office/drawing/2014/main" id="{0E217236-4A0A-6E45-819B-C9E1E1D4C0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39" name="Rectangle 98">
                    <a:extLst>
                      <a:ext uri="{FF2B5EF4-FFF2-40B4-BE49-F238E27FC236}">
                        <a16:creationId xmlns:a16="http://schemas.microsoft.com/office/drawing/2014/main" id="{EF8EBD81-20D3-304E-8E45-3B88FA1FE1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334" name="Rectangle 99">
                <a:extLst>
                  <a:ext uri="{FF2B5EF4-FFF2-40B4-BE49-F238E27FC236}">
                    <a16:creationId xmlns:a16="http://schemas.microsoft.com/office/drawing/2014/main" id="{B6153F06-604A-A84D-94D4-BCF8985CA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5" name="Rectangle 100">
                <a:extLst>
                  <a:ext uri="{FF2B5EF4-FFF2-40B4-BE49-F238E27FC236}">
                    <a16:creationId xmlns:a16="http://schemas.microsoft.com/office/drawing/2014/main" id="{4A48C38C-FB90-9E48-863A-6098EE05F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26" name="Rectangle 101">
              <a:extLst>
                <a:ext uri="{FF2B5EF4-FFF2-40B4-BE49-F238E27FC236}">
                  <a16:creationId xmlns:a16="http://schemas.microsoft.com/office/drawing/2014/main" id="{B397BDA8-2CB9-2A48-BAE8-04E2FCFFC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1" name="Rectangle 102">
              <a:extLst>
                <a:ext uri="{FF2B5EF4-FFF2-40B4-BE49-F238E27FC236}">
                  <a16:creationId xmlns:a16="http://schemas.microsoft.com/office/drawing/2014/main" id="{4251D2BB-EBB9-744F-8FA4-ACDD4A7E2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32" name="Rectangle 103">
              <a:extLst>
                <a:ext uri="{FF2B5EF4-FFF2-40B4-BE49-F238E27FC236}">
                  <a16:creationId xmlns:a16="http://schemas.microsoft.com/office/drawing/2014/main" id="{D7BFE06A-92AE-374C-8F20-2F4F01A3D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42" name="Group 113">
            <a:extLst>
              <a:ext uri="{FF2B5EF4-FFF2-40B4-BE49-F238E27FC236}">
                <a16:creationId xmlns:a16="http://schemas.microsoft.com/office/drawing/2014/main" id="{5883EEDA-DCBD-0140-95F3-07D052C9ACEC}"/>
              </a:ext>
            </a:extLst>
          </p:cNvPr>
          <p:cNvGrpSpPr>
            <a:grpSpLocks/>
          </p:cNvGrpSpPr>
          <p:nvPr/>
        </p:nvGrpSpPr>
        <p:grpSpPr bwMode="auto">
          <a:xfrm>
            <a:off x="179014" y="1480949"/>
            <a:ext cx="1081087" cy="1217612"/>
            <a:chOff x="1404" y="3105"/>
            <a:chExt cx="681" cy="767"/>
          </a:xfrm>
        </p:grpSpPr>
        <p:grpSp>
          <p:nvGrpSpPr>
            <p:cNvPr id="343" name="Group 114">
              <a:extLst>
                <a:ext uri="{FF2B5EF4-FFF2-40B4-BE49-F238E27FC236}">
                  <a16:creationId xmlns:a16="http://schemas.microsoft.com/office/drawing/2014/main" id="{D8F28A19-02BB-2147-955B-5EC7BA1B93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348" name="Group 115">
                <a:extLst>
                  <a:ext uri="{FF2B5EF4-FFF2-40B4-BE49-F238E27FC236}">
                    <a16:creationId xmlns:a16="http://schemas.microsoft.com/office/drawing/2014/main" id="{5C445902-86BE-6646-AF15-158184A32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374" name="Group 116">
                  <a:extLst>
                    <a:ext uri="{FF2B5EF4-FFF2-40B4-BE49-F238E27FC236}">
                      <a16:creationId xmlns:a16="http://schemas.microsoft.com/office/drawing/2014/main" id="{4311E081-C87E-F944-8B67-1DEB5ECEAA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377" name="Rectangle 117">
                    <a:extLst>
                      <a:ext uri="{FF2B5EF4-FFF2-40B4-BE49-F238E27FC236}">
                        <a16:creationId xmlns:a16="http://schemas.microsoft.com/office/drawing/2014/main" id="{ECF635FF-3612-4C4D-8CF5-35F26DCF9E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8" name="Text Box 118">
                    <a:extLst>
                      <a:ext uri="{FF2B5EF4-FFF2-40B4-BE49-F238E27FC236}">
                        <a16:creationId xmlns:a16="http://schemas.microsoft.com/office/drawing/2014/main" id="{F6110A27-4F3B-E347-A46E-5CE76FF9F26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375" name="Rectangle 119">
                  <a:extLst>
                    <a:ext uri="{FF2B5EF4-FFF2-40B4-BE49-F238E27FC236}">
                      <a16:creationId xmlns:a16="http://schemas.microsoft.com/office/drawing/2014/main" id="{1341764B-E95B-7846-A7C7-697B31210C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76" name="Rectangle 120">
                  <a:extLst>
                    <a:ext uri="{FF2B5EF4-FFF2-40B4-BE49-F238E27FC236}">
                      <a16:creationId xmlns:a16="http://schemas.microsoft.com/office/drawing/2014/main" id="{F3FB38BB-2247-3846-95CA-29159BEEF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50" name="Group 121">
                <a:extLst>
                  <a:ext uri="{FF2B5EF4-FFF2-40B4-BE49-F238E27FC236}">
                    <a16:creationId xmlns:a16="http://schemas.microsoft.com/office/drawing/2014/main" id="{AFBD3A6C-1C80-8842-9F56-0D54017B3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368" name="Group 122">
                  <a:extLst>
                    <a:ext uri="{FF2B5EF4-FFF2-40B4-BE49-F238E27FC236}">
                      <a16:creationId xmlns:a16="http://schemas.microsoft.com/office/drawing/2014/main" id="{1A113B9C-3462-5942-A44E-6B07A542F0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372" name="Rectangle 123">
                    <a:extLst>
                      <a:ext uri="{FF2B5EF4-FFF2-40B4-BE49-F238E27FC236}">
                        <a16:creationId xmlns:a16="http://schemas.microsoft.com/office/drawing/2014/main" id="{F1CC8B66-3B5E-D349-80F7-D9084983F6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3" name="Text Box 124">
                    <a:extLst>
                      <a:ext uri="{FF2B5EF4-FFF2-40B4-BE49-F238E27FC236}">
                        <a16:creationId xmlns:a16="http://schemas.microsoft.com/office/drawing/2014/main" id="{9D04501E-61A9-7840-8FDD-A4B0D85E1E4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369" name="Group 125">
                  <a:extLst>
                    <a:ext uri="{FF2B5EF4-FFF2-40B4-BE49-F238E27FC236}">
                      <a16:creationId xmlns:a16="http://schemas.microsoft.com/office/drawing/2014/main" id="{3DD83276-AEAB-544D-8216-A2090A138D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370" name="Rectangle 126">
                    <a:extLst>
                      <a:ext uri="{FF2B5EF4-FFF2-40B4-BE49-F238E27FC236}">
                        <a16:creationId xmlns:a16="http://schemas.microsoft.com/office/drawing/2014/main" id="{F23B95D8-54C4-D34E-946B-DEF86CB7B8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71" name="Rectangle 127">
                    <a:extLst>
                      <a:ext uri="{FF2B5EF4-FFF2-40B4-BE49-F238E27FC236}">
                        <a16:creationId xmlns:a16="http://schemas.microsoft.com/office/drawing/2014/main" id="{DA734683-A318-454E-A045-23BE51F0F5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351" name="Group 128">
                <a:extLst>
                  <a:ext uri="{FF2B5EF4-FFF2-40B4-BE49-F238E27FC236}">
                    <a16:creationId xmlns:a16="http://schemas.microsoft.com/office/drawing/2014/main" id="{16D8F290-90C4-884D-8BEC-4F527A600F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366" name="Rectangle 129">
                  <a:extLst>
                    <a:ext uri="{FF2B5EF4-FFF2-40B4-BE49-F238E27FC236}">
                      <a16:creationId xmlns:a16="http://schemas.microsoft.com/office/drawing/2014/main" id="{1D3E3622-DC4A-044E-A888-13677F7D16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67" name="Rectangle 130">
                  <a:extLst>
                    <a:ext uri="{FF2B5EF4-FFF2-40B4-BE49-F238E27FC236}">
                      <a16:creationId xmlns:a16="http://schemas.microsoft.com/office/drawing/2014/main" id="{B7CF74F0-E826-CE41-B70E-DC73509B60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52" name="Group 131">
                <a:extLst>
                  <a:ext uri="{FF2B5EF4-FFF2-40B4-BE49-F238E27FC236}">
                    <a16:creationId xmlns:a16="http://schemas.microsoft.com/office/drawing/2014/main" id="{D87ED124-1122-114E-A552-2B81F10E97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353" name="Group 132">
                  <a:extLst>
                    <a:ext uri="{FF2B5EF4-FFF2-40B4-BE49-F238E27FC236}">
                      <a16:creationId xmlns:a16="http://schemas.microsoft.com/office/drawing/2014/main" id="{3983C9C0-A891-BF4E-A921-C7DB56F4C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357" name="Group 133">
                    <a:extLst>
                      <a:ext uri="{FF2B5EF4-FFF2-40B4-BE49-F238E27FC236}">
                        <a16:creationId xmlns:a16="http://schemas.microsoft.com/office/drawing/2014/main" id="{00BCA7B6-7079-5840-B49A-A1603E6357D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360" name="Group 134">
                      <a:extLst>
                        <a:ext uri="{FF2B5EF4-FFF2-40B4-BE49-F238E27FC236}">
                          <a16:creationId xmlns:a16="http://schemas.microsoft.com/office/drawing/2014/main" id="{5723C07F-7067-7442-B671-6E3710D5B3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364" name="Rectangle 135">
                        <a:extLst>
                          <a:ext uri="{FF2B5EF4-FFF2-40B4-BE49-F238E27FC236}">
                            <a16:creationId xmlns:a16="http://schemas.microsoft.com/office/drawing/2014/main" id="{B5AF0E21-ED85-9849-B221-EFD25F84BE7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65" name="Text Box 136">
                        <a:extLst>
                          <a:ext uri="{FF2B5EF4-FFF2-40B4-BE49-F238E27FC236}">
                            <a16:creationId xmlns:a16="http://schemas.microsoft.com/office/drawing/2014/main" id="{45723D24-31C5-4846-BE05-0E7FD549A894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361" name="Group 137">
                      <a:extLst>
                        <a:ext uri="{FF2B5EF4-FFF2-40B4-BE49-F238E27FC236}">
                          <a16:creationId xmlns:a16="http://schemas.microsoft.com/office/drawing/2014/main" id="{80FE1C0E-16B1-2D44-B299-88A00143E6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362" name="Rectangle 138">
                        <a:extLst>
                          <a:ext uri="{FF2B5EF4-FFF2-40B4-BE49-F238E27FC236}">
                            <a16:creationId xmlns:a16="http://schemas.microsoft.com/office/drawing/2014/main" id="{D1EF3C03-E9F7-EA48-B907-E23FDF7AAEC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363" name="Rectangle 139">
                        <a:extLst>
                          <a:ext uri="{FF2B5EF4-FFF2-40B4-BE49-F238E27FC236}">
                            <a16:creationId xmlns:a16="http://schemas.microsoft.com/office/drawing/2014/main" id="{0E636BA2-C8E1-2748-ABAB-2E1309C06EC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358" name="Rectangle 140">
                    <a:extLst>
                      <a:ext uri="{FF2B5EF4-FFF2-40B4-BE49-F238E27FC236}">
                        <a16:creationId xmlns:a16="http://schemas.microsoft.com/office/drawing/2014/main" id="{1E71C801-BC9F-C941-B2FA-82E6DFB91E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359" name="Rectangle 141">
                    <a:extLst>
                      <a:ext uri="{FF2B5EF4-FFF2-40B4-BE49-F238E27FC236}">
                        <a16:creationId xmlns:a16="http://schemas.microsoft.com/office/drawing/2014/main" id="{8C1C8646-0C84-7646-B3C5-C586B30A32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354" name="Rectangle 142">
                  <a:extLst>
                    <a:ext uri="{FF2B5EF4-FFF2-40B4-BE49-F238E27FC236}">
                      <a16:creationId xmlns:a16="http://schemas.microsoft.com/office/drawing/2014/main" id="{F7DE1756-9A3B-B144-842D-932034049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5" name="Rectangle 143">
                  <a:extLst>
                    <a:ext uri="{FF2B5EF4-FFF2-40B4-BE49-F238E27FC236}">
                      <a16:creationId xmlns:a16="http://schemas.microsoft.com/office/drawing/2014/main" id="{1BA49523-4DF4-5F44-9051-145D0A615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6" name="Rectangle 144">
                  <a:extLst>
                    <a:ext uri="{FF2B5EF4-FFF2-40B4-BE49-F238E27FC236}">
                      <a16:creationId xmlns:a16="http://schemas.microsoft.com/office/drawing/2014/main" id="{D8FFCB85-547D-C64B-A539-2E19568074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44" name="AutoShape 145">
              <a:extLst>
                <a:ext uri="{FF2B5EF4-FFF2-40B4-BE49-F238E27FC236}">
                  <a16:creationId xmlns:a16="http://schemas.microsoft.com/office/drawing/2014/main" id="{3F4330D4-196A-FE44-8859-2BBEE9440F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45" name="Group 146">
              <a:extLst>
                <a:ext uri="{FF2B5EF4-FFF2-40B4-BE49-F238E27FC236}">
                  <a16:creationId xmlns:a16="http://schemas.microsoft.com/office/drawing/2014/main" id="{2C244F89-6CDC-B14C-B8E0-593D333F6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346" name="Rectangle 147">
                <a:extLst>
                  <a:ext uri="{FF2B5EF4-FFF2-40B4-BE49-F238E27FC236}">
                    <a16:creationId xmlns:a16="http://schemas.microsoft.com/office/drawing/2014/main" id="{3F1C1009-8ACA-AE4D-B2EA-D060B3041E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47" name="Text Box 148">
                <a:extLst>
                  <a:ext uri="{FF2B5EF4-FFF2-40B4-BE49-F238E27FC236}">
                    <a16:creationId xmlns:a16="http://schemas.microsoft.com/office/drawing/2014/main" id="{E9DDB984-3FC1-9442-8445-5B270D27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DHCP</a:t>
                </a:r>
              </a:p>
            </p:txBody>
          </p:sp>
        </p:grpSp>
      </p:grpSp>
      <p:grpSp>
        <p:nvGrpSpPr>
          <p:cNvPr id="379" name="Group 149">
            <a:extLst>
              <a:ext uri="{FF2B5EF4-FFF2-40B4-BE49-F238E27FC236}">
                <a16:creationId xmlns:a16="http://schemas.microsoft.com/office/drawing/2014/main" id="{CF307C47-A864-5E4F-9726-298AD443C250}"/>
              </a:ext>
            </a:extLst>
          </p:cNvPr>
          <p:cNvGrpSpPr>
            <a:grpSpLocks/>
          </p:cNvGrpSpPr>
          <p:nvPr/>
        </p:nvGrpSpPr>
        <p:grpSpPr bwMode="auto">
          <a:xfrm>
            <a:off x="830169" y="3326092"/>
            <a:ext cx="544513" cy="244475"/>
            <a:chOff x="844" y="3337"/>
            <a:chExt cx="343" cy="154"/>
          </a:xfrm>
        </p:grpSpPr>
        <p:sp>
          <p:nvSpPr>
            <p:cNvPr id="380" name="Rectangle 150">
              <a:extLst>
                <a:ext uri="{FF2B5EF4-FFF2-40B4-BE49-F238E27FC236}">
                  <a16:creationId xmlns:a16="http://schemas.microsoft.com/office/drawing/2014/main" id="{153D2A8C-D4DA-3744-9B39-E4470076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Text Box 151">
              <a:extLst>
                <a:ext uri="{FF2B5EF4-FFF2-40B4-BE49-F238E27FC236}">
                  <a16:creationId xmlns:a16="http://schemas.microsoft.com/office/drawing/2014/main" id="{188D7169-9E2B-604F-A79F-4277DE2B7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DHCP</a:t>
              </a:r>
            </a:p>
          </p:txBody>
        </p:sp>
      </p:grpSp>
      <p:sp>
        <p:nvSpPr>
          <p:cNvPr id="382" name="Rectangle 155">
            <a:extLst>
              <a:ext uri="{FF2B5EF4-FFF2-40B4-BE49-F238E27FC236}">
                <a16:creationId xmlns:a16="http://schemas.microsoft.com/office/drawing/2014/main" id="{E3E60786-723F-AF41-BAEB-EAE22AF7D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1376" y="3001642"/>
            <a:ext cx="6530667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Инкапсуляция на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DHCP-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сервере, кадр пересылается (</a:t>
            </a:r>
            <a:r>
              <a:rPr lang="ru-RU" sz="2400" dirty="0">
                <a:solidFill>
                  <a:srgbClr val="C00000"/>
                </a:solidFill>
                <a:ea typeface="ＭＳ Ｐゴシック" charset="0"/>
              </a:rPr>
              <a:t>самообучение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) по ЛВС, демультиплексирование на клиенте </a:t>
            </a:r>
          </a:p>
        </p:txBody>
      </p:sp>
      <p:sp>
        <p:nvSpPr>
          <p:cNvPr id="383" name="Text Box 156">
            <a:extLst>
              <a:ext uri="{FF2B5EF4-FFF2-40B4-BE49-F238E27FC236}">
                <a16:creationId xmlns:a16="http://schemas.microsoft.com/office/drawing/2014/main" id="{C11E33FE-C63F-9746-B0FD-73D62EF6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182" y="5478408"/>
            <a:ext cx="10198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A8"/>
                </a:solidFill>
                <a:latin typeface="+mn-lt"/>
              </a:rPr>
              <a:t>Теперь клиент имеет </a:t>
            </a:r>
            <a:r>
              <a:rPr lang="en-US" sz="2800" dirty="0">
                <a:solidFill>
                  <a:srgbClr val="0000A8"/>
                </a:solidFill>
                <a:latin typeface="+mn-lt"/>
              </a:rPr>
              <a:t>IP-</a:t>
            </a:r>
            <a:r>
              <a:rPr lang="ru-RU" sz="2800" dirty="0">
                <a:solidFill>
                  <a:srgbClr val="0000A8"/>
                </a:solidFill>
                <a:latin typeface="+mn-lt"/>
              </a:rPr>
              <a:t>адрес, знает имя и адрес </a:t>
            </a:r>
            <a:r>
              <a:rPr lang="en-US" sz="2800" dirty="0">
                <a:solidFill>
                  <a:srgbClr val="0000A8"/>
                </a:solidFill>
                <a:latin typeface="+mn-lt"/>
              </a:rPr>
              <a:t>DNS-</a:t>
            </a:r>
            <a:r>
              <a:rPr lang="ru-RU" sz="2800" dirty="0">
                <a:solidFill>
                  <a:srgbClr val="0000A8"/>
                </a:solidFill>
                <a:latin typeface="+mn-lt"/>
              </a:rPr>
              <a:t>сервера,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A8"/>
                </a:solidFill>
                <a:latin typeface="+mn-lt"/>
              </a:rPr>
              <a:t>IP-</a:t>
            </a:r>
            <a:r>
              <a:rPr lang="ru-RU" sz="2800" dirty="0">
                <a:solidFill>
                  <a:srgbClr val="0000A8"/>
                </a:solidFill>
                <a:latin typeface="+mn-lt"/>
              </a:rPr>
              <a:t>адрес первого транзитного маршрутизатора </a:t>
            </a:r>
          </a:p>
        </p:txBody>
      </p:sp>
      <p:sp>
        <p:nvSpPr>
          <p:cNvPr id="384" name="Rectangle 157">
            <a:extLst>
              <a:ext uri="{FF2B5EF4-FFF2-40B4-BE49-F238E27FC236}">
                <a16:creationId xmlns:a16="http://schemas.microsoft.com/office/drawing/2014/main" id="{EA276F5A-DB03-D14D-910F-E636747E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672" y="4276131"/>
            <a:ext cx="6530666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DHCP-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клиент получает отклик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DHCP ACK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AD6DAA1-A405-9349-A766-82ED221C8581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7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3 L 0.1612 0.00278 L 0.28347 -0.29097 L -0.02422 -0.29306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build="p"/>
      <p:bldP spid="382" grpId="0" build="p"/>
      <p:bldP spid="383" grpId="0"/>
      <p:bldP spid="38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748EB-1E8A-8888-517F-B847B7CA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713"/>
            <a:ext cx="10515600" cy="1325563"/>
          </a:xfrm>
        </p:spPr>
        <p:txBody>
          <a:bodyPr/>
          <a:lstStyle/>
          <a:p>
            <a:r>
              <a:rPr lang="ru-RU" dirty="0"/>
              <a:t>1 Введение, сервисы</a:t>
            </a:r>
            <a:endParaRPr lang="en-KZ" dirty="0"/>
          </a:p>
        </p:txBody>
      </p:sp>
    </p:spTree>
    <p:extLst>
      <p:ext uri="{BB962C8B-B14F-4D97-AF65-F5344CB8AC3E}">
        <p14:creationId xmlns:p14="http://schemas.microsoft.com/office/powerpoint/2010/main" val="4212975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196329"/>
            <a:ext cx="10515600" cy="894622"/>
          </a:xfrm>
        </p:spPr>
        <p:txBody>
          <a:bodyPr>
            <a:noAutofit/>
          </a:bodyPr>
          <a:lstStyle/>
          <a:p>
            <a:r>
              <a:rPr lang="ru-RU" dirty="0"/>
              <a:t>Один день из жизни веб-запроса: </a:t>
            </a:r>
            <a:r>
              <a:rPr lang="en-US" dirty="0"/>
              <a:t>ARP  (</a:t>
            </a:r>
            <a:r>
              <a:rPr lang="ru-RU" dirty="0"/>
              <a:t>до</a:t>
            </a:r>
            <a:r>
              <a:rPr lang="en-US" dirty="0"/>
              <a:t> DNS, </a:t>
            </a:r>
            <a:r>
              <a:rPr lang="ru-RU" dirty="0"/>
              <a:t>до</a:t>
            </a:r>
            <a:r>
              <a:rPr lang="en-US" dirty="0"/>
              <a:t> HTTP)</a:t>
            </a: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9" name="Line 68">
            <a:extLst>
              <a:ext uri="{FF2B5EF4-FFF2-40B4-BE49-F238E27FC236}">
                <a16:creationId xmlns:a16="http://schemas.microsoft.com/office/drawing/2014/main" id="{A048E1EF-0C69-8847-A36A-ADFF266EF6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4087905"/>
            <a:ext cx="512015" cy="1811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E9D7D9-4CDB-1846-A1D6-B5373D48D5FA}"/>
              </a:ext>
            </a:extLst>
          </p:cNvPr>
          <p:cNvSpPr txBox="1"/>
          <p:nvPr/>
        </p:nvSpPr>
        <p:spPr>
          <a:xfrm>
            <a:off x="2528047" y="4464423"/>
            <a:ext cx="1202765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router has </a:t>
            </a:r>
          </a:p>
          <a:p>
            <a:pPr>
              <a:lnSpc>
                <a:spcPct val="85000"/>
              </a:lnSpc>
            </a:pPr>
            <a:r>
              <a:rPr lang="en-US" dirty="0"/>
              <a:t>ARP server</a:t>
            </a:r>
          </a:p>
        </p:txBody>
      </p:sp>
      <p:sp>
        <p:nvSpPr>
          <p:cNvPr id="800" name="TextBox 799">
            <a:extLst>
              <a:ext uri="{FF2B5EF4-FFF2-40B4-BE49-F238E27FC236}">
                <a16:creationId xmlns:a16="http://schemas.microsoft.com/office/drawing/2014/main" id="{7BDA3AAD-B58E-6845-99C9-0537654BF779}"/>
              </a:ext>
            </a:extLst>
          </p:cNvPr>
          <p:cNvSpPr txBox="1"/>
          <p:nvPr/>
        </p:nvSpPr>
        <p:spPr>
          <a:xfrm>
            <a:off x="2236695" y="2034987"/>
            <a:ext cx="1661032" cy="565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arriving mobile:</a:t>
            </a:r>
          </a:p>
          <a:p>
            <a:pPr>
              <a:lnSpc>
                <a:spcPct val="85000"/>
              </a:lnSpc>
            </a:pPr>
            <a:r>
              <a:rPr lang="en-US" dirty="0"/>
              <a:t>ARP client</a:t>
            </a:r>
          </a:p>
        </p:txBody>
      </p: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4F38AC-7072-2A41-9BA4-4EA38691E8F5}"/>
              </a:ext>
            </a:extLst>
          </p:cNvPr>
          <p:cNvGrpSpPr/>
          <p:nvPr/>
        </p:nvGrpSpPr>
        <p:grpSpPr>
          <a:xfrm>
            <a:off x="1603750" y="3853801"/>
            <a:ext cx="1195388" cy="808687"/>
            <a:chOff x="1603750" y="3853801"/>
            <a:chExt cx="1195388" cy="808687"/>
          </a:xfrm>
        </p:grpSpPr>
        <p:grpSp>
          <p:nvGrpSpPr>
            <p:cNvPr id="974" name="Group 342">
              <a:extLst>
                <a:ext uri="{FF2B5EF4-FFF2-40B4-BE49-F238E27FC236}">
                  <a16:creationId xmlns:a16="http://schemas.microsoft.com/office/drawing/2014/main" id="{68368F8A-0905-C04F-8373-D523E15DD3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3750" y="3883240"/>
              <a:ext cx="1195388" cy="779248"/>
              <a:chOff x="934" y="2316"/>
              <a:chExt cx="753" cy="464"/>
            </a:xfrm>
          </p:grpSpPr>
          <p:sp>
            <p:nvSpPr>
              <p:cNvPr id="975" name="Freeform 334">
                <a:extLst>
                  <a:ext uri="{FF2B5EF4-FFF2-40B4-BE49-F238E27FC236}">
                    <a16:creationId xmlns:a16="http://schemas.microsoft.com/office/drawing/2014/main" id="{FEE3001B-2BDF-E641-AFF3-DFF0ECFF1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316"/>
                <a:ext cx="263" cy="441"/>
              </a:xfrm>
              <a:custGeom>
                <a:avLst/>
                <a:gdLst>
                  <a:gd name="T0" fmla="*/ 1 w 551"/>
                  <a:gd name="T1" fmla="*/ 0 h 801"/>
                  <a:gd name="T2" fmla="*/ 28 w 551"/>
                  <a:gd name="T3" fmla="*/ 402 h 801"/>
                  <a:gd name="T4" fmla="*/ 1 w 551"/>
                  <a:gd name="T5" fmla="*/ 801 h 801"/>
                  <a:gd name="T6" fmla="*/ 1 w 551"/>
                  <a:gd name="T7" fmla="*/ 535 h 801"/>
                  <a:gd name="T8" fmla="*/ 0 w 551"/>
                  <a:gd name="T9" fmla="*/ 371 h 801"/>
                  <a:gd name="T10" fmla="*/ 1 w 551"/>
                  <a:gd name="T11" fmla="*/ 0 h 8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connsiteX0" fmla="*/ 254 w 10000"/>
                  <a:gd name="connsiteY0" fmla="*/ 0 h 10000"/>
                  <a:gd name="connsiteX1" fmla="*/ 10000 w 10000"/>
                  <a:gd name="connsiteY1" fmla="*/ 5019 h 10000"/>
                  <a:gd name="connsiteX2" fmla="*/ 109 w 10000"/>
                  <a:gd name="connsiteY2" fmla="*/ 10000 h 10000"/>
                  <a:gd name="connsiteX3" fmla="*/ 236 w 10000"/>
                  <a:gd name="connsiteY3" fmla="*/ 6679 h 10000"/>
                  <a:gd name="connsiteX4" fmla="*/ 0 w 10000"/>
                  <a:gd name="connsiteY4" fmla="*/ 4632 h 10000"/>
                  <a:gd name="connsiteX5" fmla="*/ 254 w 10000"/>
                  <a:gd name="connsiteY5" fmla="*/ 0 h 10000"/>
                  <a:gd name="connsiteX0" fmla="*/ 254 w 7841"/>
                  <a:gd name="connsiteY0" fmla="*/ 0 h 10000"/>
                  <a:gd name="connsiteX1" fmla="*/ 7841 w 7841"/>
                  <a:gd name="connsiteY1" fmla="*/ 4764 h 10000"/>
                  <a:gd name="connsiteX2" fmla="*/ 109 w 7841"/>
                  <a:gd name="connsiteY2" fmla="*/ 10000 h 10000"/>
                  <a:gd name="connsiteX3" fmla="*/ 236 w 7841"/>
                  <a:gd name="connsiteY3" fmla="*/ 6679 h 10000"/>
                  <a:gd name="connsiteX4" fmla="*/ 0 w 7841"/>
                  <a:gd name="connsiteY4" fmla="*/ 4632 h 10000"/>
                  <a:gd name="connsiteX5" fmla="*/ 254 w 7841"/>
                  <a:gd name="connsiteY5" fmla="*/ 0 h 10000"/>
                  <a:gd name="connsiteX0" fmla="*/ 324 w 10000"/>
                  <a:gd name="connsiteY0" fmla="*/ 0 h 10000"/>
                  <a:gd name="connsiteX1" fmla="*/ 10000 w 10000"/>
                  <a:gd name="connsiteY1" fmla="*/ 4764 h 10000"/>
                  <a:gd name="connsiteX2" fmla="*/ 139 w 10000"/>
                  <a:gd name="connsiteY2" fmla="*/ 10000 h 10000"/>
                  <a:gd name="connsiteX3" fmla="*/ 0 w 10000"/>
                  <a:gd name="connsiteY3" fmla="*/ 4632 h 10000"/>
                  <a:gd name="connsiteX4" fmla="*/ 324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324" y="0"/>
                    </a:moveTo>
                    <a:cubicBezTo>
                      <a:pt x="3883" y="2374"/>
                      <a:pt x="5856" y="3091"/>
                      <a:pt x="10000" y="4764"/>
                    </a:cubicBezTo>
                    <a:lnTo>
                      <a:pt x="139" y="10000"/>
                    </a:lnTo>
                    <a:cubicBezTo>
                      <a:pt x="93" y="8211"/>
                      <a:pt x="46" y="6421"/>
                      <a:pt x="0" y="4632"/>
                    </a:cubicBezTo>
                    <a:lnTo>
                      <a:pt x="32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lumMod val="75000"/>
                    </a:srgbClr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76" name="Group 335">
                <a:extLst>
                  <a:ext uri="{FF2B5EF4-FFF2-40B4-BE49-F238E27FC236}">
                    <a16:creationId xmlns:a16="http://schemas.microsoft.com/office/drawing/2014/main" id="{075A72C7-137F-3848-A6E3-E64A408A3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4" y="2412"/>
                <a:ext cx="497" cy="368"/>
                <a:chOff x="572" y="3425"/>
                <a:chExt cx="497" cy="368"/>
              </a:xfrm>
            </p:grpSpPr>
            <p:sp>
              <p:nvSpPr>
                <p:cNvPr id="977" name="Rectangle 336">
                  <a:extLst>
                    <a:ext uri="{FF2B5EF4-FFF2-40B4-BE49-F238E27FC236}">
                      <a16:creationId xmlns:a16="http://schemas.microsoft.com/office/drawing/2014/main" id="{5A39D877-B301-F047-BE8E-34B3EF11CB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3446"/>
                  <a:ext cx="493" cy="31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78" name="Text Box 337">
                  <a:extLst>
                    <a:ext uri="{FF2B5EF4-FFF2-40B4-BE49-F238E27FC236}">
                      <a16:creationId xmlns:a16="http://schemas.microsoft.com/office/drawing/2014/main" id="{3B8C2E8D-8470-A948-BC08-E08C849665A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6" y="3425"/>
                  <a:ext cx="338" cy="3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Eth</a:t>
                  </a:r>
                </a:p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Phy</a:t>
                  </a:r>
                </a:p>
              </p:txBody>
            </p:sp>
            <p:sp>
              <p:nvSpPr>
                <p:cNvPr id="981" name="Line 340">
                  <a:extLst>
                    <a:ext uri="{FF2B5EF4-FFF2-40B4-BE49-F238E27FC236}">
                      <a16:creationId xmlns:a16="http://schemas.microsoft.com/office/drawing/2014/main" id="{8CF39C3F-AF73-EB42-B07E-8E24904244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2" y="3448"/>
                  <a:ext cx="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82" name="Line 341">
                  <a:extLst>
                    <a:ext uri="{FF2B5EF4-FFF2-40B4-BE49-F238E27FC236}">
                      <a16:creationId xmlns:a16="http://schemas.microsoft.com/office/drawing/2014/main" id="{6579215B-0078-6047-B238-35EDE678A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5" y="3607"/>
                  <a:ext cx="48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02" name="Group 252">
              <a:extLst>
                <a:ext uri="{FF2B5EF4-FFF2-40B4-BE49-F238E27FC236}">
                  <a16:creationId xmlns:a16="http://schemas.microsoft.com/office/drawing/2014/main" id="{06942A6D-F41F-9441-9844-427FCC630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474" y="3853801"/>
              <a:ext cx="850900" cy="261938"/>
              <a:chOff x="187" y="1352"/>
              <a:chExt cx="536" cy="165"/>
            </a:xfrm>
          </p:grpSpPr>
          <p:sp>
            <p:nvSpPr>
              <p:cNvPr id="203" name="Rectangle 253">
                <a:extLst>
                  <a:ext uri="{FF2B5EF4-FFF2-40B4-BE49-F238E27FC236}">
                    <a16:creationId xmlns:a16="http://schemas.microsoft.com/office/drawing/2014/main" id="{94DAFFBE-8C37-EC41-88D4-3B6327CDA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" y="1365"/>
                <a:ext cx="492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04" name="Text Box 254">
                <a:extLst>
                  <a:ext uri="{FF2B5EF4-FFF2-40B4-BE49-F238E27FC236}">
                    <a16:creationId xmlns:a16="http://schemas.microsoft.com/office/drawing/2014/main" id="{CAFFDC99-9C64-4545-B4C3-A0E1FF597D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" y="1352"/>
                <a:ext cx="511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   </a:t>
                </a:r>
                <a:r>
                  <a:rPr lang="en-US" sz="1100" i="0" dirty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  <a:endParaRPr lang="en-US" sz="1000" i="0" dirty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02" name="Rectangle 3">
            <a:extLst>
              <a:ext uri="{FF2B5EF4-FFF2-40B4-BE49-F238E27FC236}">
                <a16:creationId xmlns:a16="http://schemas.microsoft.com/office/drawing/2014/main" id="{9600BDB0-B69B-3A49-8AE3-C321F92D1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671" y="1384207"/>
            <a:ext cx="632305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ru-RU" sz="2200" dirty="0">
                <a:effectLst/>
                <a:latin typeface="Arial" panose="020B0604020202020204" pitchFamily="34" charset="0"/>
              </a:rPr>
              <a:t>До отправки </a:t>
            </a:r>
            <a:r>
              <a:rPr lang="en-US" sz="2200" dirty="0">
                <a:solidFill>
                  <a:srgbClr val="BF0000"/>
                </a:solidFill>
                <a:effectLst/>
                <a:latin typeface="Gill Sans MT,Italic" panose="020B0502020104020203" pitchFamily="34" charset="-79"/>
                <a:cs typeface="Gill Sans MT,Italic" panose="020B0502020104020203" pitchFamily="34" charset="-79"/>
              </a:rPr>
              <a:t>HTTP</a:t>
            </a:r>
            <a:r>
              <a:rPr lang="en-US" sz="2200" dirty="0">
                <a:effectLst/>
                <a:latin typeface="Gill Sans MT" panose="020B0502020104020203" pitchFamily="34" charset="77"/>
              </a:rPr>
              <a:t>-</a:t>
            </a:r>
            <a:r>
              <a:rPr lang="ru-RU" sz="2200" dirty="0">
                <a:effectLst/>
                <a:latin typeface="Arial" panose="020B0604020202020204" pitchFamily="34" charset="0"/>
              </a:rPr>
              <a:t>запроса нужен </a:t>
            </a:r>
            <a:r>
              <a:rPr lang="en-US" sz="2200" dirty="0">
                <a:effectLst/>
                <a:latin typeface="Gill Sans MT" panose="020B0502020104020203" pitchFamily="34" charset="77"/>
              </a:rPr>
              <a:t>IP- </a:t>
            </a:r>
            <a:r>
              <a:rPr lang="ru-RU" sz="2200" dirty="0">
                <a:effectLst/>
                <a:latin typeface="Arial" panose="020B0604020202020204" pitchFamily="34" charset="0"/>
              </a:rPr>
              <a:t>адрес </a:t>
            </a:r>
            <a:r>
              <a:rPr lang="en-US" sz="2200" dirty="0" err="1">
                <a:effectLst/>
                <a:latin typeface="Gill Sans MT" panose="020B0502020104020203" pitchFamily="34" charset="77"/>
              </a:rPr>
              <a:t>www.google.com</a:t>
            </a:r>
            <a:r>
              <a:rPr lang="en-US" sz="2200" dirty="0">
                <a:effectLst/>
                <a:latin typeface="Gill Sans MT" panose="020B0502020104020203" pitchFamily="34" charset="77"/>
              </a:rPr>
              <a:t>: </a:t>
            </a:r>
            <a:r>
              <a:rPr lang="en-US" sz="2200" dirty="0">
                <a:solidFill>
                  <a:srgbClr val="BF0000"/>
                </a:solidFill>
                <a:effectLst/>
                <a:latin typeface="Gill Sans MT,Italic" panose="020B0502020104020203" pitchFamily="34" charset="-79"/>
                <a:cs typeface="Gill Sans MT,Italic" panose="020B0502020104020203" pitchFamily="34" charset="-79"/>
              </a:rPr>
              <a:t>DNS </a:t>
            </a:r>
            <a:endParaRPr lang="en-US" sz="2200" dirty="0">
              <a:effectLst/>
            </a:endParaRPr>
          </a:p>
        </p:txBody>
      </p: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188913" y="141278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25" name="Rectangle 152">
            <a:extLst>
              <a:ext uri="{FF2B5EF4-FFF2-40B4-BE49-F238E27FC236}">
                <a16:creationId xmlns:a16="http://schemas.microsoft.com/office/drawing/2014/main" id="{4CFC0AF0-7EC0-4D43-94F4-E73826F0E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495" y="2172076"/>
            <a:ext cx="6213373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Создан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</a:rPr>
              <a:t>DNS-</a:t>
            </a: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запрос, инкапсулирован в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</a:rPr>
              <a:t>UDP, </a:t>
            </a: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инкапсулирован в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</a:rPr>
              <a:t>IP, </a:t>
            </a: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инкапсулирован в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</a:rPr>
              <a:t>Eth. </a:t>
            </a: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Для отправки кадра на маршрутизатор нужен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</a:rPr>
              <a:t>MAC- </a:t>
            </a: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адрес </a:t>
            </a:r>
            <a:r>
              <a:rPr lang="ru-RU" sz="2200" dirty="0" err="1">
                <a:solidFill>
                  <a:srgbClr val="000000"/>
                </a:solidFill>
                <a:ea typeface="ＭＳ Ｐゴシック" charset="0"/>
              </a:rPr>
              <a:t>интерфейса</a:t>
            </a: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 маршрутизатора: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</a:rPr>
              <a:t>ARP </a:t>
            </a:r>
            <a:endParaRPr lang="en-US" sz="2200" dirty="0">
              <a:solidFill>
                <a:srgbClr val="C00000"/>
              </a:solidFill>
              <a:ea typeface="ＭＳ Ｐゴシック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26" name="Rectangle 153">
            <a:extLst>
              <a:ext uri="{FF2B5EF4-FFF2-40B4-BE49-F238E27FC236}">
                <a16:creationId xmlns:a16="http://schemas.microsoft.com/office/drawing/2014/main" id="{FD2FE8A7-E83B-3C4D-A1FE-0B7B25DBC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7905" y="3590463"/>
            <a:ext cx="6509636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ea typeface="ＭＳ Ｐゴシック" charset="0"/>
              </a:rPr>
              <a:t>ARP-</a:t>
            </a:r>
            <a:r>
              <a:rPr lang="ru-RU" sz="2200" dirty="0">
                <a:solidFill>
                  <a:srgbClr val="C00000"/>
                </a:solidFill>
                <a:ea typeface="ＭＳ Ｐゴシック" charset="0"/>
              </a:rPr>
              <a:t>запрос </a:t>
            </a:r>
            <a:r>
              <a:rPr lang="ru-RU" sz="2200" dirty="0" err="1">
                <a:solidFill>
                  <a:srgbClr val="000000"/>
                </a:solidFill>
                <a:ea typeface="ＭＳ Ｐゴシック" charset="0"/>
              </a:rPr>
              <a:t>широковещается</a:t>
            </a: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, принимается маршрутизатором, </a:t>
            </a:r>
            <a:r>
              <a:rPr lang="ru-RU" sz="2200" dirty="0" err="1">
                <a:solidFill>
                  <a:srgbClr val="000000"/>
                </a:solidFill>
                <a:ea typeface="ＭＳ Ｐゴシック" charset="0"/>
              </a:rPr>
              <a:t>которыи</a:t>
            </a: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̆ отвечает </a:t>
            </a:r>
            <a:r>
              <a:rPr lang="en-US" sz="2200" dirty="0">
                <a:solidFill>
                  <a:srgbClr val="C00000"/>
                </a:solidFill>
                <a:ea typeface="ＭＳ Ｐゴシック" charset="0"/>
              </a:rPr>
              <a:t>ARP-</a:t>
            </a:r>
            <a:r>
              <a:rPr lang="ru-RU" sz="2200" dirty="0">
                <a:solidFill>
                  <a:srgbClr val="C00000"/>
                </a:solidFill>
                <a:ea typeface="ＭＳ Ｐゴシック" charset="0"/>
              </a:rPr>
              <a:t>откликом</a:t>
            </a: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, дающим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</a:rPr>
              <a:t>MAC-</a:t>
            </a: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адрес </a:t>
            </a:r>
            <a:r>
              <a:rPr lang="ru-RU" sz="2200" dirty="0" err="1">
                <a:solidFill>
                  <a:srgbClr val="000000"/>
                </a:solidFill>
                <a:ea typeface="ＭＳ Ｐゴシック" charset="0"/>
              </a:rPr>
              <a:t>интерфейса</a:t>
            </a: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 маршрутизатора 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endParaRPr lang="en-US" sz="2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27" name="Rectangle 154">
            <a:extLst>
              <a:ext uri="{FF2B5EF4-FFF2-40B4-BE49-F238E27FC236}">
                <a16:creationId xmlns:a16="http://schemas.microsoft.com/office/drawing/2014/main" id="{DDBB99F5-8593-8C4D-A838-59A6ECE1B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056" y="4996140"/>
            <a:ext cx="580689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Теперь клиенту известен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</a:rPr>
              <a:t>MAC- </a:t>
            </a: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адрес первого транзитного маршрутизатора, можно посылать кадр с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</a:rPr>
              <a:t>DNS-</a:t>
            </a:r>
            <a:r>
              <a:rPr lang="ru-RU" sz="2200" dirty="0">
                <a:solidFill>
                  <a:srgbClr val="000000"/>
                </a:solidFill>
                <a:ea typeface="ＭＳ Ｐゴシック" charset="0"/>
              </a:rPr>
              <a:t>запросом </a:t>
            </a:r>
          </a:p>
        </p:txBody>
      </p:sp>
      <p:grpSp>
        <p:nvGrpSpPr>
          <p:cNvPr id="428" name="Group 263">
            <a:extLst>
              <a:ext uri="{FF2B5EF4-FFF2-40B4-BE49-F238E27FC236}">
                <a16:creationId xmlns:a16="http://schemas.microsoft.com/office/drawing/2014/main" id="{68826AA2-4F98-7F47-AF24-4C4E3D26A58B}"/>
              </a:ext>
            </a:extLst>
          </p:cNvPr>
          <p:cNvGrpSpPr>
            <a:grpSpLocks/>
          </p:cNvGrpSpPr>
          <p:nvPr/>
        </p:nvGrpSpPr>
        <p:grpSpPr bwMode="auto">
          <a:xfrm>
            <a:off x="0" y="2123982"/>
            <a:ext cx="1081088" cy="244475"/>
            <a:chOff x="76" y="2296"/>
            <a:chExt cx="681" cy="154"/>
          </a:xfrm>
        </p:grpSpPr>
        <p:sp>
          <p:nvSpPr>
            <p:cNvPr id="429" name="Rectangle 103">
              <a:extLst>
                <a:ext uri="{FF2B5EF4-FFF2-40B4-BE49-F238E27FC236}">
                  <a16:creationId xmlns:a16="http://schemas.microsoft.com/office/drawing/2014/main" id="{C71ECA35-4F8D-5D47-8060-B0745197B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0" name="Rectangle 101">
              <a:extLst>
                <a:ext uri="{FF2B5EF4-FFF2-40B4-BE49-F238E27FC236}">
                  <a16:creationId xmlns:a16="http://schemas.microsoft.com/office/drawing/2014/main" id="{FDD4DECA-422E-4743-ADFD-53E28A98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1" name="Rectangle 102">
              <a:extLst>
                <a:ext uri="{FF2B5EF4-FFF2-40B4-BE49-F238E27FC236}">
                  <a16:creationId xmlns:a16="http://schemas.microsoft.com/office/drawing/2014/main" id="{EAEDB337-6724-464E-A55A-5A0E5BBFD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2" name="Rectangle 100">
              <a:extLst>
                <a:ext uri="{FF2B5EF4-FFF2-40B4-BE49-F238E27FC236}">
                  <a16:creationId xmlns:a16="http://schemas.microsoft.com/office/drawing/2014/main" id="{1FA4EE33-78A2-794A-9CB7-B9C75F982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3" name="Text Box 95">
              <a:extLst>
                <a:ext uri="{FF2B5EF4-FFF2-40B4-BE49-F238E27FC236}">
                  <a16:creationId xmlns:a16="http://schemas.microsoft.com/office/drawing/2014/main" id="{875142B1-4732-5048-81A1-9B96CDE365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 query</a:t>
              </a:r>
            </a:p>
          </p:txBody>
        </p:sp>
      </p:grpSp>
      <p:grpSp>
        <p:nvGrpSpPr>
          <p:cNvPr id="434" name="Group 242">
            <a:extLst>
              <a:ext uri="{FF2B5EF4-FFF2-40B4-BE49-F238E27FC236}">
                <a16:creationId xmlns:a16="http://schemas.microsoft.com/office/drawing/2014/main" id="{8F475CF7-DFC6-814F-B8D2-6784E7D418FB}"/>
              </a:ext>
            </a:extLst>
          </p:cNvPr>
          <p:cNvGrpSpPr>
            <a:grpSpLocks/>
          </p:cNvGrpSpPr>
          <p:nvPr/>
        </p:nvGrpSpPr>
        <p:grpSpPr bwMode="auto">
          <a:xfrm>
            <a:off x="1271961" y="1949449"/>
            <a:ext cx="444500" cy="244475"/>
            <a:chOff x="161" y="1354"/>
            <a:chExt cx="280" cy="154"/>
          </a:xfrm>
        </p:grpSpPr>
        <p:sp>
          <p:nvSpPr>
            <p:cNvPr id="435" name="Rectangle 241">
              <a:extLst>
                <a:ext uri="{FF2B5EF4-FFF2-40B4-BE49-F238E27FC236}">
                  <a16:creationId xmlns:a16="http://schemas.microsoft.com/office/drawing/2014/main" id="{5AFC1130-C0C2-3444-AF07-ACAD07F9A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6" name="Text Box 240">
              <a:extLst>
                <a:ext uri="{FF2B5EF4-FFF2-40B4-BE49-F238E27FC236}">
                  <a16:creationId xmlns:a16="http://schemas.microsoft.com/office/drawing/2014/main" id="{8DAA4E75-2F77-7F4F-AE38-52EF63C13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</a:t>
              </a:r>
            </a:p>
          </p:txBody>
        </p:sp>
      </p:grpSp>
      <p:grpSp>
        <p:nvGrpSpPr>
          <p:cNvPr id="437" name="Group 270">
            <a:extLst>
              <a:ext uri="{FF2B5EF4-FFF2-40B4-BE49-F238E27FC236}">
                <a16:creationId xmlns:a16="http://schemas.microsoft.com/office/drawing/2014/main" id="{930FF8F7-BB7F-D441-9A97-FD9DD2AD487D}"/>
              </a:ext>
            </a:extLst>
          </p:cNvPr>
          <p:cNvGrpSpPr>
            <a:grpSpLocks/>
          </p:cNvGrpSpPr>
          <p:nvPr/>
        </p:nvGrpSpPr>
        <p:grpSpPr bwMode="auto">
          <a:xfrm>
            <a:off x="478678" y="4075206"/>
            <a:ext cx="1081088" cy="244475"/>
            <a:chOff x="76" y="2296"/>
            <a:chExt cx="681" cy="154"/>
          </a:xfrm>
        </p:grpSpPr>
        <p:sp>
          <p:nvSpPr>
            <p:cNvPr id="438" name="Rectangle 271">
              <a:extLst>
                <a:ext uri="{FF2B5EF4-FFF2-40B4-BE49-F238E27FC236}">
                  <a16:creationId xmlns:a16="http://schemas.microsoft.com/office/drawing/2014/main" id="{61FC6345-4973-8140-A6BB-928CDD828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39" name="Rectangle 272">
              <a:extLst>
                <a:ext uri="{FF2B5EF4-FFF2-40B4-BE49-F238E27FC236}">
                  <a16:creationId xmlns:a16="http://schemas.microsoft.com/office/drawing/2014/main" id="{5EFDDE48-FE9E-9249-87DD-27F8785A6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0" name="Rectangle 273">
              <a:extLst>
                <a:ext uri="{FF2B5EF4-FFF2-40B4-BE49-F238E27FC236}">
                  <a16:creationId xmlns:a16="http://schemas.microsoft.com/office/drawing/2014/main" id="{CE69DA54-A2DB-AA4B-9B32-11813B2F7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1" name="Rectangle 274">
              <a:extLst>
                <a:ext uri="{FF2B5EF4-FFF2-40B4-BE49-F238E27FC236}">
                  <a16:creationId xmlns:a16="http://schemas.microsoft.com/office/drawing/2014/main" id="{C4B49586-4E68-A548-84ED-789AD9B8F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42" name="Text Box 275">
              <a:extLst>
                <a:ext uri="{FF2B5EF4-FFF2-40B4-BE49-F238E27FC236}">
                  <a16:creationId xmlns:a16="http://schemas.microsoft.com/office/drawing/2014/main" id="{1179A2EB-EEF0-3847-837A-72FA8FFDC4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ARP reply</a:t>
              </a:r>
            </a:p>
          </p:txBody>
        </p:sp>
      </p:grp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0311BC9-480D-ECF0-FA6F-287C06EF25E4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7 0.02777 C -0.00247 0.06782 -0.00234 0.10856 -0.00195 0.14884 L 0.34974 0.15694 L 0.18919 0.39421 C 0.13945 0.39328 0.08893 0.39606 0.03919 0.39514 C 0.03919 0.36666 0.03932 0.31319 0.03932 0.28449 " pathEditMode="relative" rAng="0" ptsTypes="AAAAAA">
                                      <p:cBhvr>
                                        <p:cTn id="31" dur="2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-3.75E-6 0.02639 -3.75E-6 0.05277 0.00026 0.07893 L 0.14662 0.08009 L 0.29414 -0.12269 C 0.15756 -0.12199 0.09532 -0.13033 -0.04127 -0.12963 C -0.04127 -0.14352 -0.0414 -0.16135 -0.0414 -0.175 C -0.04179 -0.1838 -0.04114 -0.27292 -0.04166 -0.2814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/>
      <p:bldP spid="426" grpId="0"/>
      <p:bldP spid="4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06" y="34968"/>
            <a:ext cx="10515600" cy="894622"/>
          </a:xfrm>
        </p:spPr>
        <p:txBody>
          <a:bodyPr>
            <a:noAutofit/>
          </a:bodyPr>
          <a:lstStyle/>
          <a:p>
            <a:r>
              <a:rPr lang="ru-RU" sz="4000" dirty="0"/>
              <a:t>Один день из жизни веб-запроса: работа с </a:t>
            </a:r>
            <a:r>
              <a:rPr lang="en-US" sz="4000" dirty="0"/>
              <a:t>DNS</a:t>
            </a: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15" name="Group 250">
            <a:extLst>
              <a:ext uri="{FF2B5EF4-FFF2-40B4-BE49-F238E27FC236}">
                <a16:creationId xmlns:a16="http://schemas.microsoft.com/office/drawing/2014/main" id="{53C14E65-CA12-EE40-AAF5-35CF95304EAA}"/>
              </a:ext>
            </a:extLst>
          </p:cNvPr>
          <p:cNvGrpSpPr>
            <a:grpSpLocks/>
          </p:cNvGrpSpPr>
          <p:nvPr/>
        </p:nvGrpSpPr>
        <p:grpSpPr bwMode="auto">
          <a:xfrm>
            <a:off x="1316411" y="1330325"/>
            <a:ext cx="1014412" cy="1665288"/>
            <a:chOff x="651" y="681"/>
            <a:chExt cx="639" cy="1049"/>
          </a:xfrm>
        </p:grpSpPr>
        <p:sp>
          <p:nvSpPr>
            <p:cNvPr id="916" name="Freeform 249">
              <a:extLst>
                <a:ext uri="{FF2B5EF4-FFF2-40B4-BE49-F238E27FC236}">
                  <a16:creationId xmlns:a16="http://schemas.microsoft.com/office/drawing/2014/main" id="{7CF283A0-4DB8-234F-A34A-CBB8AA75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28" cy="1032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8311 w 10000"/>
                <a:gd name="connsiteY2" fmla="*/ 9756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1424"/>
                <a:gd name="connsiteX1" fmla="*/ 10000 w 10000"/>
                <a:gd name="connsiteY1" fmla="*/ 10000 h 11424"/>
                <a:gd name="connsiteX2" fmla="*/ 9142 w 10000"/>
                <a:gd name="connsiteY2" fmla="*/ 11424 h 11424"/>
                <a:gd name="connsiteX3" fmla="*/ 0 w 10000"/>
                <a:gd name="connsiteY3" fmla="*/ 8726 h 11424"/>
                <a:gd name="connsiteX4" fmla="*/ 7550 w 10000"/>
                <a:gd name="connsiteY4" fmla="*/ 8306 h 11424"/>
                <a:gd name="connsiteX5" fmla="*/ 8212 w 10000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  <a:gd name="connsiteX0" fmla="*/ 8212 w 10394"/>
                <a:gd name="connsiteY0" fmla="*/ 0 h 11424"/>
                <a:gd name="connsiteX1" fmla="*/ 10394 w 10394"/>
                <a:gd name="connsiteY1" fmla="*/ 9298 h 11424"/>
                <a:gd name="connsiteX2" fmla="*/ 9142 w 10394"/>
                <a:gd name="connsiteY2" fmla="*/ 11424 h 11424"/>
                <a:gd name="connsiteX3" fmla="*/ 0 w 10394"/>
                <a:gd name="connsiteY3" fmla="*/ 8726 h 11424"/>
                <a:gd name="connsiteX4" fmla="*/ 7550 w 10394"/>
                <a:gd name="connsiteY4" fmla="*/ 8306 h 11424"/>
                <a:gd name="connsiteX5" fmla="*/ 8212 w 10394"/>
                <a:gd name="connsiteY5" fmla="*/ 0 h 1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94" h="11424">
                  <a:moveTo>
                    <a:pt x="8212" y="0"/>
                  </a:moveTo>
                  <a:cubicBezTo>
                    <a:pt x="8939" y="3099"/>
                    <a:pt x="9142" y="6462"/>
                    <a:pt x="10394" y="9298"/>
                  </a:cubicBezTo>
                  <a:lnTo>
                    <a:pt x="9142" y="11424"/>
                  </a:lnTo>
                  <a:cubicBezTo>
                    <a:pt x="6926" y="10028"/>
                    <a:pt x="3047" y="9625"/>
                    <a:pt x="0" y="8726"/>
                  </a:cubicBezTo>
                  <a:lnTo>
                    <a:pt x="7550" y="8306"/>
                  </a:lnTo>
                  <a:cubicBezTo>
                    <a:pt x="7771" y="5537"/>
                    <a:pt x="7991" y="2769"/>
                    <a:pt x="8212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50000"/>
                  </a:srgbClr>
                </a:gs>
                <a:gs pos="100000">
                  <a:srgbClr val="FFFFFF"/>
                </a:gs>
              </a:gsLst>
              <a:lin ang="720000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7" name="Group 248">
              <a:extLst>
                <a:ext uri="{FF2B5EF4-FFF2-40B4-BE49-F238E27FC236}">
                  <a16:creationId xmlns:a16="http://schemas.microsoft.com/office/drawing/2014/main" id="{0D460CA8-09B5-0F41-9EC8-FE4746093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918" name="Rectangle 242">
                <a:extLst>
                  <a:ext uri="{FF2B5EF4-FFF2-40B4-BE49-F238E27FC236}">
                    <a16:creationId xmlns:a16="http://schemas.microsoft.com/office/drawing/2014/main" id="{C444639A-27FC-7543-9605-90F437601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19" name="Text Box 241">
                <a:extLst>
                  <a:ext uri="{FF2B5EF4-FFF2-40B4-BE49-F238E27FC236}">
                    <a16:creationId xmlns:a16="http://schemas.microsoft.com/office/drawing/2014/main" id="{4E00011E-8C9D-F343-AACC-9397D39C6B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8" y="2954"/>
                <a:ext cx="388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920" name="Line 243">
                <a:extLst>
                  <a:ext uri="{FF2B5EF4-FFF2-40B4-BE49-F238E27FC236}">
                    <a16:creationId xmlns:a16="http://schemas.microsoft.com/office/drawing/2014/main" id="{BD170A24-7A91-C149-9C35-3B9286211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1" name="Line 244">
                <a:extLst>
                  <a:ext uri="{FF2B5EF4-FFF2-40B4-BE49-F238E27FC236}">
                    <a16:creationId xmlns:a16="http://schemas.microsoft.com/office/drawing/2014/main" id="{F9303BEF-354D-754A-AA78-E4ADA0864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2" name="Line 245">
                <a:extLst>
                  <a:ext uri="{FF2B5EF4-FFF2-40B4-BE49-F238E27FC236}">
                    <a16:creationId xmlns:a16="http://schemas.microsoft.com/office/drawing/2014/main" id="{0BC3704C-5166-DB4C-8EDA-308F8DE61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23" name="Line 246">
                <a:extLst>
                  <a:ext uri="{FF2B5EF4-FFF2-40B4-BE49-F238E27FC236}">
                    <a16:creationId xmlns:a16="http://schemas.microsoft.com/office/drawing/2014/main" id="{E01D73F2-8A40-A646-A81F-1AD168BC2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2" y="1792392"/>
            <a:ext cx="3494531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0" y="36716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Line 93">
            <a:extLst>
              <a:ext uri="{FF2B5EF4-FFF2-40B4-BE49-F238E27FC236}">
                <a16:creationId xmlns:a16="http://schemas.microsoft.com/office/drawing/2014/main" id="{EAAF435E-6997-7049-AE19-F5A3D5ECCF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9888" y="2731714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" name="Text Box 139">
            <a:extLst>
              <a:ext uri="{FF2B5EF4-FFF2-40B4-BE49-F238E27FC236}">
                <a16:creationId xmlns:a16="http://schemas.microsoft.com/office/drawing/2014/main" id="{D18D0D17-3537-854D-BE00-799B204FD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326" y="2150782"/>
            <a:ext cx="849207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i="0" dirty="0">
                <a:solidFill>
                  <a:srgbClr val="000000"/>
                </a:solidFill>
                <a:latin typeface="Arial" charset="0"/>
              </a:rPr>
              <a:t>сервер</a:t>
            </a:r>
            <a:endParaRPr lang="en-US" sz="1600" i="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9" name="Group 173">
            <a:extLst>
              <a:ext uri="{FF2B5EF4-FFF2-40B4-BE49-F238E27FC236}">
                <a16:creationId xmlns:a16="http://schemas.microsoft.com/office/drawing/2014/main" id="{FD9B7ECC-8F8F-8B4A-85D5-2A868F36C505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7888101" y="3793751"/>
            <a:ext cx="400050" cy="152400"/>
            <a:chOff x="3228" y="1776"/>
            <a:chExt cx="252" cy="96"/>
          </a:xfrm>
        </p:grpSpPr>
        <p:sp>
          <p:nvSpPr>
            <p:cNvPr id="160" name="Line 174">
              <a:extLst>
                <a:ext uri="{FF2B5EF4-FFF2-40B4-BE49-F238E27FC236}">
                  <a16:creationId xmlns:a16="http://schemas.microsoft.com/office/drawing/2014/main" id="{E4C9DD3C-343B-B043-9CF6-10B42EAC6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1" name="Line 175">
              <a:extLst>
                <a:ext uri="{FF2B5EF4-FFF2-40B4-BE49-F238E27FC236}">
                  <a16:creationId xmlns:a16="http://schemas.microsoft.com/office/drawing/2014/main" id="{343368E1-A457-5D48-A3F0-A3B53D5B0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2" name="Group 176">
            <a:extLst>
              <a:ext uri="{FF2B5EF4-FFF2-40B4-BE49-F238E27FC236}">
                <a16:creationId xmlns:a16="http://schemas.microsoft.com/office/drawing/2014/main" id="{592F8EA2-6661-5445-8C3D-825FD532EE6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7064188" y="3812801"/>
            <a:ext cx="295275" cy="114300"/>
            <a:chOff x="3228" y="1776"/>
            <a:chExt cx="252" cy="96"/>
          </a:xfrm>
        </p:grpSpPr>
        <p:sp>
          <p:nvSpPr>
            <p:cNvPr id="163" name="Line 177">
              <a:extLst>
                <a:ext uri="{FF2B5EF4-FFF2-40B4-BE49-F238E27FC236}">
                  <a16:creationId xmlns:a16="http://schemas.microsoft.com/office/drawing/2014/main" id="{C81F7411-7489-D040-A6B8-B4BBD27EC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Line 178">
              <a:extLst>
                <a:ext uri="{FF2B5EF4-FFF2-40B4-BE49-F238E27FC236}">
                  <a16:creationId xmlns:a16="http://schemas.microsoft.com/office/drawing/2014/main" id="{FE32B4AA-D33A-6545-A3C1-DDC1B9A51B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5" name="Group 179">
            <a:extLst>
              <a:ext uri="{FF2B5EF4-FFF2-40B4-BE49-F238E27FC236}">
                <a16:creationId xmlns:a16="http://schemas.microsoft.com/office/drawing/2014/main" id="{CC82D047-4926-4B42-8EC3-A5ACCDE16B9C}"/>
              </a:ext>
            </a:extLst>
          </p:cNvPr>
          <p:cNvGrpSpPr>
            <a:grpSpLocks/>
          </p:cNvGrpSpPr>
          <p:nvPr/>
        </p:nvGrpSpPr>
        <p:grpSpPr bwMode="auto">
          <a:xfrm rot="409689" flipH="1" flipV="1">
            <a:off x="7335651" y="3155576"/>
            <a:ext cx="452437" cy="57150"/>
            <a:chOff x="3228" y="1776"/>
            <a:chExt cx="252" cy="96"/>
          </a:xfrm>
        </p:grpSpPr>
        <p:sp>
          <p:nvSpPr>
            <p:cNvPr id="166" name="Line 180">
              <a:extLst>
                <a:ext uri="{FF2B5EF4-FFF2-40B4-BE49-F238E27FC236}">
                  <a16:creationId xmlns:a16="http://schemas.microsoft.com/office/drawing/2014/main" id="{0C3E47A6-9D40-F446-B950-E19DB4AE8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Line 181">
              <a:extLst>
                <a:ext uri="{FF2B5EF4-FFF2-40B4-BE49-F238E27FC236}">
                  <a16:creationId xmlns:a16="http://schemas.microsoft.com/office/drawing/2014/main" id="{97B34EB4-6DFA-1D49-AE95-1E8C335D97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68" name="Group 182">
            <a:extLst>
              <a:ext uri="{FF2B5EF4-FFF2-40B4-BE49-F238E27FC236}">
                <a16:creationId xmlns:a16="http://schemas.microsoft.com/office/drawing/2014/main" id="{1BDD731C-4A33-B447-95B4-B36A72034B1F}"/>
              </a:ext>
            </a:extLst>
          </p:cNvPr>
          <p:cNvGrpSpPr>
            <a:grpSpLocks/>
          </p:cNvGrpSpPr>
          <p:nvPr/>
        </p:nvGrpSpPr>
        <p:grpSpPr bwMode="auto">
          <a:xfrm>
            <a:off x="6478401" y="3360364"/>
            <a:ext cx="295275" cy="114300"/>
            <a:chOff x="3228" y="1776"/>
            <a:chExt cx="252" cy="96"/>
          </a:xfrm>
        </p:grpSpPr>
        <p:sp>
          <p:nvSpPr>
            <p:cNvPr id="169" name="Line 183">
              <a:extLst>
                <a:ext uri="{FF2B5EF4-FFF2-40B4-BE49-F238E27FC236}">
                  <a16:creationId xmlns:a16="http://schemas.microsoft.com/office/drawing/2014/main" id="{366216FC-944A-0D49-BBD1-3FEF1FF82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0" name="Line 184">
              <a:extLst>
                <a:ext uri="{FF2B5EF4-FFF2-40B4-BE49-F238E27FC236}">
                  <a16:creationId xmlns:a16="http://schemas.microsoft.com/office/drawing/2014/main" id="{2EA25562-C312-A440-ACDF-79E1C923B0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71" name="Group 185">
            <a:extLst>
              <a:ext uri="{FF2B5EF4-FFF2-40B4-BE49-F238E27FC236}">
                <a16:creationId xmlns:a16="http://schemas.microsoft.com/office/drawing/2014/main" id="{B85300C2-B57F-2740-9176-B263E29ECFC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16576" y="3360364"/>
            <a:ext cx="295275" cy="114300"/>
            <a:chOff x="3228" y="1776"/>
            <a:chExt cx="252" cy="96"/>
          </a:xfrm>
        </p:grpSpPr>
        <p:sp>
          <p:nvSpPr>
            <p:cNvPr id="172" name="Line 186">
              <a:extLst>
                <a:ext uri="{FF2B5EF4-FFF2-40B4-BE49-F238E27FC236}">
                  <a16:creationId xmlns:a16="http://schemas.microsoft.com/office/drawing/2014/main" id="{7EE5A1A6-FF75-2A4F-91EF-CC4086E07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3" name="Line 187">
              <a:extLst>
                <a:ext uri="{FF2B5EF4-FFF2-40B4-BE49-F238E27FC236}">
                  <a16:creationId xmlns:a16="http://schemas.microsoft.com/office/drawing/2014/main" id="{A29381E6-C25F-3941-829A-5C20D09EC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CDC88CA-73F6-2A4E-A5B8-07F9CE6EB356}"/>
              </a:ext>
            </a:extLst>
          </p:cNvPr>
          <p:cNvGrpSpPr/>
          <p:nvPr/>
        </p:nvGrpSpPr>
        <p:grpSpPr>
          <a:xfrm>
            <a:off x="6497225" y="2978957"/>
            <a:ext cx="853832" cy="472456"/>
            <a:chOff x="7493876" y="2774731"/>
            <a:chExt cx="1481958" cy="894622"/>
          </a:xfrm>
        </p:grpSpPr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76662FEE-416B-4241-A864-32CEE22908B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BF854949-8588-4043-8969-4FC76142F83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D7A98B50-6531-6143-A56B-A0078198E20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EF0E65E-1BE5-3640-B843-535E698DCED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8B3135FD-22F2-1745-85CC-4BD5AD2C994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CBF8CAA5-2F9E-6F4F-B932-2A9A9FA6FB3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Freeform 224">
                <a:extLst>
                  <a:ext uri="{FF2B5EF4-FFF2-40B4-BE49-F238E27FC236}">
                    <a16:creationId xmlns:a16="http://schemas.microsoft.com/office/drawing/2014/main" id="{BAC7EA6A-1F82-BE41-ABF4-1F0EFC4511C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3FE2CB04-538F-224A-AF22-DA95DCBB0B6E}"/>
              </a:ext>
            </a:extLst>
          </p:cNvPr>
          <p:cNvGrpSpPr/>
          <p:nvPr/>
        </p:nvGrpSpPr>
        <p:grpSpPr>
          <a:xfrm>
            <a:off x="7241295" y="3709582"/>
            <a:ext cx="853832" cy="472456"/>
            <a:chOff x="7493876" y="2774731"/>
            <a:chExt cx="1481958" cy="894622"/>
          </a:xfrm>
        </p:grpSpPr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554365BE-E9A1-B147-927A-2FEA0E686F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41069F9B-234B-AF4D-9BE6-991F3EE817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78215878-BF48-DA4D-86CB-2D4407EC3A5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230159EF-EC94-2C46-8E32-C44AE9FFF3D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7342E9BF-DE69-4845-BD2D-B9FB0C05B29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9857134D-B0E3-0741-A4BB-E37AC2713E4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3" name="Freeform 232">
                <a:extLst>
                  <a:ext uri="{FF2B5EF4-FFF2-40B4-BE49-F238E27FC236}">
                    <a16:creationId xmlns:a16="http://schemas.microsoft.com/office/drawing/2014/main" id="{DAC16FA5-30B2-9A4A-B1B4-A15CCF467D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77" name="Group 53">
            <a:extLst>
              <a:ext uri="{FF2B5EF4-FFF2-40B4-BE49-F238E27FC236}">
                <a16:creationId xmlns:a16="http://schemas.microsoft.com/office/drawing/2014/main" id="{A72EC927-0C95-E645-8775-84E1A80FD737}"/>
              </a:ext>
            </a:extLst>
          </p:cNvPr>
          <p:cNvGrpSpPr>
            <a:grpSpLocks/>
          </p:cNvGrpSpPr>
          <p:nvPr/>
        </p:nvGrpSpPr>
        <p:grpSpPr bwMode="auto">
          <a:xfrm>
            <a:off x="605761" y="1183316"/>
            <a:ext cx="460375" cy="244475"/>
            <a:chOff x="844" y="3337"/>
            <a:chExt cx="290" cy="154"/>
          </a:xfrm>
        </p:grpSpPr>
        <p:sp>
          <p:nvSpPr>
            <p:cNvPr id="578" name="Rectangle 54">
              <a:extLst>
                <a:ext uri="{FF2B5EF4-FFF2-40B4-BE49-F238E27FC236}">
                  <a16:creationId xmlns:a16="http://schemas.microsoft.com/office/drawing/2014/main" id="{DB540962-D523-B049-9978-FD6CEDB13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9" name="Text Box 55">
              <a:extLst>
                <a:ext uri="{FF2B5EF4-FFF2-40B4-BE49-F238E27FC236}">
                  <a16:creationId xmlns:a16="http://schemas.microsoft.com/office/drawing/2014/main" id="{A671B148-0EBD-CE4C-A7BE-F05C67A79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DNS</a:t>
              </a:r>
            </a:p>
          </p:txBody>
        </p:sp>
      </p:grpSp>
      <p:grpSp>
        <p:nvGrpSpPr>
          <p:cNvPr id="580" name="Group 58">
            <a:extLst>
              <a:ext uri="{FF2B5EF4-FFF2-40B4-BE49-F238E27FC236}">
                <a16:creationId xmlns:a16="http://schemas.microsoft.com/office/drawing/2014/main" id="{FFB657E9-A85D-134E-ADB3-005972A3CE32}"/>
              </a:ext>
            </a:extLst>
          </p:cNvPr>
          <p:cNvGrpSpPr>
            <a:grpSpLocks/>
          </p:cNvGrpSpPr>
          <p:nvPr/>
        </p:nvGrpSpPr>
        <p:grpSpPr bwMode="auto">
          <a:xfrm>
            <a:off x="545436" y="1408741"/>
            <a:ext cx="561975" cy="244475"/>
            <a:chOff x="740" y="3209"/>
            <a:chExt cx="354" cy="154"/>
          </a:xfrm>
        </p:grpSpPr>
        <p:grpSp>
          <p:nvGrpSpPr>
            <p:cNvPr id="597" name="Group 59">
              <a:extLst>
                <a:ext uri="{FF2B5EF4-FFF2-40B4-BE49-F238E27FC236}">
                  <a16:creationId xmlns:a16="http://schemas.microsoft.com/office/drawing/2014/main" id="{554D2BDB-333B-E345-B92C-BC3E4A984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600" name="Rectangle 60">
                <a:extLst>
                  <a:ext uri="{FF2B5EF4-FFF2-40B4-BE49-F238E27FC236}">
                    <a16:creationId xmlns:a16="http://schemas.microsoft.com/office/drawing/2014/main" id="{E15A9A2D-77B5-474A-B586-F25A2E4EF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1" name="Text Box 61">
                <a:extLst>
                  <a:ext uri="{FF2B5EF4-FFF2-40B4-BE49-F238E27FC236}">
                    <a16:creationId xmlns:a16="http://schemas.microsoft.com/office/drawing/2014/main" id="{CF5ECB89-933F-2D4C-94B5-EA4941F676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sp>
          <p:nvSpPr>
            <p:cNvPr id="598" name="Rectangle 62">
              <a:extLst>
                <a:ext uri="{FF2B5EF4-FFF2-40B4-BE49-F238E27FC236}">
                  <a16:creationId xmlns:a16="http://schemas.microsoft.com/office/drawing/2014/main" id="{33C66E75-40B4-5B4E-AC62-94491E022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9" name="Rectangle 63">
              <a:extLst>
                <a:ext uri="{FF2B5EF4-FFF2-40B4-BE49-F238E27FC236}">
                  <a16:creationId xmlns:a16="http://schemas.microsoft.com/office/drawing/2014/main" id="{47B4C203-AC10-904B-B43F-659A6422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rgbClr val="00CC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02" name="Group 64">
            <a:extLst>
              <a:ext uri="{FF2B5EF4-FFF2-40B4-BE49-F238E27FC236}">
                <a16:creationId xmlns:a16="http://schemas.microsoft.com/office/drawing/2014/main" id="{DCA10A8F-0364-4B44-B765-6D34363A4894}"/>
              </a:ext>
            </a:extLst>
          </p:cNvPr>
          <p:cNvGrpSpPr>
            <a:grpSpLocks/>
          </p:cNvGrpSpPr>
          <p:nvPr/>
        </p:nvGrpSpPr>
        <p:grpSpPr bwMode="auto">
          <a:xfrm>
            <a:off x="545436" y="1643691"/>
            <a:ext cx="561975" cy="244475"/>
            <a:chOff x="836" y="3305"/>
            <a:chExt cx="354" cy="154"/>
          </a:xfrm>
        </p:grpSpPr>
        <p:grpSp>
          <p:nvGrpSpPr>
            <p:cNvPr id="603" name="Group 65">
              <a:extLst>
                <a:ext uri="{FF2B5EF4-FFF2-40B4-BE49-F238E27FC236}">
                  <a16:creationId xmlns:a16="http://schemas.microsoft.com/office/drawing/2014/main" id="{464D5627-EF2F-604D-89D6-5C5B9F7BAF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607" name="Rectangle 66">
                <a:extLst>
                  <a:ext uri="{FF2B5EF4-FFF2-40B4-BE49-F238E27FC236}">
                    <a16:creationId xmlns:a16="http://schemas.microsoft.com/office/drawing/2014/main" id="{0E8BAB2D-962C-DB42-8CFB-361719985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8" name="Text Box 67">
                <a:extLst>
                  <a:ext uri="{FF2B5EF4-FFF2-40B4-BE49-F238E27FC236}">
                    <a16:creationId xmlns:a16="http://schemas.microsoft.com/office/drawing/2014/main" id="{207611A9-15A8-004A-8780-651D63CB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604" name="Group 68">
              <a:extLst>
                <a:ext uri="{FF2B5EF4-FFF2-40B4-BE49-F238E27FC236}">
                  <a16:creationId xmlns:a16="http://schemas.microsoft.com/office/drawing/2014/main" id="{0350647D-B9CB-F44C-A3BB-4911E53B4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605" name="Rectangle 69">
                <a:extLst>
                  <a:ext uri="{FF2B5EF4-FFF2-40B4-BE49-F238E27FC236}">
                    <a16:creationId xmlns:a16="http://schemas.microsoft.com/office/drawing/2014/main" id="{D6D06566-8FDC-1049-9915-F0119E1E0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06" name="Rectangle 70">
                <a:extLst>
                  <a:ext uri="{FF2B5EF4-FFF2-40B4-BE49-F238E27FC236}">
                    <a16:creationId xmlns:a16="http://schemas.microsoft.com/office/drawing/2014/main" id="{C642603C-03C1-BF49-A5FF-7101DC51C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09" name="Group 71">
            <a:extLst>
              <a:ext uri="{FF2B5EF4-FFF2-40B4-BE49-F238E27FC236}">
                <a16:creationId xmlns:a16="http://schemas.microsoft.com/office/drawing/2014/main" id="{66AFA242-11CE-7D44-B7FD-065E7607A538}"/>
              </a:ext>
            </a:extLst>
          </p:cNvPr>
          <p:cNvGrpSpPr>
            <a:grpSpLocks/>
          </p:cNvGrpSpPr>
          <p:nvPr/>
        </p:nvGrpSpPr>
        <p:grpSpPr bwMode="auto">
          <a:xfrm>
            <a:off x="366049" y="1675441"/>
            <a:ext cx="762000" cy="177800"/>
            <a:chOff x="627" y="3377"/>
            <a:chExt cx="480" cy="112"/>
          </a:xfrm>
        </p:grpSpPr>
        <p:sp>
          <p:nvSpPr>
            <p:cNvPr id="610" name="Rectangle 72">
              <a:extLst>
                <a:ext uri="{FF2B5EF4-FFF2-40B4-BE49-F238E27FC236}">
                  <a16:creationId xmlns:a16="http://schemas.microsoft.com/office/drawing/2014/main" id="{3B194A0B-DB59-884F-9A9C-0367A34DF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1" name="Rectangle 73">
              <a:extLst>
                <a:ext uri="{FF2B5EF4-FFF2-40B4-BE49-F238E27FC236}">
                  <a16:creationId xmlns:a16="http://schemas.microsoft.com/office/drawing/2014/main" id="{C81F721E-1CF4-B64A-95E4-0ADFE4A25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12" name="Group 74">
            <a:extLst>
              <a:ext uri="{FF2B5EF4-FFF2-40B4-BE49-F238E27FC236}">
                <a16:creationId xmlns:a16="http://schemas.microsoft.com/office/drawing/2014/main" id="{30108D55-C6E3-8A47-B5DA-F1FCD41B77C2}"/>
              </a:ext>
            </a:extLst>
          </p:cNvPr>
          <p:cNvGrpSpPr>
            <a:grpSpLocks/>
          </p:cNvGrpSpPr>
          <p:nvPr/>
        </p:nvGrpSpPr>
        <p:grpSpPr bwMode="auto">
          <a:xfrm>
            <a:off x="170786" y="1907216"/>
            <a:ext cx="1081088" cy="244475"/>
            <a:chOff x="504" y="3523"/>
            <a:chExt cx="681" cy="154"/>
          </a:xfrm>
        </p:grpSpPr>
        <p:grpSp>
          <p:nvGrpSpPr>
            <p:cNvPr id="613" name="Group 75">
              <a:extLst>
                <a:ext uri="{FF2B5EF4-FFF2-40B4-BE49-F238E27FC236}">
                  <a16:creationId xmlns:a16="http://schemas.microsoft.com/office/drawing/2014/main" id="{662C3101-9651-794A-8982-A5212E0B98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617" name="Group 76">
                <a:extLst>
                  <a:ext uri="{FF2B5EF4-FFF2-40B4-BE49-F238E27FC236}">
                    <a16:creationId xmlns:a16="http://schemas.microsoft.com/office/drawing/2014/main" id="{79F2BE77-0F5A-6146-812E-AB85DDAC3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620" name="Group 77">
                  <a:extLst>
                    <a:ext uri="{FF2B5EF4-FFF2-40B4-BE49-F238E27FC236}">
                      <a16:creationId xmlns:a16="http://schemas.microsoft.com/office/drawing/2014/main" id="{B6CD1476-BAF9-C740-93F0-6C99E4E6B3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624" name="Rectangle 78">
                    <a:extLst>
                      <a:ext uri="{FF2B5EF4-FFF2-40B4-BE49-F238E27FC236}">
                        <a16:creationId xmlns:a16="http://schemas.microsoft.com/office/drawing/2014/main" id="{B578C0B1-B81E-AA41-810D-12A3F1BF8C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5" name="Text Box 79">
                    <a:extLst>
                      <a:ext uri="{FF2B5EF4-FFF2-40B4-BE49-F238E27FC236}">
                        <a16:creationId xmlns:a16="http://schemas.microsoft.com/office/drawing/2014/main" id="{1B07ACFB-219C-864C-9976-F2AF1C53A8F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621" name="Group 80">
                  <a:extLst>
                    <a:ext uri="{FF2B5EF4-FFF2-40B4-BE49-F238E27FC236}">
                      <a16:creationId xmlns:a16="http://schemas.microsoft.com/office/drawing/2014/main" id="{EA66BCF1-7483-AD4C-BB6B-0066AA697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622" name="Rectangle 81">
                    <a:extLst>
                      <a:ext uri="{FF2B5EF4-FFF2-40B4-BE49-F238E27FC236}">
                        <a16:creationId xmlns:a16="http://schemas.microsoft.com/office/drawing/2014/main" id="{FC8C8F27-84EE-1E4F-86DF-7CEEA38BE1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23" name="Rectangle 82">
                    <a:extLst>
                      <a:ext uri="{FF2B5EF4-FFF2-40B4-BE49-F238E27FC236}">
                        <a16:creationId xmlns:a16="http://schemas.microsoft.com/office/drawing/2014/main" id="{226E5629-190E-FA4E-A28E-286B978286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618" name="Rectangle 83">
                <a:extLst>
                  <a:ext uri="{FF2B5EF4-FFF2-40B4-BE49-F238E27FC236}">
                    <a16:creationId xmlns:a16="http://schemas.microsoft.com/office/drawing/2014/main" id="{61B8A8D0-55FD-834A-9434-D3CB23CC1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9" name="Rectangle 84">
                <a:extLst>
                  <a:ext uri="{FF2B5EF4-FFF2-40B4-BE49-F238E27FC236}">
                    <a16:creationId xmlns:a16="http://schemas.microsoft.com/office/drawing/2014/main" id="{EFC22242-4FA1-BD40-9546-D33F919B5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" name="Rectangle 85">
              <a:extLst>
                <a:ext uri="{FF2B5EF4-FFF2-40B4-BE49-F238E27FC236}">
                  <a16:creationId xmlns:a16="http://schemas.microsoft.com/office/drawing/2014/main" id="{F78B0DE0-60EC-6E4A-9779-CCE2139AC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5" name="Rectangle 86">
              <a:extLst>
                <a:ext uri="{FF2B5EF4-FFF2-40B4-BE49-F238E27FC236}">
                  <a16:creationId xmlns:a16="http://schemas.microsoft.com/office/drawing/2014/main" id="{DDCCFF6A-7B2A-DD4E-819E-E38A0553A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6" name="Rectangle 87">
              <a:extLst>
                <a:ext uri="{FF2B5EF4-FFF2-40B4-BE49-F238E27FC236}">
                  <a16:creationId xmlns:a16="http://schemas.microsoft.com/office/drawing/2014/main" id="{E8EC758B-CD76-4B49-A7CD-627808E88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26" name="AutoShape 88">
            <a:extLst>
              <a:ext uri="{FF2B5EF4-FFF2-40B4-BE49-F238E27FC236}">
                <a16:creationId xmlns:a16="http://schemas.microsoft.com/office/drawing/2014/main" id="{373F1512-8CA6-B644-A978-61C53EA11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11" y="1183316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27" name="Group 89">
            <a:extLst>
              <a:ext uri="{FF2B5EF4-FFF2-40B4-BE49-F238E27FC236}">
                <a16:creationId xmlns:a16="http://schemas.microsoft.com/office/drawing/2014/main" id="{7F4ADFB9-C1B4-DC48-9014-BD3FC3E5A35E}"/>
              </a:ext>
            </a:extLst>
          </p:cNvPr>
          <p:cNvGrpSpPr>
            <a:grpSpLocks/>
          </p:cNvGrpSpPr>
          <p:nvPr/>
        </p:nvGrpSpPr>
        <p:grpSpPr bwMode="auto">
          <a:xfrm>
            <a:off x="185921" y="2355452"/>
            <a:ext cx="1081088" cy="244475"/>
            <a:chOff x="504" y="3523"/>
            <a:chExt cx="681" cy="154"/>
          </a:xfrm>
        </p:grpSpPr>
        <p:grpSp>
          <p:nvGrpSpPr>
            <p:cNvPr id="628" name="Group 90">
              <a:extLst>
                <a:ext uri="{FF2B5EF4-FFF2-40B4-BE49-F238E27FC236}">
                  <a16:creationId xmlns:a16="http://schemas.microsoft.com/office/drawing/2014/main" id="{99123354-1166-3747-8416-6765BD917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632" name="Group 91">
                <a:extLst>
                  <a:ext uri="{FF2B5EF4-FFF2-40B4-BE49-F238E27FC236}">
                    <a16:creationId xmlns:a16="http://schemas.microsoft.com/office/drawing/2014/main" id="{2521277A-E4D1-7B47-8E5E-B1EEBE5C5A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635" name="Group 92">
                  <a:extLst>
                    <a:ext uri="{FF2B5EF4-FFF2-40B4-BE49-F238E27FC236}">
                      <a16:creationId xmlns:a16="http://schemas.microsoft.com/office/drawing/2014/main" id="{482F7D40-F1F7-AC47-B312-160F387D75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641" name="Rectangle 93">
                    <a:extLst>
                      <a:ext uri="{FF2B5EF4-FFF2-40B4-BE49-F238E27FC236}">
                        <a16:creationId xmlns:a16="http://schemas.microsoft.com/office/drawing/2014/main" id="{5A5D4DA1-5358-E74E-9DDB-8F5EDD1F1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2" name="Text Box 94">
                    <a:extLst>
                      <a:ext uri="{FF2B5EF4-FFF2-40B4-BE49-F238E27FC236}">
                        <a16:creationId xmlns:a16="http://schemas.microsoft.com/office/drawing/2014/main" id="{711DD1D0-1145-B045-A8D5-3C7E6F8EA5A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636" name="Group 95">
                  <a:extLst>
                    <a:ext uri="{FF2B5EF4-FFF2-40B4-BE49-F238E27FC236}">
                      <a16:creationId xmlns:a16="http://schemas.microsoft.com/office/drawing/2014/main" id="{E35BB6C0-63F2-C74C-8B63-A1833C18FE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637" name="Rectangle 96">
                    <a:extLst>
                      <a:ext uri="{FF2B5EF4-FFF2-40B4-BE49-F238E27FC236}">
                        <a16:creationId xmlns:a16="http://schemas.microsoft.com/office/drawing/2014/main" id="{A7AA138E-6F9F-7149-B237-FE8DDE68D5E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40" name="Rectangle 97">
                    <a:extLst>
                      <a:ext uri="{FF2B5EF4-FFF2-40B4-BE49-F238E27FC236}">
                        <a16:creationId xmlns:a16="http://schemas.microsoft.com/office/drawing/2014/main" id="{E5B09828-1A27-6F41-983D-85215354D2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633" name="Rectangle 98">
                <a:extLst>
                  <a:ext uri="{FF2B5EF4-FFF2-40B4-BE49-F238E27FC236}">
                    <a16:creationId xmlns:a16="http://schemas.microsoft.com/office/drawing/2014/main" id="{80D83DCD-C9ED-4D4A-BEA7-FDC543327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4" name="Rectangle 99">
                <a:extLst>
                  <a:ext uri="{FF2B5EF4-FFF2-40B4-BE49-F238E27FC236}">
                    <a16:creationId xmlns:a16="http://schemas.microsoft.com/office/drawing/2014/main" id="{5936CB08-2138-904D-A399-85EB9305E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29" name="Rectangle 100">
              <a:extLst>
                <a:ext uri="{FF2B5EF4-FFF2-40B4-BE49-F238E27FC236}">
                  <a16:creationId xmlns:a16="http://schemas.microsoft.com/office/drawing/2014/main" id="{500C95BF-E7E2-2F40-B2D0-4616E5711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0" name="Rectangle 101">
              <a:extLst>
                <a:ext uri="{FF2B5EF4-FFF2-40B4-BE49-F238E27FC236}">
                  <a16:creationId xmlns:a16="http://schemas.microsoft.com/office/drawing/2014/main" id="{7348B440-180E-2544-8C19-3C8D8CF28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Rectangle 102">
              <a:extLst>
                <a:ext uri="{FF2B5EF4-FFF2-40B4-BE49-F238E27FC236}">
                  <a16:creationId xmlns:a16="http://schemas.microsoft.com/office/drawing/2014/main" id="{D6AA62D3-51AB-8841-A908-73564AFB5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43" name="Rectangle 103">
            <a:extLst>
              <a:ext uri="{FF2B5EF4-FFF2-40B4-BE49-F238E27FC236}">
                <a16:creationId xmlns:a16="http://schemas.microsoft.com/office/drawing/2014/main" id="{873E501C-73D5-B048-BF0B-B7FBD524B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35" y="4593880"/>
            <a:ext cx="3622829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IP-</a:t>
            </a:r>
            <a:r>
              <a:rPr lang="ru-RU" sz="2000" dirty="0" err="1">
                <a:solidFill>
                  <a:srgbClr val="000000"/>
                </a:solidFill>
                <a:ea typeface="ＭＳ Ｐゴシック" charset="0"/>
              </a:rPr>
              <a:t>дейтаграмма</a:t>
            </a: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 содержит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DNS- </a:t>
            </a: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запрос, </a:t>
            </a:r>
            <a:r>
              <a:rPr lang="ru-RU" sz="2000" dirty="0" err="1">
                <a:solidFill>
                  <a:srgbClr val="000000"/>
                </a:solidFill>
                <a:ea typeface="ＭＳ Ｐゴシック" charset="0"/>
              </a:rPr>
              <a:t>пересылаемыи</a:t>
            </a: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̆ через коммутатор ЛВС от клиента на 1й </a:t>
            </a:r>
            <a:r>
              <a:rPr lang="ru-RU" sz="2000" dirty="0" err="1">
                <a:solidFill>
                  <a:srgbClr val="000000"/>
                </a:solidFill>
                <a:ea typeface="ＭＳ Ｐゴシック" charset="0"/>
              </a:rPr>
              <a:t>транзитныи</a:t>
            </a: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̆ маршрутизатор</a:t>
            </a:r>
          </a:p>
        </p:txBody>
      </p:sp>
      <p:sp>
        <p:nvSpPr>
          <p:cNvPr id="644" name="Rectangle 104">
            <a:extLst>
              <a:ext uri="{FF2B5EF4-FFF2-40B4-BE49-F238E27FC236}">
                <a16:creationId xmlns:a16="http://schemas.microsoft.com/office/drawing/2014/main" id="{B78EC689-D545-8441-B61E-769A0D790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562" y="4626361"/>
            <a:ext cx="5141138" cy="148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IP-</a:t>
            </a:r>
            <a:r>
              <a:rPr lang="ru-RU" sz="2000" dirty="0" err="1">
                <a:solidFill>
                  <a:srgbClr val="000000"/>
                </a:solidFill>
                <a:ea typeface="ＭＳ Ｐゴシック" charset="0"/>
              </a:rPr>
              <a:t>дейтаграмма</a:t>
            </a: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, пересылаемая из сети кампуса в сеть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Comcast </a:t>
            </a: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направляется (таблицы создаются </a:t>
            </a:r>
            <a:r>
              <a:rPr lang="ru-RU" sz="2000" dirty="0" err="1">
                <a:solidFill>
                  <a:srgbClr val="000000"/>
                </a:solidFill>
                <a:ea typeface="ＭＳ Ｐゴシック" charset="0"/>
              </a:rPr>
              <a:t>прот</a:t>
            </a: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. марш.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</a:rPr>
              <a:t>RIP, OSPF, IS-IS </a:t>
            </a: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и/или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</a:rPr>
              <a:t>BGP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на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DNS-</a:t>
            </a: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сервер</a:t>
            </a:r>
          </a:p>
        </p:txBody>
      </p:sp>
      <p:sp>
        <p:nvSpPr>
          <p:cNvPr id="645" name="Rectangle 105">
            <a:extLst>
              <a:ext uri="{FF2B5EF4-FFF2-40B4-BE49-F238E27FC236}">
                <a16:creationId xmlns:a16="http://schemas.microsoft.com/office/drawing/2014/main" id="{90E95EE5-FC39-E148-8B00-785F719BD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237" y="1456182"/>
            <a:ext cx="32305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ru-RU" sz="2000" dirty="0" err="1">
                <a:solidFill>
                  <a:srgbClr val="000000"/>
                </a:solidFill>
                <a:ea typeface="ＭＳ Ｐゴシック" charset="0"/>
              </a:rPr>
              <a:t>Демультиплекс</a:t>
            </a: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.</a:t>
            </a:r>
            <a:r>
              <a:rPr lang="en-US" altLang="ja-JP" sz="20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ru-RU" altLang="ja-JP" sz="2000" dirty="0">
                <a:solidFill>
                  <a:srgbClr val="000000"/>
                </a:solidFill>
                <a:ea typeface="ＭＳ Ｐゴシック" charset="0"/>
              </a:rPr>
              <a:t>На </a:t>
            </a:r>
            <a:r>
              <a:rPr lang="en-US" altLang="ja-JP" sz="2000" dirty="0">
                <a:solidFill>
                  <a:srgbClr val="000000"/>
                </a:solidFill>
                <a:ea typeface="ＭＳ Ｐゴシック" charset="0"/>
              </a:rPr>
              <a:t>DNS</a:t>
            </a:r>
            <a:r>
              <a:rPr lang="ru-RU" altLang="ja-JP" sz="2000" dirty="0">
                <a:solidFill>
                  <a:srgbClr val="000000"/>
                </a:solidFill>
                <a:ea typeface="ＭＳ Ｐゴシック" charset="0"/>
              </a:rPr>
              <a:t>-сервер</a:t>
            </a:r>
            <a:endParaRPr lang="en-US" altLang="ja-JP" sz="2000" dirty="0">
              <a:solidFill>
                <a:srgbClr val="000000"/>
              </a:solidFill>
              <a:ea typeface="ＭＳ Ｐゴシック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DNS-</a:t>
            </a: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сервер отвечает клиенту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IP-</a:t>
            </a: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адресом </a:t>
            </a:r>
            <a:r>
              <a:rPr lang="en-US" sz="2000" dirty="0" err="1">
                <a:solidFill>
                  <a:srgbClr val="000000"/>
                </a:solidFill>
                <a:ea typeface="ＭＳ Ｐゴシック" charset="0"/>
              </a:rPr>
              <a:t>www.google.com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 </a:t>
            </a:r>
          </a:p>
        </p:txBody>
      </p:sp>
      <p:grpSp>
        <p:nvGrpSpPr>
          <p:cNvPr id="674" name="Group 187">
            <a:extLst>
              <a:ext uri="{FF2B5EF4-FFF2-40B4-BE49-F238E27FC236}">
                <a16:creationId xmlns:a16="http://schemas.microsoft.com/office/drawing/2014/main" id="{C785CCCA-8BB4-6A4D-B52C-2CD9521BF4DD}"/>
              </a:ext>
            </a:extLst>
          </p:cNvPr>
          <p:cNvGrpSpPr>
            <a:grpSpLocks/>
          </p:cNvGrpSpPr>
          <p:nvPr/>
        </p:nvGrpSpPr>
        <p:grpSpPr bwMode="auto">
          <a:xfrm>
            <a:off x="5809991" y="1480142"/>
            <a:ext cx="1317624" cy="1314450"/>
            <a:chOff x="931" y="1941"/>
            <a:chExt cx="830" cy="828"/>
          </a:xfrm>
        </p:grpSpPr>
        <p:sp>
          <p:nvSpPr>
            <p:cNvPr id="675" name="Freeform 188">
              <a:extLst>
                <a:ext uri="{FF2B5EF4-FFF2-40B4-BE49-F238E27FC236}">
                  <a16:creationId xmlns:a16="http://schemas.microsoft.com/office/drawing/2014/main" id="{8003B93D-94BD-9E42-B9C2-58440DC85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65"/>
              <a:ext cx="337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254 w 10000"/>
                <a:gd name="connsiteY0" fmla="*/ 0 h 10000"/>
                <a:gd name="connsiteX1" fmla="*/ 10000 w 10000"/>
                <a:gd name="connsiteY1" fmla="*/ 5019 h 10000"/>
                <a:gd name="connsiteX2" fmla="*/ 5720 w 10000"/>
                <a:gd name="connsiteY2" fmla="*/ 7201 h 10000"/>
                <a:gd name="connsiteX3" fmla="*/ 109 w 10000"/>
                <a:gd name="connsiteY3" fmla="*/ 10000 h 10000"/>
                <a:gd name="connsiteX4" fmla="*/ 236 w 10000"/>
                <a:gd name="connsiteY4" fmla="*/ 6679 h 10000"/>
                <a:gd name="connsiteX5" fmla="*/ 0 w 10000"/>
                <a:gd name="connsiteY5" fmla="*/ 4632 h 10000"/>
                <a:gd name="connsiteX6" fmla="*/ 254 w 10000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  <a:gd name="connsiteX0" fmla="*/ 254 w 10024"/>
                <a:gd name="connsiteY0" fmla="*/ 0 h 10000"/>
                <a:gd name="connsiteX1" fmla="*/ 10000 w 10024"/>
                <a:gd name="connsiteY1" fmla="*/ 5019 h 10000"/>
                <a:gd name="connsiteX2" fmla="*/ 10024 w 10024"/>
                <a:gd name="connsiteY2" fmla="*/ 6921 h 10000"/>
                <a:gd name="connsiteX3" fmla="*/ 109 w 10024"/>
                <a:gd name="connsiteY3" fmla="*/ 10000 h 10000"/>
                <a:gd name="connsiteX4" fmla="*/ 236 w 10024"/>
                <a:gd name="connsiteY4" fmla="*/ 6679 h 10000"/>
                <a:gd name="connsiteX5" fmla="*/ 0 w 10024"/>
                <a:gd name="connsiteY5" fmla="*/ 4632 h 10000"/>
                <a:gd name="connsiteX6" fmla="*/ 254 w 10024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24" h="10000">
                  <a:moveTo>
                    <a:pt x="254" y="0"/>
                  </a:moveTo>
                  <a:cubicBezTo>
                    <a:pt x="3503" y="1673"/>
                    <a:pt x="6158" y="3657"/>
                    <a:pt x="10000" y="5019"/>
                  </a:cubicBezTo>
                  <a:lnTo>
                    <a:pt x="10024" y="6921"/>
                  </a:lnTo>
                  <a:cubicBezTo>
                    <a:pt x="4939" y="8134"/>
                    <a:pt x="3414" y="8974"/>
                    <a:pt x="109" y="10000"/>
                  </a:cubicBezTo>
                  <a:cubicBezTo>
                    <a:pt x="151" y="8893"/>
                    <a:pt x="194" y="7786"/>
                    <a:pt x="236" y="6679"/>
                  </a:cubicBezTo>
                  <a:cubicBezTo>
                    <a:pt x="157" y="5997"/>
                    <a:pt x="79" y="5314"/>
                    <a:pt x="0" y="4632"/>
                  </a:cubicBezTo>
                  <a:cubicBezTo>
                    <a:pt x="85" y="3088"/>
                    <a:pt x="169" y="1544"/>
                    <a:pt x="25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85000"/>
                  </a:schemeClr>
                </a:gs>
                <a:gs pos="99000">
                  <a:schemeClr val="bg1"/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76" name="Group 189">
              <a:extLst>
                <a:ext uri="{FF2B5EF4-FFF2-40B4-BE49-F238E27FC236}">
                  <a16:creationId xmlns:a16="http://schemas.microsoft.com/office/drawing/2014/main" id="{143562C0-5361-6240-B520-1E19C24C9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677" name="Rectangle 190">
                <a:extLst>
                  <a:ext uri="{FF2B5EF4-FFF2-40B4-BE49-F238E27FC236}">
                    <a16:creationId xmlns:a16="http://schemas.microsoft.com/office/drawing/2014/main" id="{349F8EC0-27D5-4349-907D-BB3017AE3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8" name="Text Box 191">
                <a:extLst>
                  <a:ext uri="{FF2B5EF4-FFF2-40B4-BE49-F238E27FC236}">
                    <a16:creationId xmlns:a16="http://schemas.microsoft.com/office/drawing/2014/main" id="{23467518-4906-8A41-B8C2-35FFEA3442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UDP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679" name="Line 192">
                <a:extLst>
                  <a:ext uri="{FF2B5EF4-FFF2-40B4-BE49-F238E27FC236}">
                    <a16:creationId xmlns:a16="http://schemas.microsoft.com/office/drawing/2014/main" id="{23801BE2-040C-9B4B-A8F3-7264AE3E5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0" name="Line 193">
                <a:extLst>
                  <a:ext uri="{FF2B5EF4-FFF2-40B4-BE49-F238E27FC236}">
                    <a16:creationId xmlns:a16="http://schemas.microsoft.com/office/drawing/2014/main" id="{4FC79998-5D20-F94B-94C6-EBEBEE39C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1" name="Line 194">
                <a:extLst>
                  <a:ext uri="{FF2B5EF4-FFF2-40B4-BE49-F238E27FC236}">
                    <a16:creationId xmlns:a16="http://schemas.microsoft.com/office/drawing/2014/main" id="{7C075311-BBA4-5843-8E33-8C979CED9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2" name="Line 195">
                <a:extLst>
                  <a:ext uri="{FF2B5EF4-FFF2-40B4-BE49-F238E27FC236}">
                    <a16:creationId xmlns:a16="http://schemas.microsoft.com/office/drawing/2014/main" id="{BF18DFB8-D1BE-E041-A803-4A29C63E1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83" name="Group 196">
            <a:extLst>
              <a:ext uri="{FF2B5EF4-FFF2-40B4-BE49-F238E27FC236}">
                <a16:creationId xmlns:a16="http://schemas.microsoft.com/office/drawing/2014/main" id="{7BA78456-746C-CE4E-A8FB-AF29B4878EAE}"/>
              </a:ext>
            </a:extLst>
          </p:cNvPr>
          <p:cNvGrpSpPr>
            <a:grpSpLocks/>
          </p:cNvGrpSpPr>
          <p:nvPr/>
        </p:nvGrpSpPr>
        <p:grpSpPr bwMode="auto">
          <a:xfrm>
            <a:off x="4711442" y="1600792"/>
            <a:ext cx="1081087" cy="1217613"/>
            <a:chOff x="1404" y="3105"/>
            <a:chExt cx="681" cy="767"/>
          </a:xfrm>
        </p:grpSpPr>
        <p:grpSp>
          <p:nvGrpSpPr>
            <p:cNvPr id="684" name="Group 197">
              <a:extLst>
                <a:ext uri="{FF2B5EF4-FFF2-40B4-BE49-F238E27FC236}">
                  <a16:creationId xmlns:a16="http://schemas.microsoft.com/office/drawing/2014/main" id="{EB43FE30-2E4F-284B-84EC-888E46985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89" name="Group 198">
                <a:extLst>
                  <a:ext uri="{FF2B5EF4-FFF2-40B4-BE49-F238E27FC236}">
                    <a16:creationId xmlns:a16="http://schemas.microsoft.com/office/drawing/2014/main" id="{ECA7DA69-5BBB-A046-A422-FA189BF9E6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714" name="Group 199">
                  <a:extLst>
                    <a:ext uri="{FF2B5EF4-FFF2-40B4-BE49-F238E27FC236}">
                      <a16:creationId xmlns:a16="http://schemas.microsoft.com/office/drawing/2014/main" id="{932D35F8-BEDB-1844-B106-804B50CBEC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717" name="Rectangle 200">
                    <a:extLst>
                      <a:ext uri="{FF2B5EF4-FFF2-40B4-BE49-F238E27FC236}">
                        <a16:creationId xmlns:a16="http://schemas.microsoft.com/office/drawing/2014/main" id="{D685F722-E345-AA41-8A63-787012D34B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8" name="Text Box 201">
                    <a:extLst>
                      <a:ext uri="{FF2B5EF4-FFF2-40B4-BE49-F238E27FC236}">
                        <a16:creationId xmlns:a16="http://schemas.microsoft.com/office/drawing/2014/main" id="{ABA1ADB3-7EDA-D641-B2AE-3069634DA2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715" name="Rectangle 202">
                  <a:extLst>
                    <a:ext uri="{FF2B5EF4-FFF2-40B4-BE49-F238E27FC236}">
                      <a16:creationId xmlns:a16="http://schemas.microsoft.com/office/drawing/2014/main" id="{46765DC8-A2C9-9E4A-B7A9-218058CA8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6" name="Rectangle 203">
                  <a:extLst>
                    <a:ext uri="{FF2B5EF4-FFF2-40B4-BE49-F238E27FC236}">
                      <a16:creationId xmlns:a16="http://schemas.microsoft.com/office/drawing/2014/main" id="{CAAAD386-0C50-F945-B03D-048CA16D77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0" name="Group 204">
                <a:extLst>
                  <a:ext uri="{FF2B5EF4-FFF2-40B4-BE49-F238E27FC236}">
                    <a16:creationId xmlns:a16="http://schemas.microsoft.com/office/drawing/2014/main" id="{25BAA23E-EA3F-0F4C-A11D-B93B5829C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708" name="Group 205">
                  <a:extLst>
                    <a:ext uri="{FF2B5EF4-FFF2-40B4-BE49-F238E27FC236}">
                      <a16:creationId xmlns:a16="http://schemas.microsoft.com/office/drawing/2014/main" id="{373C402E-6ACA-8E47-B786-CE64B796CE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712" name="Rectangle 206">
                    <a:extLst>
                      <a:ext uri="{FF2B5EF4-FFF2-40B4-BE49-F238E27FC236}">
                        <a16:creationId xmlns:a16="http://schemas.microsoft.com/office/drawing/2014/main" id="{B51D004E-AE15-F64F-B261-E1ECCF0AAA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3" name="Text Box 207">
                    <a:extLst>
                      <a:ext uri="{FF2B5EF4-FFF2-40B4-BE49-F238E27FC236}">
                        <a16:creationId xmlns:a16="http://schemas.microsoft.com/office/drawing/2014/main" id="{3C6E7598-D15F-BA43-B537-042BE31648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709" name="Group 208">
                  <a:extLst>
                    <a:ext uri="{FF2B5EF4-FFF2-40B4-BE49-F238E27FC236}">
                      <a16:creationId xmlns:a16="http://schemas.microsoft.com/office/drawing/2014/main" id="{29BF291F-B4D5-1D4C-913D-86A482741F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10" name="Rectangle 209">
                    <a:extLst>
                      <a:ext uri="{FF2B5EF4-FFF2-40B4-BE49-F238E27FC236}">
                        <a16:creationId xmlns:a16="http://schemas.microsoft.com/office/drawing/2014/main" id="{61FBF84B-CE50-B643-AE79-9D89AE733F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11" name="Rectangle 210">
                    <a:extLst>
                      <a:ext uri="{FF2B5EF4-FFF2-40B4-BE49-F238E27FC236}">
                        <a16:creationId xmlns:a16="http://schemas.microsoft.com/office/drawing/2014/main" id="{E5121B12-FBF0-4342-BF6D-87B9B283F26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91" name="Group 211">
                <a:extLst>
                  <a:ext uri="{FF2B5EF4-FFF2-40B4-BE49-F238E27FC236}">
                    <a16:creationId xmlns:a16="http://schemas.microsoft.com/office/drawing/2014/main" id="{B0E7ACA9-2CF6-1243-9F9A-0D709EE070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6" name="Rectangle 212">
                  <a:extLst>
                    <a:ext uri="{FF2B5EF4-FFF2-40B4-BE49-F238E27FC236}">
                      <a16:creationId xmlns:a16="http://schemas.microsoft.com/office/drawing/2014/main" id="{CB0204CB-AB58-C940-B731-04091AC260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7" name="Rectangle 213">
                  <a:extLst>
                    <a:ext uri="{FF2B5EF4-FFF2-40B4-BE49-F238E27FC236}">
                      <a16:creationId xmlns:a16="http://schemas.microsoft.com/office/drawing/2014/main" id="{0B38DAE2-5553-E244-8B07-8FC2A67359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2" name="Group 214">
                <a:extLst>
                  <a:ext uri="{FF2B5EF4-FFF2-40B4-BE49-F238E27FC236}">
                    <a16:creationId xmlns:a16="http://schemas.microsoft.com/office/drawing/2014/main" id="{4A68C375-1CEB-0845-95BA-B239F6E622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3" name="Group 215">
                  <a:extLst>
                    <a:ext uri="{FF2B5EF4-FFF2-40B4-BE49-F238E27FC236}">
                      <a16:creationId xmlns:a16="http://schemas.microsoft.com/office/drawing/2014/main" id="{9E6C3DE1-7976-6F45-8A25-72AB746BD4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697" name="Group 216">
                    <a:extLst>
                      <a:ext uri="{FF2B5EF4-FFF2-40B4-BE49-F238E27FC236}">
                        <a16:creationId xmlns:a16="http://schemas.microsoft.com/office/drawing/2014/main" id="{CCA61FE2-639D-B541-A0E1-D867961882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700" name="Group 217">
                      <a:extLst>
                        <a:ext uri="{FF2B5EF4-FFF2-40B4-BE49-F238E27FC236}">
                          <a16:creationId xmlns:a16="http://schemas.microsoft.com/office/drawing/2014/main" id="{5E34812B-E977-C349-A338-24FA559852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704" name="Rectangle 218">
                        <a:extLst>
                          <a:ext uri="{FF2B5EF4-FFF2-40B4-BE49-F238E27FC236}">
                            <a16:creationId xmlns:a16="http://schemas.microsoft.com/office/drawing/2014/main" id="{D0619781-83D7-AA45-8ACB-511E9E48B73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705" name="Text Box 219">
                        <a:extLst>
                          <a:ext uri="{FF2B5EF4-FFF2-40B4-BE49-F238E27FC236}">
                            <a16:creationId xmlns:a16="http://schemas.microsoft.com/office/drawing/2014/main" id="{E98FBF2F-723D-B747-8B9B-86363B2AC118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701" name="Group 220">
                      <a:extLst>
                        <a:ext uri="{FF2B5EF4-FFF2-40B4-BE49-F238E27FC236}">
                          <a16:creationId xmlns:a16="http://schemas.microsoft.com/office/drawing/2014/main" id="{831B80DD-C2F6-264E-98EA-E1865CB81ED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2" name="Rectangle 221">
                        <a:extLst>
                          <a:ext uri="{FF2B5EF4-FFF2-40B4-BE49-F238E27FC236}">
                            <a16:creationId xmlns:a16="http://schemas.microsoft.com/office/drawing/2014/main" id="{8EA783A9-E38D-4042-9805-1ECF12F5B74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703" name="Rectangle 222">
                        <a:extLst>
                          <a:ext uri="{FF2B5EF4-FFF2-40B4-BE49-F238E27FC236}">
                            <a16:creationId xmlns:a16="http://schemas.microsoft.com/office/drawing/2014/main" id="{8711C814-64CC-D441-8472-85CBD1B30A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698" name="Rectangle 223">
                    <a:extLst>
                      <a:ext uri="{FF2B5EF4-FFF2-40B4-BE49-F238E27FC236}">
                        <a16:creationId xmlns:a16="http://schemas.microsoft.com/office/drawing/2014/main" id="{2A58AC39-92ED-B846-A308-8A8B1485C7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699" name="Rectangle 224">
                    <a:extLst>
                      <a:ext uri="{FF2B5EF4-FFF2-40B4-BE49-F238E27FC236}">
                        <a16:creationId xmlns:a16="http://schemas.microsoft.com/office/drawing/2014/main" id="{A393CD03-293E-A74B-B8CE-1F9571B66F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694" name="Rectangle 225">
                  <a:extLst>
                    <a:ext uri="{FF2B5EF4-FFF2-40B4-BE49-F238E27FC236}">
                      <a16:creationId xmlns:a16="http://schemas.microsoft.com/office/drawing/2014/main" id="{77E35D46-4F7B-6745-AE76-82EF8774B9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5" name="Rectangle 226">
                  <a:extLst>
                    <a:ext uri="{FF2B5EF4-FFF2-40B4-BE49-F238E27FC236}">
                      <a16:creationId xmlns:a16="http://schemas.microsoft.com/office/drawing/2014/main" id="{326A96ED-AB23-384C-A796-7D2AB933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96" name="Rectangle 227">
                  <a:extLst>
                    <a:ext uri="{FF2B5EF4-FFF2-40B4-BE49-F238E27FC236}">
                      <a16:creationId xmlns:a16="http://schemas.microsoft.com/office/drawing/2014/main" id="{FEDE95BD-327A-B34F-A164-D7395B700F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685" name="AutoShape 228">
              <a:extLst>
                <a:ext uri="{FF2B5EF4-FFF2-40B4-BE49-F238E27FC236}">
                  <a16:creationId xmlns:a16="http://schemas.microsoft.com/office/drawing/2014/main" id="{7E540946-B645-6F49-8239-C8D7D6C583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6" name="Group 229">
              <a:extLst>
                <a:ext uri="{FF2B5EF4-FFF2-40B4-BE49-F238E27FC236}">
                  <a16:creationId xmlns:a16="http://schemas.microsoft.com/office/drawing/2014/main" id="{6BA61DA2-A413-E44B-AEFA-AA547DAB2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687" name="Rectangle 230">
                <a:extLst>
                  <a:ext uri="{FF2B5EF4-FFF2-40B4-BE49-F238E27FC236}">
                    <a16:creationId xmlns:a16="http://schemas.microsoft.com/office/drawing/2014/main" id="{4298490A-8079-374C-9608-987C5F6BA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8" name="Text Box 231">
                <a:extLst>
                  <a:ext uri="{FF2B5EF4-FFF2-40B4-BE49-F238E27FC236}">
                    <a16:creationId xmlns:a16="http://schemas.microsoft.com/office/drawing/2014/main" id="{DFCFF247-06AF-C44C-8721-8E3FAA97F1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</p:grpSp>
      <p:grpSp>
        <p:nvGrpSpPr>
          <p:cNvPr id="174" name="Group 248">
            <a:extLst>
              <a:ext uri="{FF2B5EF4-FFF2-40B4-BE49-F238E27FC236}">
                <a16:creationId xmlns:a16="http://schemas.microsoft.com/office/drawing/2014/main" id="{BA24EA86-E609-CE4E-99CD-C3F5EEC98D5E}"/>
              </a:ext>
            </a:extLst>
          </p:cNvPr>
          <p:cNvGrpSpPr>
            <a:grpSpLocks/>
          </p:cNvGrpSpPr>
          <p:nvPr/>
        </p:nvGrpSpPr>
        <p:grpSpPr bwMode="auto">
          <a:xfrm>
            <a:off x="7043551" y="2123701"/>
            <a:ext cx="358775" cy="623888"/>
            <a:chOff x="4140" y="429"/>
            <a:chExt cx="1425" cy="2396"/>
          </a:xfrm>
        </p:grpSpPr>
        <p:sp>
          <p:nvSpPr>
            <p:cNvPr id="175" name="Freeform 148">
              <a:extLst>
                <a:ext uri="{FF2B5EF4-FFF2-40B4-BE49-F238E27FC236}">
                  <a16:creationId xmlns:a16="http://schemas.microsoft.com/office/drawing/2014/main" id="{8350240D-86DF-D14A-AE97-8866B95B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6" name="Rectangle 149">
              <a:extLst>
                <a:ext uri="{FF2B5EF4-FFF2-40B4-BE49-F238E27FC236}">
                  <a16:creationId xmlns:a16="http://schemas.microsoft.com/office/drawing/2014/main" id="{2E95E385-ED1A-2B4D-BD18-2501FD76B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7" name="Freeform 150">
              <a:extLst>
                <a:ext uri="{FF2B5EF4-FFF2-40B4-BE49-F238E27FC236}">
                  <a16:creationId xmlns:a16="http://schemas.microsoft.com/office/drawing/2014/main" id="{C1BAE21E-7184-3C47-BD21-0D357950D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8" name="Freeform 151">
              <a:extLst>
                <a:ext uri="{FF2B5EF4-FFF2-40B4-BE49-F238E27FC236}">
                  <a16:creationId xmlns:a16="http://schemas.microsoft.com/office/drawing/2014/main" id="{90457001-FC0D-0E41-A13D-0BDA9154A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Rectangle 152">
              <a:extLst>
                <a:ext uri="{FF2B5EF4-FFF2-40B4-BE49-F238E27FC236}">
                  <a16:creationId xmlns:a16="http://schemas.microsoft.com/office/drawing/2014/main" id="{E7330E90-9DD8-0A4A-8C05-BCE03E9BE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0" name="Group 153">
              <a:extLst>
                <a:ext uri="{FF2B5EF4-FFF2-40B4-BE49-F238E27FC236}">
                  <a16:creationId xmlns:a16="http://schemas.microsoft.com/office/drawing/2014/main" id="{9B69857C-D710-6442-BB78-8153EE3EB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8" name="AutoShape 154">
                <a:extLst>
                  <a:ext uri="{FF2B5EF4-FFF2-40B4-BE49-F238E27FC236}">
                    <a16:creationId xmlns:a16="http://schemas.microsoft.com/office/drawing/2014/main" id="{6270511B-D2F9-294E-AEB5-29C1A2B52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9" name="AutoShape 155">
                <a:extLst>
                  <a:ext uri="{FF2B5EF4-FFF2-40B4-BE49-F238E27FC236}">
                    <a16:creationId xmlns:a16="http://schemas.microsoft.com/office/drawing/2014/main" id="{98DF3608-E392-6D43-AAB6-C4A3AD78A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1" name="Rectangle 156">
              <a:extLst>
                <a:ext uri="{FF2B5EF4-FFF2-40B4-BE49-F238E27FC236}">
                  <a16:creationId xmlns:a16="http://schemas.microsoft.com/office/drawing/2014/main" id="{F815B378-AF9E-EE4F-A309-282DA3E41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2" name="Group 157">
              <a:extLst>
                <a:ext uri="{FF2B5EF4-FFF2-40B4-BE49-F238E27FC236}">
                  <a16:creationId xmlns:a16="http://schemas.microsoft.com/office/drawing/2014/main" id="{67E01184-334F-3545-AB40-BB314E4F9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6" name="AutoShape 158">
                <a:extLst>
                  <a:ext uri="{FF2B5EF4-FFF2-40B4-BE49-F238E27FC236}">
                    <a16:creationId xmlns:a16="http://schemas.microsoft.com/office/drawing/2014/main" id="{2BBCFBE6-69B0-A846-B264-B4F74AEC5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7" name="AutoShape 159">
                <a:extLst>
                  <a:ext uri="{FF2B5EF4-FFF2-40B4-BE49-F238E27FC236}">
                    <a16:creationId xmlns:a16="http://schemas.microsoft.com/office/drawing/2014/main" id="{B46CC4E6-97C8-E346-BA88-4BE5F3D10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3" name="Rectangle 160">
              <a:extLst>
                <a:ext uri="{FF2B5EF4-FFF2-40B4-BE49-F238E27FC236}">
                  <a16:creationId xmlns:a16="http://schemas.microsoft.com/office/drawing/2014/main" id="{3A68D5E8-E8F5-6941-AA7A-DB4724A1A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Rectangle 161">
              <a:extLst>
                <a:ext uri="{FF2B5EF4-FFF2-40B4-BE49-F238E27FC236}">
                  <a16:creationId xmlns:a16="http://schemas.microsoft.com/office/drawing/2014/main" id="{C85FE9F8-AB9B-DC49-B969-5A8909D91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5" name="Group 162">
              <a:extLst>
                <a:ext uri="{FF2B5EF4-FFF2-40B4-BE49-F238E27FC236}">
                  <a16:creationId xmlns:a16="http://schemas.microsoft.com/office/drawing/2014/main" id="{83136C62-1CD4-8B40-839F-A7EEC2777C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1" name="AutoShape 163">
                <a:extLst>
                  <a:ext uri="{FF2B5EF4-FFF2-40B4-BE49-F238E27FC236}">
                    <a16:creationId xmlns:a16="http://schemas.microsoft.com/office/drawing/2014/main" id="{EB609148-CFB5-2A44-949A-AA2E8B42E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5" name="AutoShape 164">
                <a:extLst>
                  <a:ext uri="{FF2B5EF4-FFF2-40B4-BE49-F238E27FC236}">
                    <a16:creationId xmlns:a16="http://schemas.microsoft.com/office/drawing/2014/main" id="{A2E1E84C-7141-1743-B35A-4172B2D67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43050567-31E9-244B-93D9-5A67D0788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7" name="Group 166">
              <a:extLst>
                <a:ext uri="{FF2B5EF4-FFF2-40B4-BE49-F238E27FC236}">
                  <a16:creationId xmlns:a16="http://schemas.microsoft.com/office/drawing/2014/main" id="{30BC8383-936E-0243-A67E-87F464BD0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9" name="AutoShape 167">
                <a:extLst>
                  <a:ext uri="{FF2B5EF4-FFF2-40B4-BE49-F238E27FC236}">
                    <a16:creationId xmlns:a16="http://schemas.microsoft.com/office/drawing/2014/main" id="{36E98FE5-C685-5F4F-9812-01F5B196A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0" name="AutoShape 168">
                <a:extLst>
                  <a:ext uri="{FF2B5EF4-FFF2-40B4-BE49-F238E27FC236}">
                    <a16:creationId xmlns:a16="http://schemas.microsoft.com/office/drawing/2014/main" id="{62A48F7A-763D-F94A-B670-67B97F409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88" name="Rectangle 169">
              <a:extLst>
                <a:ext uri="{FF2B5EF4-FFF2-40B4-BE49-F238E27FC236}">
                  <a16:creationId xmlns:a16="http://schemas.microsoft.com/office/drawing/2014/main" id="{98A2D58B-8610-0049-9824-1E1CCFB81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Freeform 170">
              <a:extLst>
                <a:ext uri="{FF2B5EF4-FFF2-40B4-BE49-F238E27FC236}">
                  <a16:creationId xmlns:a16="http://schemas.microsoft.com/office/drawing/2014/main" id="{11AF6B7E-B658-0E42-B146-B4505BFC8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0" name="Freeform 171">
              <a:extLst>
                <a:ext uri="{FF2B5EF4-FFF2-40B4-BE49-F238E27FC236}">
                  <a16:creationId xmlns:a16="http://schemas.microsoft.com/office/drawing/2014/main" id="{6617EE11-1A08-B148-9C6E-2B115F7DA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1" name="Oval 172">
              <a:extLst>
                <a:ext uri="{FF2B5EF4-FFF2-40B4-BE49-F238E27FC236}">
                  <a16:creationId xmlns:a16="http://schemas.microsoft.com/office/drawing/2014/main" id="{EC8F463F-0BDA-0F45-9F76-2C41270B4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2" name="Freeform 173">
              <a:extLst>
                <a:ext uri="{FF2B5EF4-FFF2-40B4-BE49-F238E27FC236}">
                  <a16:creationId xmlns:a16="http://schemas.microsoft.com/office/drawing/2014/main" id="{029218AA-C435-EC48-972D-7D279AA9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AutoShape 174">
              <a:extLst>
                <a:ext uri="{FF2B5EF4-FFF2-40B4-BE49-F238E27FC236}">
                  <a16:creationId xmlns:a16="http://schemas.microsoft.com/office/drawing/2014/main" id="{004AF6A9-08DC-4C40-BD6A-E99AA1ED3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AutoShape 175">
              <a:extLst>
                <a:ext uri="{FF2B5EF4-FFF2-40B4-BE49-F238E27FC236}">
                  <a16:creationId xmlns:a16="http://schemas.microsoft.com/office/drawing/2014/main" id="{58FF6008-68B1-1F41-A35F-1814BE389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Oval 176">
              <a:extLst>
                <a:ext uri="{FF2B5EF4-FFF2-40B4-BE49-F238E27FC236}">
                  <a16:creationId xmlns:a16="http://schemas.microsoft.com/office/drawing/2014/main" id="{D3C587EC-E48C-E842-BC9C-FF13CB39E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6" name="Oval 177">
              <a:extLst>
                <a:ext uri="{FF2B5EF4-FFF2-40B4-BE49-F238E27FC236}">
                  <a16:creationId xmlns:a16="http://schemas.microsoft.com/office/drawing/2014/main" id="{012B9197-2851-C241-AF64-90AEA8FD0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7" name="Oval 178">
              <a:extLst>
                <a:ext uri="{FF2B5EF4-FFF2-40B4-BE49-F238E27FC236}">
                  <a16:creationId xmlns:a16="http://schemas.microsoft.com/office/drawing/2014/main" id="{1016A314-384F-CB4F-B077-543DA4A2F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98" name="Rectangle 179">
              <a:extLst>
                <a:ext uri="{FF2B5EF4-FFF2-40B4-BE49-F238E27FC236}">
                  <a16:creationId xmlns:a16="http://schemas.microsoft.com/office/drawing/2014/main" id="{5922B0DF-34CC-0949-8A0A-5B645EA41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A6F153-E77E-2C42-832A-3394AC9B48B8}"/>
              </a:ext>
            </a:extLst>
          </p:cNvPr>
          <p:cNvGrpSpPr/>
          <p:nvPr/>
        </p:nvGrpSpPr>
        <p:grpSpPr>
          <a:xfrm>
            <a:off x="4395993" y="1490721"/>
            <a:ext cx="460375" cy="487292"/>
            <a:chOff x="4568161" y="1475417"/>
            <a:chExt cx="460375" cy="487292"/>
          </a:xfrm>
        </p:grpSpPr>
        <p:grpSp>
          <p:nvGrpSpPr>
            <p:cNvPr id="719" name="Group 53">
              <a:extLst>
                <a:ext uri="{FF2B5EF4-FFF2-40B4-BE49-F238E27FC236}">
                  <a16:creationId xmlns:a16="http://schemas.microsoft.com/office/drawing/2014/main" id="{8B05B42C-C438-E24D-AFA2-298485978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8161" y="1500816"/>
              <a:ext cx="460375" cy="244475"/>
              <a:chOff x="844" y="3337"/>
              <a:chExt cx="290" cy="154"/>
            </a:xfrm>
          </p:grpSpPr>
          <p:sp>
            <p:nvSpPr>
              <p:cNvPr id="720" name="Rectangle 54">
                <a:extLst>
                  <a:ext uri="{FF2B5EF4-FFF2-40B4-BE49-F238E27FC236}">
                    <a16:creationId xmlns:a16="http://schemas.microsoft.com/office/drawing/2014/main" id="{D126321D-B0DA-3244-AC5F-32642BCEE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1" name="Text Box 55">
                <a:extLst>
                  <a:ext uri="{FF2B5EF4-FFF2-40B4-BE49-F238E27FC236}">
                    <a16:creationId xmlns:a16="http://schemas.microsoft.com/office/drawing/2014/main" id="{BC8AD8C6-CCDE-A54B-8E07-A6320750AF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sp>
          <p:nvSpPr>
            <p:cNvPr id="722" name="AutoShape 88">
              <a:extLst>
                <a:ext uri="{FF2B5EF4-FFF2-40B4-BE49-F238E27FC236}">
                  <a16:creationId xmlns:a16="http://schemas.microsoft.com/office/drawing/2014/main" id="{0C51A2FB-6AD3-AF4D-BF7E-5FC96D20D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915" y="1475417"/>
              <a:ext cx="381000" cy="487292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F0B85A0-DE2E-6D90-7AA9-E77C9DDE5FCC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66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30208 0.00047 C 0.26822 0.07408 0.22513 0.17477 0.19544 0.2474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1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44 0.24746 C 0.22916 0.21204 0.2526 0.20463 0.31184 0.16389 C 0.37122 0.12315 0.45169 0.08102 0.50768 0.0206 C 0.48984 0.02084 0.39205 0.01922 0.37057 0.02037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-113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" grpId="0"/>
      <p:bldP spid="6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7" y="214258"/>
            <a:ext cx="11380694" cy="894622"/>
          </a:xfrm>
        </p:spPr>
        <p:txBody>
          <a:bodyPr>
            <a:noAutofit/>
          </a:bodyPr>
          <a:lstStyle/>
          <a:p>
            <a:r>
              <a:rPr lang="ru-RU" sz="4000" b="0" dirty="0">
                <a:latin typeface="+mn-lt"/>
              </a:rPr>
              <a:t>Один день из жизни веб-запроса: </a:t>
            </a:r>
            <a:r>
              <a:rPr lang="en-US" sz="4000" b="0" dirty="0">
                <a:latin typeface="+mn-lt"/>
              </a:rPr>
              <a:t>TCP</a:t>
            </a:r>
            <a:r>
              <a:rPr lang="ru-RU" sz="4000" b="0" dirty="0">
                <a:latin typeface="+mn-lt"/>
              </a:rPr>
              <a:t>-соединение с </a:t>
            </a:r>
            <a:r>
              <a:rPr lang="en-US" sz="4000" b="0" dirty="0">
                <a:latin typeface="+mn-lt"/>
              </a:rPr>
              <a:t>HTTP</a:t>
            </a:r>
            <a:r>
              <a:rPr lang="ru-RU" sz="4000" b="0" dirty="0">
                <a:latin typeface="+mn-lt"/>
              </a:rPr>
              <a:t>-содержимым</a:t>
            </a:r>
            <a:endParaRPr lang="en-US" sz="4000" b="0" dirty="0">
              <a:latin typeface="+mn-lt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3" y="1792392"/>
            <a:ext cx="3486028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667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" name="Freeform 94">
            <a:extLst>
              <a:ext uri="{FF2B5EF4-FFF2-40B4-BE49-F238E27FC236}">
                <a16:creationId xmlns:a16="http://schemas.microsoft.com/office/drawing/2014/main" id="{DB154763-7D17-3045-99D6-33E2B8DEBEF3}"/>
              </a:ext>
            </a:extLst>
          </p:cNvPr>
          <p:cNvSpPr>
            <a:spLocks/>
          </p:cNvSpPr>
          <p:nvPr/>
        </p:nvSpPr>
        <p:spPr bwMode="auto">
          <a:xfrm>
            <a:off x="915707" y="47643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1" name="Line 134">
            <a:extLst>
              <a:ext uri="{FF2B5EF4-FFF2-40B4-BE49-F238E27FC236}">
                <a16:creationId xmlns:a16="http://schemas.microsoft.com/office/drawing/2014/main" id="{23269057-3E10-0842-B50F-AD9089B21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607" y="36928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3" name="Line 136">
            <a:extLst>
              <a:ext uri="{FF2B5EF4-FFF2-40B4-BE49-F238E27FC236}">
                <a16:creationId xmlns:a16="http://schemas.microsoft.com/office/drawing/2014/main" id="{3AFEBAD8-BCD5-3045-B4AF-E50B6AEA1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795" y="55120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4" name="Text Box 137">
            <a:extLst>
              <a:ext uri="{FF2B5EF4-FFF2-40B4-BE49-F238E27FC236}">
                <a16:creationId xmlns:a16="http://schemas.microsoft.com/office/drawing/2014/main" id="{B02E6458-4F99-D348-B986-C3DBF71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57" y="59041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05" name="Text Box 138">
            <a:extLst>
              <a:ext uri="{FF2B5EF4-FFF2-40B4-BE49-F238E27FC236}">
                <a16:creationId xmlns:a16="http://schemas.microsoft.com/office/drawing/2014/main" id="{B04C2766-4464-6446-87AB-67B8CB7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7" y="5648605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 web server</a:t>
            </a:r>
          </a:p>
        </p:txBody>
      </p:sp>
      <p:grpSp>
        <p:nvGrpSpPr>
          <p:cNvPr id="312" name="Group 194">
            <a:extLst>
              <a:ext uri="{FF2B5EF4-FFF2-40B4-BE49-F238E27FC236}">
                <a16:creationId xmlns:a16="http://schemas.microsoft.com/office/drawing/2014/main" id="{E84BEC05-5A7F-224F-95D4-9DAB0F871EA1}"/>
              </a:ext>
            </a:extLst>
          </p:cNvPr>
          <p:cNvGrpSpPr>
            <a:grpSpLocks/>
          </p:cNvGrpSpPr>
          <p:nvPr/>
        </p:nvGrpSpPr>
        <p:grpSpPr bwMode="auto">
          <a:xfrm>
            <a:off x="3765270" y="5718455"/>
            <a:ext cx="295275" cy="114300"/>
            <a:chOff x="3228" y="1776"/>
            <a:chExt cx="252" cy="96"/>
          </a:xfrm>
        </p:grpSpPr>
        <p:sp>
          <p:nvSpPr>
            <p:cNvPr id="313" name="Line 195">
              <a:extLst>
                <a:ext uri="{FF2B5EF4-FFF2-40B4-BE49-F238E27FC236}">
                  <a16:creationId xmlns:a16="http://schemas.microsoft.com/office/drawing/2014/main" id="{5A3176AD-244A-FC40-803C-74F3441D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Line 196">
              <a:extLst>
                <a:ext uri="{FF2B5EF4-FFF2-40B4-BE49-F238E27FC236}">
                  <a16:creationId xmlns:a16="http://schemas.microsoft.com/office/drawing/2014/main" id="{6B3ADCCD-5CCA-E245-804F-105E3A97E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5" name="Group 197">
            <a:extLst>
              <a:ext uri="{FF2B5EF4-FFF2-40B4-BE49-F238E27FC236}">
                <a16:creationId xmlns:a16="http://schemas.microsoft.com/office/drawing/2014/main" id="{11561174-0DD6-384F-ADA8-7238039F9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03445" y="5718455"/>
            <a:ext cx="295275" cy="114300"/>
            <a:chOff x="3228" y="1776"/>
            <a:chExt cx="252" cy="96"/>
          </a:xfrm>
        </p:grpSpPr>
        <p:sp>
          <p:nvSpPr>
            <p:cNvPr id="316" name="Line 198">
              <a:extLst>
                <a:ext uri="{FF2B5EF4-FFF2-40B4-BE49-F238E27FC236}">
                  <a16:creationId xmlns:a16="http://schemas.microsoft.com/office/drawing/2014/main" id="{163D3623-F55F-6248-89FA-5C316BDD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Line 199">
              <a:extLst>
                <a:ext uri="{FF2B5EF4-FFF2-40B4-BE49-F238E27FC236}">
                  <a16:creationId xmlns:a16="http://schemas.microsoft.com/office/drawing/2014/main" id="{00F61339-BB36-F44F-AD77-22B4AA912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8" name="Group 200">
            <a:extLst>
              <a:ext uri="{FF2B5EF4-FFF2-40B4-BE49-F238E27FC236}">
                <a16:creationId xmlns:a16="http://schemas.microsoft.com/office/drawing/2014/main" id="{99A70FAB-0459-7A43-BC2D-6A7CFE6F862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608232" y="5423180"/>
            <a:ext cx="295275" cy="114300"/>
            <a:chOff x="3228" y="1776"/>
            <a:chExt cx="252" cy="96"/>
          </a:xfrm>
        </p:grpSpPr>
        <p:sp>
          <p:nvSpPr>
            <p:cNvPr id="319" name="Line 201">
              <a:extLst>
                <a:ext uri="{FF2B5EF4-FFF2-40B4-BE49-F238E27FC236}">
                  <a16:creationId xmlns:a16="http://schemas.microsoft.com/office/drawing/2014/main" id="{DAF385D4-A4D0-AA41-8C33-83D0C4D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Line 202">
              <a:extLst>
                <a:ext uri="{FF2B5EF4-FFF2-40B4-BE49-F238E27FC236}">
                  <a16:creationId xmlns:a16="http://schemas.microsoft.com/office/drawing/2014/main" id="{9EF706F5-A8DC-BF46-B040-1A4D47171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4858D1-1FE7-0841-97C3-49C70001FDDA}"/>
              </a:ext>
            </a:extLst>
          </p:cNvPr>
          <p:cNvGrpSpPr/>
          <p:nvPr/>
        </p:nvGrpSpPr>
        <p:grpSpPr>
          <a:xfrm>
            <a:off x="3885507" y="5310841"/>
            <a:ext cx="809010" cy="502026"/>
            <a:chOff x="7493876" y="2774731"/>
            <a:chExt cx="1481958" cy="894622"/>
          </a:xfrm>
        </p:grpSpPr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372B1AC8-74B7-C34C-8289-9B65FDFB6CC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961F798-D661-3D46-B5CE-6D402C201D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673344D6-1FC8-1A47-97EC-9418BA45005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7C4028CC-B424-154D-BD93-E61E50C24CE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52CB30F-0709-FE43-BD31-587F8E1B15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F3ECD5A3-700D-4346-A225-E4F327AF7D7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FD5A214-3BBB-7F48-B4FD-71505D61E3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248">
            <a:extLst>
              <a:ext uri="{FF2B5EF4-FFF2-40B4-BE49-F238E27FC236}">
                <a16:creationId xmlns:a16="http://schemas.microsoft.com/office/drawing/2014/main" id="{78FE3AED-24A8-6C4B-823D-34D843152649}"/>
              </a:ext>
            </a:extLst>
          </p:cNvPr>
          <p:cNvGrpSpPr>
            <a:grpSpLocks/>
          </p:cNvGrpSpPr>
          <p:nvPr/>
        </p:nvGrpSpPr>
        <p:grpSpPr bwMode="auto">
          <a:xfrm>
            <a:off x="2703232" y="5072342"/>
            <a:ext cx="358775" cy="623888"/>
            <a:chOff x="4140" y="429"/>
            <a:chExt cx="1425" cy="2396"/>
          </a:xfrm>
        </p:grpSpPr>
        <p:sp>
          <p:nvSpPr>
            <p:cNvPr id="346" name="Freeform 148">
              <a:extLst>
                <a:ext uri="{FF2B5EF4-FFF2-40B4-BE49-F238E27FC236}">
                  <a16:creationId xmlns:a16="http://schemas.microsoft.com/office/drawing/2014/main" id="{85451C8D-4747-E845-BDD8-6D77469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149">
              <a:extLst>
                <a:ext uri="{FF2B5EF4-FFF2-40B4-BE49-F238E27FC236}">
                  <a16:creationId xmlns:a16="http://schemas.microsoft.com/office/drawing/2014/main" id="{720F8F77-9254-F144-9D40-FF595E87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Freeform 150">
              <a:extLst>
                <a:ext uri="{FF2B5EF4-FFF2-40B4-BE49-F238E27FC236}">
                  <a16:creationId xmlns:a16="http://schemas.microsoft.com/office/drawing/2014/main" id="{6A486C96-F765-2943-90E4-6386287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Freeform 151">
              <a:extLst>
                <a:ext uri="{FF2B5EF4-FFF2-40B4-BE49-F238E27FC236}">
                  <a16:creationId xmlns:a16="http://schemas.microsoft.com/office/drawing/2014/main" id="{A86769A5-BBB3-024C-B65A-503F6282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152">
              <a:extLst>
                <a:ext uri="{FF2B5EF4-FFF2-40B4-BE49-F238E27FC236}">
                  <a16:creationId xmlns:a16="http://schemas.microsoft.com/office/drawing/2014/main" id="{EDEA3D72-19C4-0445-996E-0463B4F7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1" name="Group 153">
              <a:extLst>
                <a:ext uri="{FF2B5EF4-FFF2-40B4-BE49-F238E27FC236}">
                  <a16:creationId xmlns:a16="http://schemas.microsoft.com/office/drawing/2014/main" id="{1F11C69D-094E-F747-B5C0-2DA1FE020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C55CA8C4-32A7-154A-B758-95A76291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7" name="AutoShape 155">
                <a:extLst>
                  <a:ext uri="{FF2B5EF4-FFF2-40B4-BE49-F238E27FC236}">
                    <a16:creationId xmlns:a16="http://schemas.microsoft.com/office/drawing/2014/main" id="{7184AF16-B87E-9F43-917C-2C88AAEF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2" name="Rectangle 156">
              <a:extLst>
                <a:ext uri="{FF2B5EF4-FFF2-40B4-BE49-F238E27FC236}">
                  <a16:creationId xmlns:a16="http://schemas.microsoft.com/office/drawing/2014/main" id="{48FF4647-B309-D64A-B015-19391B16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3" name="Group 157">
              <a:extLst>
                <a:ext uri="{FF2B5EF4-FFF2-40B4-BE49-F238E27FC236}">
                  <a16:creationId xmlns:a16="http://schemas.microsoft.com/office/drawing/2014/main" id="{BABA5FE5-37CC-EC4C-BDFC-7DCFD023A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4" name="AutoShape 158">
                <a:extLst>
                  <a:ext uri="{FF2B5EF4-FFF2-40B4-BE49-F238E27FC236}">
                    <a16:creationId xmlns:a16="http://schemas.microsoft.com/office/drawing/2014/main" id="{5C52FD21-5CA0-3043-8E83-A75B2F33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5" name="AutoShape 159">
                <a:extLst>
                  <a:ext uri="{FF2B5EF4-FFF2-40B4-BE49-F238E27FC236}">
                    <a16:creationId xmlns:a16="http://schemas.microsoft.com/office/drawing/2014/main" id="{9026DFAE-BC0A-DB40-AA40-5414F6E1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4" name="Rectangle 160">
              <a:extLst>
                <a:ext uri="{FF2B5EF4-FFF2-40B4-BE49-F238E27FC236}">
                  <a16:creationId xmlns:a16="http://schemas.microsoft.com/office/drawing/2014/main" id="{B0BD4174-1E2C-CC47-8B22-39E3AD432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161">
              <a:extLst>
                <a:ext uri="{FF2B5EF4-FFF2-40B4-BE49-F238E27FC236}">
                  <a16:creationId xmlns:a16="http://schemas.microsoft.com/office/drawing/2014/main" id="{5D1D6DF0-40D7-0D45-A917-4840AE93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6" name="Group 162">
              <a:extLst>
                <a:ext uri="{FF2B5EF4-FFF2-40B4-BE49-F238E27FC236}">
                  <a16:creationId xmlns:a16="http://schemas.microsoft.com/office/drawing/2014/main" id="{7594B754-6C4A-7748-BFD2-4996DB6E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2" name="AutoShape 163">
                <a:extLst>
                  <a:ext uri="{FF2B5EF4-FFF2-40B4-BE49-F238E27FC236}">
                    <a16:creationId xmlns:a16="http://schemas.microsoft.com/office/drawing/2014/main" id="{5F147DEA-3B24-5D47-B987-8996EBD1E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3" name="AutoShape 164">
                <a:extLst>
                  <a:ext uri="{FF2B5EF4-FFF2-40B4-BE49-F238E27FC236}">
                    <a16:creationId xmlns:a16="http://schemas.microsoft.com/office/drawing/2014/main" id="{ED721BA0-A51B-AB48-8703-6EE160A8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7" name="Freeform 165">
              <a:extLst>
                <a:ext uri="{FF2B5EF4-FFF2-40B4-BE49-F238E27FC236}">
                  <a16:creationId xmlns:a16="http://schemas.microsoft.com/office/drawing/2014/main" id="{780D91FC-F251-D942-B17A-68640A71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8" name="Group 166">
              <a:extLst>
                <a:ext uri="{FF2B5EF4-FFF2-40B4-BE49-F238E27FC236}">
                  <a16:creationId xmlns:a16="http://schemas.microsoft.com/office/drawing/2014/main" id="{C9B91C48-BF55-C149-9929-BFB6413B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0" name="AutoShape 167">
                <a:extLst>
                  <a:ext uri="{FF2B5EF4-FFF2-40B4-BE49-F238E27FC236}">
                    <a16:creationId xmlns:a16="http://schemas.microsoft.com/office/drawing/2014/main" id="{CA38CE73-BBD3-F144-8AD8-FFFF8346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1" name="AutoShape 168">
                <a:extLst>
                  <a:ext uri="{FF2B5EF4-FFF2-40B4-BE49-F238E27FC236}">
                    <a16:creationId xmlns:a16="http://schemas.microsoft.com/office/drawing/2014/main" id="{FCAA7936-D811-CE4C-92B6-2D0E1B54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6075665-1B3C-684E-8884-99FC7886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3F8E3655-B42F-284B-8ADF-B4BA131A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171">
              <a:extLst>
                <a:ext uri="{FF2B5EF4-FFF2-40B4-BE49-F238E27FC236}">
                  <a16:creationId xmlns:a16="http://schemas.microsoft.com/office/drawing/2014/main" id="{3E7B122E-A4D1-0149-86F1-E7947F9C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Oval 172">
              <a:extLst>
                <a:ext uri="{FF2B5EF4-FFF2-40B4-BE49-F238E27FC236}">
                  <a16:creationId xmlns:a16="http://schemas.microsoft.com/office/drawing/2014/main" id="{3A381F49-16C5-C44C-8033-6EB7B98D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173">
              <a:extLst>
                <a:ext uri="{FF2B5EF4-FFF2-40B4-BE49-F238E27FC236}">
                  <a16:creationId xmlns:a16="http://schemas.microsoft.com/office/drawing/2014/main" id="{53DD2DD1-F942-774A-9AD8-909D94C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AutoShape 174">
              <a:extLst>
                <a:ext uri="{FF2B5EF4-FFF2-40B4-BE49-F238E27FC236}">
                  <a16:creationId xmlns:a16="http://schemas.microsoft.com/office/drawing/2014/main" id="{51AB5E8C-DA29-F543-AA82-E3C0444B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AutoShape 175">
              <a:extLst>
                <a:ext uri="{FF2B5EF4-FFF2-40B4-BE49-F238E27FC236}">
                  <a16:creationId xmlns:a16="http://schemas.microsoft.com/office/drawing/2014/main" id="{ECC97CA2-9BF9-AC42-93A7-08F53192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Oval 176">
              <a:extLst>
                <a:ext uri="{FF2B5EF4-FFF2-40B4-BE49-F238E27FC236}">
                  <a16:creationId xmlns:a16="http://schemas.microsoft.com/office/drawing/2014/main" id="{7DFF487A-620D-B94B-8455-1E84061B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Oval 177">
              <a:extLst>
                <a:ext uri="{FF2B5EF4-FFF2-40B4-BE49-F238E27FC236}">
                  <a16:creationId xmlns:a16="http://schemas.microsoft.com/office/drawing/2014/main" id="{A16BD41A-B6A4-D04A-8EB2-0316CCD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Oval 178">
              <a:extLst>
                <a:ext uri="{FF2B5EF4-FFF2-40B4-BE49-F238E27FC236}">
                  <a16:creationId xmlns:a16="http://schemas.microsoft.com/office/drawing/2014/main" id="{FC2BA1AF-4A9A-4243-B0EC-76AAE9F1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Rectangle 179">
              <a:extLst>
                <a:ext uri="{FF2B5EF4-FFF2-40B4-BE49-F238E27FC236}">
                  <a16:creationId xmlns:a16="http://schemas.microsoft.com/office/drawing/2014/main" id="{8BFA87B3-0B70-5640-BD33-A553E40D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3" name="Group 43">
            <a:extLst>
              <a:ext uri="{FF2B5EF4-FFF2-40B4-BE49-F238E27FC236}">
                <a16:creationId xmlns:a16="http://schemas.microsoft.com/office/drawing/2014/main" id="{C4F663FE-5F45-CE47-85DD-15B11F49D43C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595438"/>
            <a:ext cx="976312" cy="1460500"/>
            <a:chOff x="651" y="681"/>
            <a:chExt cx="615" cy="920"/>
          </a:xfrm>
        </p:grpSpPr>
        <p:sp>
          <p:nvSpPr>
            <p:cNvPr id="534" name="Freeform 44">
              <a:extLst>
                <a:ext uri="{FF2B5EF4-FFF2-40B4-BE49-F238E27FC236}">
                  <a16:creationId xmlns:a16="http://schemas.microsoft.com/office/drawing/2014/main" id="{891F45F2-C6F3-C642-99A3-916BE7A36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7951 w 10000"/>
                <a:gd name="connsiteY3" fmla="*/ 8723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5" name="Group 45">
              <a:extLst>
                <a:ext uri="{FF2B5EF4-FFF2-40B4-BE49-F238E27FC236}">
                  <a16:creationId xmlns:a16="http://schemas.microsoft.com/office/drawing/2014/main" id="{03424AF6-F140-5044-B424-F839DC56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536" name="Rectangle 46">
                <a:extLst>
                  <a:ext uri="{FF2B5EF4-FFF2-40B4-BE49-F238E27FC236}">
                    <a16:creationId xmlns:a16="http://schemas.microsoft.com/office/drawing/2014/main" id="{2A83F15E-AC56-9047-933E-C7FC4B75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7" name="Text Box 47">
                <a:extLst>
                  <a:ext uri="{FF2B5EF4-FFF2-40B4-BE49-F238E27FC236}">
                    <a16:creationId xmlns:a16="http://schemas.microsoft.com/office/drawing/2014/main" id="{40B4C487-0D29-384E-9FBF-2933FC189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538" name="Line 48">
                <a:extLst>
                  <a:ext uri="{FF2B5EF4-FFF2-40B4-BE49-F238E27FC236}">
                    <a16:creationId xmlns:a16="http://schemas.microsoft.com/office/drawing/2014/main" id="{E5855A0A-4145-524E-AF03-40B19030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9" name="Line 49">
                <a:extLst>
                  <a:ext uri="{FF2B5EF4-FFF2-40B4-BE49-F238E27FC236}">
                    <a16:creationId xmlns:a16="http://schemas.microsoft.com/office/drawing/2014/main" id="{5337342B-4FDA-0646-A04C-3117B320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Line 50">
                <a:extLst>
                  <a:ext uri="{FF2B5EF4-FFF2-40B4-BE49-F238E27FC236}">
                    <a16:creationId xmlns:a16="http://schemas.microsoft.com/office/drawing/2014/main" id="{B1569789-ADB1-1343-8746-60FF932C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1" name="Line 51">
                <a:extLst>
                  <a:ext uri="{FF2B5EF4-FFF2-40B4-BE49-F238E27FC236}">
                    <a16:creationId xmlns:a16="http://schemas.microsoft.com/office/drawing/2014/main" id="{3227A074-26EB-4F40-9804-D2ECB13D8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42" name="Group 325">
            <a:extLst>
              <a:ext uri="{FF2B5EF4-FFF2-40B4-BE49-F238E27FC236}">
                <a16:creationId xmlns:a16="http://schemas.microsoft.com/office/drawing/2014/main" id="{44BB38E6-E14F-E243-A361-68D05E58CCCB}"/>
              </a:ext>
            </a:extLst>
          </p:cNvPr>
          <p:cNvGrpSpPr>
            <a:grpSpLocks/>
          </p:cNvGrpSpPr>
          <p:nvPr/>
        </p:nvGrpSpPr>
        <p:grpSpPr bwMode="auto">
          <a:xfrm>
            <a:off x="571500" y="1568450"/>
            <a:ext cx="515937" cy="333375"/>
            <a:chOff x="328" y="678"/>
            <a:chExt cx="325" cy="210"/>
          </a:xfrm>
        </p:grpSpPr>
        <p:grpSp>
          <p:nvGrpSpPr>
            <p:cNvPr id="543" name="Group 52">
              <a:extLst>
                <a:ext uri="{FF2B5EF4-FFF2-40B4-BE49-F238E27FC236}">
                  <a16:creationId xmlns:a16="http://schemas.microsoft.com/office/drawing/2014/main" id="{0A8D6708-4609-6945-A946-E47D0AA23B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545" name="Rectangle 53">
                <a:extLst>
                  <a:ext uri="{FF2B5EF4-FFF2-40B4-BE49-F238E27FC236}">
                    <a16:creationId xmlns:a16="http://schemas.microsoft.com/office/drawing/2014/main" id="{B6E73418-9916-914F-BAF1-61EBBD28B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6" name="Text Box 54">
                <a:extLst>
                  <a:ext uri="{FF2B5EF4-FFF2-40B4-BE49-F238E27FC236}">
                    <a16:creationId xmlns:a16="http://schemas.microsoft.com/office/drawing/2014/main" id="{EB3D178B-2079-974C-BBAF-D1859C342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sp>
          <p:nvSpPr>
            <p:cNvPr id="544" name="AutoShape 85">
              <a:extLst>
                <a:ext uri="{FF2B5EF4-FFF2-40B4-BE49-F238E27FC236}">
                  <a16:creationId xmlns:a16="http://schemas.microsoft.com/office/drawing/2014/main" id="{B164A8CC-CDC1-E443-A720-0B9C1A59C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47" name="Rectangle 100">
            <a:extLst>
              <a:ext uri="{FF2B5EF4-FFF2-40B4-BE49-F238E27FC236}">
                <a16:creationId xmlns:a16="http://schemas.microsoft.com/office/drawing/2014/main" id="{736B0FF4-A2E8-AE45-921A-22C015CB3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1568450"/>
            <a:ext cx="4227512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Для отправки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HTTP-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запроса клиент сначала открывает </a:t>
            </a:r>
            <a:r>
              <a:rPr lang="en-US" sz="2400" i="1" dirty="0">
                <a:solidFill>
                  <a:srgbClr val="C00000"/>
                </a:solidFill>
                <a:ea typeface="ＭＳ Ｐゴシック" charset="0"/>
              </a:rPr>
              <a:t>TCP-</a:t>
            </a:r>
            <a:r>
              <a:rPr lang="ru-RU" sz="2400" i="1" dirty="0">
                <a:solidFill>
                  <a:srgbClr val="C00000"/>
                </a:solidFill>
                <a:ea typeface="ＭＳ Ｐゴシック" charset="0"/>
              </a:rPr>
              <a:t>сокет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для веб-сервера </a:t>
            </a:r>
          </a:p>
        </p:txBody>
      </p:sp>
      <p:sp>
        <p:nvSpPr>
          <p:cNvPr id="548" name="Rectangle 101">
            <a:extLst>
              <a:ext uri="{FF2B5EF4-FFF2-40B4-BE49-F238E27FC236}">
                <a16:creationId xmlns:a16="http://schemas.microsoft.com/office/drawing/2014/main" id="{FC65F5D7-75A7-7843-969E-B8C83BD5E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2" y="2744885"/>
            <a:ext cx="4783138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TCP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400" i="1" dirty="0">
                <a:solidFill>
                  <a:srgbClr val="C00000"/>
                </a:solidFill>
                <a:ea typeface="ＭＳ Ｐゴシック" charset="0"/>
              </a:rPr>
              <a:t>SYN-</a:t>
            </a:r>
            <a:r>
              <a:rPr lang="ru-RU" sz="2400" i="1" dirty="0">
                <a:solidFill>
                  <a:srgbClr val="C00000"/>
                </a:solidFill>
                <a:ea typeface="ＭＳ Ｐゴシック" charset="0"/>
              </a:rPr>
              <a:t>сегмент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(этап 1 в 3- стороннем рукопожатии) </a:t>
            </a:r>
            <a:r>
              <a:rPr lang="ru-RU" sz="2400" i="1" dirty="0" err="1">
                <a:solidFill>
                  <a:srgbClr val="000000"/>
                </a:solidFill>
                <a:ea typeface="ＭＳ Ｐゴシック" charset="0"/>
              </a:rPr>
              <a:t>междоменно</a:t>
            </a:r>
            <a:r>
              <a:rPr lang="ru-RU" sz="2400" i="1" dirty="0">
                <a:solidFill>
                  <a:srgbClr val="000000"/>
                </a:solidFill>
                <a:ea typeface="ＭＳ Ｐゴシック" charset="0"/>
              </a:rPr>
              <a:t> пересылается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на веб-сервер </a:t>
            </a:r>
          </a:p>
        </p:txBody>
      </p:sp>
      <p:sp>
        <p:nvSpPr>
          <p:cNvPr id="549" name="Rectangle 102">
            <a:extLst>
              <a:ext uri="{FF2B5EF4-FFF2-40B4-BE49-F238E27FC236}">
                <a16:creationId xmlns:a16="http://schemas.microsoft.com/office/drawing/2014/main" id="{51C744F0-EF71-344A-B333-4EEF1D802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7" y="5397500"/>
            <a:ext cx="499774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TCP-</a:t>
            </a:r>
            <a:r>
              <a:rPr lang="ru-RU" sz="2400" dirty="0">
                <a:solidFill>
                  <a:srgbClr val="C00000"/>
                </a:solidFill>
                <a:ea typeface="ＭＳ Ｐゴシック" charset="0"/>
              </a:rPr>
              <a:t>соединение установлено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!</a:t>
            </a:r>
          </a:p>
        </p:txBody>
      </p:sp>
      <p:grpSp>
        <p:nvGrpSpPr>
          <p:cNvPr id="550" name="Group 314">
            <a:extLst>
              <a:ext uri="{FF2B5EF4-FFF2-40B4-BE49-F238E27FC236}">
                <a16:creationId xmlns:a16="http://schemas.microsoft.com/office/drawing/2014/main" id="{4E3B24CA-FEEE-3E47-9A58-189AE2727095}"/>
              </a:ext>
            </a:extLst>
          </p:cNvPr>
          <p:cNvGrpSpPr>
            <a:grpSpLocks/>
          </p:cNvGrpSpPr>
          <p:nvPr/>
        </p:nvGrpSpPr>
        <p:grpSpPr bwMode="auto">
          <a:xfrm>
            <a:off x="207962" y="2414588"/>
            <a:ext cx="1081088" cy="244475"/>
            <a:chOff x="410" y="1508"/>
            <a:chExt cx="681" cy="154"/>
          </a:xfrm>
        </p:grpSpPr>
        <p:sp>
          <p:nvSpPr>
            <p:cNvPr id="551" name="Rectangle 99">
              <a:extLst>
                <a:ext uri="{FF2B5EF4-FFF2-40B4-BE49-F238E27FC236}">
                  <a16:creationId xmlns:a16="http://schemas.microsoft.com/office/drawing/2014/main" id="{287E07CE-E274-3F4D-96B8-D3177BBB1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2" name="Rectangle 95">
              <a:extLst>
                <a:ext uri="{FF2B5EF4-FFF2-40B4-BE49-F238E27FC236}">
                  <a16:creationId xmlns:a16="http://schemas.microsoft.com/office/drawing/2014/main" id="{8886EA9A-C5FF-A347-84C6-EC7C6AFE8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3" name="Rectangle 96">
              <a:extLst>
                <a:ext uri="{FF2B5EF4-FFF2-40B4-BE49-F238E27FC236}">
                  <a16:creationId xmlns:a16="http://schemas.microsoft.com/office/drawing/2014/main" id="{3E962067-480B-FE47-A3AE-7153A4C45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4" name="Rectangle 97">
              <a:extLst>
                <a:ext uri="{FF2B5EF4-FFF2-40B4-BE49-F238E27FC236}">
                  <a16:creationId xmlns:a16="http://schemas.microsoft.com/office/drawing/2014/main" id="{B4CDB1AD-3C2F-3347-A517-1F1AEEF6DA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55" name="Rectangle 98">
              <a:extLst>
                <a:ext uri="{FF2B5EF4-FFF2-40B4-BE49-F238E27FC236}">
                  <a16:creationId xmlns:a16="http://schemas.microsoft.com/office/drawing/2014/main" id="{B0AC5248-EFDD-2142-9FBF-32AD6EF4B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6" name="Group 310">
              <a:extLst>
                <a:ext uri="{FF2B5EF4-FFF2-40B4-BE49-F238E27FC236}">
                  <a16:creationId xmlns:a16="http://schemas.microsoft.com/office/drawing/2014/main" id="{24999875-A88C-FD45-9FAA-ED70B2D1A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557" name="Rectangle 311">
                <a:extLst>
                  <a:ext uri="{FF2B5EF4-FFF2-40B4-BE49-F238E27FC236}">
                    <a16:creationId xmlns:a16="http://schemas.microsoft.com/office/drawing/2014/main" id="{D865E817-3F6A-2344-8E60-F652C9FDE5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8" name="Rectangle 312">
                <a:extLst>
                  <a:ext uri="{FF2B5EF4-FFF2-40B4-BE49-F238E27FC236}">
                    <a16:creationId xmlns:a16="http://schemas.microsoft.com/office/drawing/2014/main" id="{197093E6-8F10-9442-89AF-4F26EE9D4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9" name="Text Box 313">
                <a:extLst>
                  <a:ext uri="{FF2B5EF4-FFF2-40B4-BE49-F238E27FC236}">
                    <a16:creationId xmlns:a16="http://schemas.microsoft.com/office/drawing/2014/main" id="{4A84191B-BE9C-EE49-85DF-BE63E57CAE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</p:grpSp>
      <p:grpSp>
        <p:nvGrpSpPr>
          <p:cNvPr id="560" name="Group 326">
            <a:extLst>
              <a:ext uri="{FF2B5EF4-FFF2-40B4-BE49-F238E27FC236}">
                <a16:creationId xmlns:a16="http://schemas.microsoft.com/office/drawing/2014/main" id="{6035F0FF-3872-4E4A-B014-49029AA39D2F}"/>
              </a:ext>
            </a:extLst>
          </p:cNvPr>
          <p:cNvGrpSpPr>
            <a:grpSpLocks/>
          </p:cNvGrpSpPr>
          <p:nvPr/>
        </p:nvGrpSpPr>
        <p:grpSpPr bwMode="auto">
          <a:xfrm>
            <a:off x="549275" y="4546600"/>
            <a:ext cx="1081088" cy="782638"/>
            <a:chOff x="59" y="863"/>
            <a:chExt cx="681" cy="493"/>
          </a:xfrm>
        </p:grpSpPr>
        <p:grpSp>
          <p:nvGrpSpPr>
            <p:cNvPr id="561" name="Group 68">
              <a:extLst>
                <a:ext uri="{FF2B5EF4-FFF2-40B4-BE49-F238E27FC236}">
                  <a16:creationId xmlns:a16="http://schemas.microsoft.com/office/drawing/2014/main" id="{05F3B1DD-FD64-574D-A15D-8719F0552C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23" name="Rectangle 69">
                <a:extLst>
                  <a:ext uri="{FF2B5EF4-FFF2-40B4-BE49-F238E27FC236}">
                    <a16:creationId xmlns:a16="http://schemas.microsoft.com/office/drawing/2014/main" id="{0ECCD2F8-075F-0A4D-B835-3EDF82D22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4" name="Rectangle 70">
                <a:extLst>
                  <a:ext uri="{FF2B5EF4-FFF2-40B4-BE49-F238E27FC236}">
                    <a16:creationId xmlns:a16="http://schemas.microsoft.com/office/drawing/2014/main" id="{EBF470C4-203D-234A-BB30-E9BF4F288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62" name="Group 301">
              <a:extLst>
                <a:ext uri="{FF2B5EF4-FFF2-40B4-BE49-F238E27FC236}">
                  <a16:creationId xmlns:a16="http://schemas.microsoft.com/office/drawing/2014/main" id="{E2F59A8B-1798-8245-B3C6-525C81A835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646" name="Rectangle 59">
                <a:extLst>
                  <a:ext uri="{FF2B5EF4-FFF2-40B4-BE49-F238E27FC236}">
                    <a16:creationId xmlns:a16="http://schemas.microsoft.com/office/drawing/2014/main" id="{9FDB2F95-1041-4549-879B-1B6E036E10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47" name="Rectangle 60">
                <a:extLst>
                  <a:ext uri="{FF2B5EF4-FFF2-40B4-BE49-F238E27FC236}">
                    <a16:creationId xmlns:a16="http://schemas.microsoft.com/office/drawing/2014/main" id="{D867A23D-4E29-624B-9F72-E29177D4C5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3" name="Text Box 297">
                <a:extLst>
                  <a:ext uri="{FF2B5EF4-FFF2-40B4-BE49-F238E27FC236}">
                    <a16:creationId xmlns:a16="http://schemas.microsoft.com/office/drawing/2014/main" id="{2CD54253-7CF3-C34D-B65E-37D425B451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563" name="Group 302">
              <a:extLst>
                <a:ext uri="{FF2B5EF4-FFF2-40B4-BE49-F238E27FC236}">
                  <a16:creationId xmlns:a16="http://schemas.microsoft.com/office/drawing/2014/main" id="{27EAE6D6-CC8D-BC4B-985B-D731038852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574" name="Rectangle 303">
                <a:extLst>
                  <a:ext uri="{FF2B5EF4-FFF2-40B4-BE49-F238E27FC236}">
                    <a16:creationId xmlns:a16="http://schemas.microsoft.com/office/drawing/2014/main" id="{161A0B61-4B46-1246-B317-2A22E46F6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5" name="Rectangle 304">
                <a:extLst>
                  <a:ext uri="{FF2B5EF4-FFF2-40B4-BE49-F238E27FC236}">
                    <a16:creationId xmlns:a16="http://schemas.microsoft.com/office/drawing/2014/main" id="{6CF3ECE3-58C4-8F4C-91B7-8E5A9B5C9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6" name="Text Box 305">
                <a:extLst>
                  <a:ext uri="{FF2B5EF4-FFF2-40B4-BE49-F238E27FC236}">
                    <a16:creationId xmlns:a16="http://schemas.microsoft.com/office/drawing/2014/main" id="{BADE4FCB-B8A8-034E-9598-B068A15725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564" name="Group 315">
              <a:extLst>
                <a:ext uri="{FF2B5EF4-FFF2-40B4-BE49-F238E27FC236}">
                  <a16:creationId xmlns:a16="http://schemas.microsoft.com/office/drawing/2014/main" id="{D29235BE-BACD-D946-AB55-0AA77A9B4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565" name="Rectangle 316">
                <a:extLst>
                  <a:ext uri="{FF2B5EF4-FFF2-40B4-BE49-F238E27FC236}">
                    <a16:creationId xmlns:a16="http://schemas.microsoft.com/office/drawing/2014/main" id="{71D1FC90-B0D4-0748-B73C-0C001AABA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6" name="Rectangle 317">
                <a:extLst>
                  <a:ext uri="{FF2B5EF4-FFF2-40B4-BE49-F238E27FC236}">
                    <a16:creationId xmlns:a16="http://schemas.microsoft.com/office/drawing/2014/main" id="{259D6AF6-E31C-B04A-985C-2997A516D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7" name="Rectangle 318">
                <a:extLst>
                  <a:ext uri="{FF2B5EF4-FFF2-40B4-BE49-F238E27FC236}">
                    <a16:creationId xmlns:a16="http://schemas.microsoft.com/office/drawing/2014/main" id="{2A231446-5FA9-CF40-928B-8DF94AD2E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8" name="Rectangle 319">
                <a:extLst>
                  <a:ext uri="{FF2B5EF4-FFF2-40B4-BE49-F238E27FC236}">
                    <a16:creationId xmlns:a16="http://schemas.microsoft.com/office/drawing/2014/main" id="{8323599A-5DB9-4848-8D70-91081A64A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9" name="Rectangle 320">
                <a:extLst>
                  <a:ext uri="{FF2B5EF4-FFF2-40B4-BE49-F238E27FC236}">
                    <a16:creationId xmlns:a16="http://schemas.microsoft.com/office/drawing/2014/main" id="{F497CB89-2EBF-0144-AF05-9D589F900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70" name="Group 321">
                <a:extLst>
                  <a:ext uri="{FF2B5EF4-FFF2-40B4-BE49-F238E27FC236}">
                    <a16:creationId xmlns:a16="http://schemas.microsoft.com/office/drawing/2014/main" id="{BD18992D-86F7-8246-A366-53CBF4FFE4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571" name="Rectangle 322">
                  <a:extLst>
                    <a:ext uri="{FF2B5EF4-FFF2-40B4-BE49-F238E27FC236}">
                      <a16:creationId xmlns:a16="http://schemas.microsoft.com/office/drawing/2014/main" id="{D1798245-1945-B24B-957C-B072AF1AF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2" name="Rectangle 323">
                  <a:extLst>
                    <a:ext uri="{FF2B5EF4-FFF2-40B4-BE49-F238E27FC236}">
                      <a16:creationId xmlns:a16="http://schemas.microsoft.com/office/drawing/2014/main" id="{E643A63C-1C57-B945-8DAB-10DAD13D9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73" name="Text Box 324">
                  <a:extLst>
                    <a:ext uri="{FF2B5EF4-FFF2-40B4-BE49-F238E27FC236}">
                      <a16:creationId xmlns:a16="http://schemas.microsoft.com/office/drawing/2014/main" id="{A6BFAAD3-2439-FF41-9F7B-7FAA3A2AAC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25" name="Group 336">
            <a:extLst>
              <a:ext uri="{FF2B5EF4-FFF2-40B4-BE49-F238E27FC236}">
                <a16:creationId xmlns:a16="http://schemas.microsoft.com/office/drawing/2014/main" id="{107D05EF-6115-084F-86DB-BA3615F99A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4270375"/>
            <a:ext cx="973137" cy="1416050"/>
            <a:chOff x="4000" y="1895"/>
            <a:chExt cx="613" cy="892"/>
          </a:xfrm>
        </p:grpSpPr>
        <p:sp>
          <p:nvSpPr>
            <p:cNvPr id="726" name="Freeform 328">
              <a:extLst>
                <a:ext uri="{FF2B5EF4-FFF2-40B4-BE49-F238E27FC236}">
                  <a16:creationId xmlns:a16="http://schemas.microsoft.com/office/drawing/2014/main" id="{C808993F-94F8-8A45-897A-1CEA5B97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912"/>
              <a:ext cx="602" cy="875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9536 w 10000"/>
                <a:gd name="connsiteY1" fmla="*/ 7497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9967"/>
                <a:gd name="connsiteY0" fmla="*/ 0 h 9690"/>
                <a:gd name="connsiteX1" fmla="*/ 9867 w 9967"/>
                <a:gd name="connsiteY1" fmla="*/ 6212 h 9690"/>
                <a:gd name="connsiteX2" fmla="*/ 9967 w 9967"/>
                <a:gd name="connsiteY2" fmla="*/ 9690 h 9690"/>
                <a:gd name="connsiteX3" fmla="*/ 0 w 9967"/>
                <a:gd name="connsiteY3" fmla="*/ 8726 h 9690"/>
                <a:gd name="connsiteX4" fmla="*/ 7550 w 9967"/>
                <a:gd name="connsiteY4" fmla="*/ 8306 h 9690"/>
                <a:gd name="connsiteX5" fmla="*/ 8212 w 9967"/>
                <a:gd name="connsiteY5" fmla="*/ 0 h 9690"/>
                <a:gd name="connsiteX0" fmla="*/ 8239 w 10000"/>
                <a:gd name="connsiteY0" fmla="*/ 0 h 10000"/>
                <a:gd name="connsiteX1" fmla="*/ 9900 w 10000"/>
                <a:gd name="connsiteY1" fmla="*/ 6411 h 10000"/>
                <a:gd name="connsiteX2" fmla="*/ 10000 w 10000"/>
                <a:gd name="connsiteY2" fmla="*/ 10000 h 10000"/>
                <a:gd name="connsiteX3" fmla="*/ 0 w 10000"/>
                <a:gd name="connsiteY3" fmla="*/ 9005 h 10000"/>
                <a:gd name="connsiteX4" fmla="*/ 7575 w 10000"/>
                <a:gd name="connsiteY4" fmla="*/ 8572 h 10000"/>
                <a:gd name="connsiteX5" fmla="*/ 8239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alpha val="82000"/>
                  </a:schemeClr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7" name="Group 329">
              <a:extLst>
                <a:ext uri="{FF2B5EF4-FFF2-40B4-BE49-F238E27FC236}">
                  <a16:creationId xmlns:a16="http://schemas.microsoft.com/office/drawing/2014/main" id="{B5BE8796-97B9-3644-B950-2C1616F27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728" name="Rectangle 330">
                <a:extLst>
                  <a:ext uri="{FF2B5EF4-FFF2-40B4-BE49-F238E27FC236}">
                    <a16:creationId xmlns:a16="http://schemas.microsoft.com/office/drawing/2014/main" id="{91474FC9-D174-724F-8612-26D3BA8DB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" name="Text Box 331">
                <a:extLst>
                  <a:ext uri="{FF2B5EF4-FFF2-40B4-BE49-F238E27FC236}">
                    <a16:creationId xmlns:a16="http://schemas.microsoft.com/office/drawing/2014/main" id="{A5CD626E-60BB-A74C-964A-D17E6993C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5" y="2954"/>
                <a:ext cx="374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730" name="Line 332">
                <a:extLst>
                  <a:ext uri="{FF2B5EF4-FFF2-40B4-BE49-F238E27FC236}">
                    <a16:creationId xmlns:a16="http://schemas.microsoft.com/office/drawing/2014/main" id="{92735F6A-D69A-0741-B5A9-AD43554A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1" name="Line 333">
                <a:extLst>
                  <a:ext uri="{FF2B5EF4-FFF2-40B4-BE49-F238E27FC236}">
                    <a16:creationId xmlns:a16="http://schemas.microsoft.com/office/drawing/2014/main" id="{8EFB313E-BEDF-E246-B22C-448C445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2" name="Line 334">
                <a:extLst>
                  <a:ext uri="{FF2B5EF4-FFF2-40B4-BE49-F238E27FC236}">
                    <a16:creationId xmlns:a16="http://schemas.microsoft.com/office/drawing/2014/main" id="{826CB045-CB87-5742-B58C-FEAC79CB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3" name="Line 335">
                <a:extLst>
                  <a:ext uri="{FF2B5EF4-FFF2-40B4-BE49-F238E27FC236}">
                    <a16:creationId xmlns:a16="http://schemas.microsoft.com/office/drawing/2014/main" id="{8B5391D7-FC0B-6B43-8C19-675DAEA8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34" name="Group 337">
            <a:extLst>
              <a:ext uri="{FF2B5EF4-FFF2-40B4-BE49-F238E27FC236}">
                <a16:creationId xmlns:a16="http://schemas.microsoft.com/office/drawing/2014/main" id="{BDBCD45F-1F7A-9543-8559-5895A90FD148}"/>
              </a:ext>
            </a:extLst>
          </p:cNvPr>
          <p:cNvGrpSpPr>
            <a:grpSpLocks/>
          </p:cNvGrpSpPr>
          <p:nvPr/>
        </p:nvGrpSpPr>
        <p:grpSpPr bwMode="auto">
          <a:xfrm>
            <a:off x="207962" y="1870075"/>
            <a:ext cx="1081088" cy="782638"/>
            <a:chOff x="59" y="863"/>
            <a:chExt cx="681" cy="493"/>
          </a:xfrm>
        </p:grpSpPr>
        <p:grpSp>
          <p:nvGrpSpPr>
            <p:cNvPr id="735" name="Group 338">
              <a:extLst>
                <a:ext uri="{FF2B5EF4-FFF2-40B4-BE49-F238E27FC236}">
                  <a16:creationId xmlns:a16="http://schemas.microsoft.com/office/drawing/2014/main" id="{0241F242-E3E0-E04C-9D42-A8DA1F463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754" name="Rectangle 339">
                <a:extLst>
                  <a:ext uri="{FF2B5EF4-FFF2-40B4-BE49-F238E27FC236}">
                    <a16:creationId xmlns:a16="http://schemas.microsoft.com/office/drawing/2014/main" id="{40719677-5F13-A547-B939-37B964C39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5" name="Rectangle 340">
                <a:extLst>
                  <a:ext uri="{FF2B5EF4-FFF2-40B4-BE49-F238E27FC236}">
                    <a16:creationId xmlns:a16="http://schemas.microsoft.com/office/drawing/2014/main" id="{8FBD903F-689E-1E4F-A4E8-B865330E9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36" name="Group 341">
              <a:extLst>
                <a:ext uri="{FF2B5EF4-FFF2-40B4-BE49-F238E27FC236}">
                  <a16:creationId xmlns:a16="http://schemas.microsoft.com/office/drawing/2014/main" id="{D3A49F13-3F7D-AF43-A7B5-75D42D3F0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751" name="Rectangle 342">
                <a:extLst>
                  <a:ext uri="{FF2B5EF4-FFF2-40B4-BE49-F238E27FC236}">
                    <a16:creationId xmlns:a16="http://schemas.microsoft.com/office/drawing/2014/main" id="{6560040F-827B-4144-9A62-12A938DFB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2" name="Rectangle 343">
                <a:extLst>
                  <a:ext uri="{FF2B5EF4-FFF2-40B4-BE49-F238E27FC236}">
                    <a16:creationId xmlns:a16="http://schemas.microsoft.com/office/drawing/2014/main" id="{4979BB7B-93B5-3A44-9BF4-72A3A854B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3" name="Text Box 344">
                <a:extLst>
                  <a:ext uri="{FF2B5EF4-FFF2-40B4-BE49-F238E27FC236}">
                    <a16:creationId xmlns:a16="http://schemas.microsoft.com/office/drawing/2014/main" id="{C02CFF55-650B-AD4A-92D7-CDA2D2C4C1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737" name="Group 345">
              <a:extLst>
                <a:ext uri="{FF2B5EF4-FFF2-40B4-BE49-F238E27FC236}">
                  <a16:creationId xmlns:a16="http://schemas.microsoft.com/office/drawing/2014/main" id="{B6AC2CCC-A76E-2445-8246-899C8784E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748" name="Rectangle 346">
                <a:extLst>
                  <a:ext uri="{FF2B5EF4-FFF2-40B4-BE49-F238E27FC236}">
                    <a16:creationId xmlns:a16="http://schemas.microsoft.com/office/drawing/2014/main" id="{91D927BE-A5DA-AB48-AF73-32631E45B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9" name="Rectangle 347">
                <a:extLst>
                  <a:ext uri="{FF2B5EF4-FFF2-40B4-BE49-F238E27FC236}">
                    <a16:creationId xmlns:a16="http://schemas.microsoft.com/office/drawing/2014/main" id="{7BE391C6-43DB-3043-B89D-6DEE17F0E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0" name="Text Box 348">
                <a:extLst>
                  <a:ext uri="{FF2B5EF4-FFF2-40B4-BE49-F238E27FC236}">
                    <a16:creationId xmlns:a16="http://schemas.microsoft.com/office/drawing/2014/main" id="{78193E8E-5EDB-3C4B-908D-01FFF86C6A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</a:t>
                </a:r>
              </a:p>
            </p:txBody>
          </p:sp>
        </p:grpSp>
        <p:grpSp>
          <p:nvGrpSpPr>
            <p:cNvPr id="738" name="Group 349">
              <a:extLst>
                <a:ext uri="{FF2B5EF4-FFF2-40B4-BE49-F238E27FC236}">
                  <a16:creationId xmlns:a16="http://schemas.microsoft.com/office/drawing/2014/main" id="{63AF8189-9A3F-D542-9CEC-58D39BCAEE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739" name="Rectangle 350">
                <a:extLst>
                  <a:ext uri="{FF2B5EF4-FFF2-40B4-BE49-F238E27FC236}">
                    <a16:creationId xmlns:a16="http://schemas.microsoft.com/office/drawing/2014/main" id="{A020A05E-94BF-C640-A8CB-AF123AA2F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0" name="Rectangle 351">
                <a:extLst>
                  <a:ext uri="{FF2B5EF4-FFF2-40B4-BE49-F238E27FC236}">
                    <a16:creationId xmlns:a16="http://schemas.microsoft.com/office/drawing/2014/main" id="{22E1DFE5-9FD3-AA4B-BDC5-018CD8E70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1" name="Rectangle 352">
                <a:extLst>
                  <a:ext uri="{FF2B5EF4-FFF2-40B4-BE49-F238E27FC236}">
                    <a16:creationId xmlns:a16="http://schemas.microsoft.com/office/drawing/2014/main" id="{0849A1A5-14E0-374C-BA02-9C63B614D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2" name="Rectangle 353">
                <a:extLst>
                  <a:ext uri="{FF2B5EF4-FFF2-40B4-BE49-F238E27FC236}">
                    <a16:creationId xmlns:a16="http://schemas.microsoft.com/office/drawing/2014/main" id="{82BE04FB-4B53-BA46-B018-3B9000714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43" name="Rectangle 354">
                <a:extLst>
                  <a:ext uri="{FF2B5EF4-FFF2-40B4-BE49-F238E27FC236}">
                    <a16:creationId xmlns:a16="http://schemas.microsoft.com/office/drawing/2014/main" id="{13D8F146-B1F3-FA41-A508-298A5DADE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744" name="Group 355">
                <a:extLst>
                  <a:ext uri="{FF2B5EF4-FFF2-40B4-BE49-F238E27FC236}">
                    <a16:creationId xmlns:a16="http://schemas.microsoft.com/office/drawing/2014/main" id="{87B22912-5DB4-CC4E-8302-A587515DDD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745" name="Rectangle 356">
                  <a:extLst>
                    <a:ext uri="{FF2B5EF4-FFF2-40B4-BE49-F238E27FC236}">
                      <a16:creationId xmlns:a16="http://schemas.microsoft.com/office/drawing/2014/main" id="{E761A945-3F5E-CA4E-A896-C01C89521E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6" name="Rectangle 357">
                  <a:extLst>
                    <a:ext uri="{FF2B5EF4-FFF2-40B4-BE49-F238E27FC236}">
                      <a16:creationId xmlns:a16="http://schemas.microsoft.com/office/drawing/2014/main" id="{84134D3E-13F8-6042-9D38-AF73D970B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7" name="Text Box 358">
                  <a:extLst>
                    <a:ext uri="{FF2B5EF4-FFF2-40B4-BE49-F238E27FC236}">
                      <a16:creationId xmlns:a16="http://schemas.microsoft.com/office/drawing/2014/main" id="{360C0654-D2F5-A249-98C0-8B4B35A822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SYN</a:t>
                  </a:r>
                </a:p>
              </p:txBody>
            </p:sp>
          </p:grpSp>
        </p:grpSp>
      </p:grpSp>
      <p:sp>
        <p:nvSpPr>
          <p:cNvPr id="756" name="Rectangle 359">
            <a:extLst>
              <a:ext uri="{FF2B5EF4-FFF2-40B4-BE49-F238E27FC236}">
                <a16:creationId xmlns:a16="http://schemas.microsoft.com/office/drawing/2014/main" id="{A9BE400C-E7A8-814F-9EFA-D314343CF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47577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57" name="Group 391">
            <a:extLst>
              <a:ext uri="{FF2B5EF4-FFF2-40B4-BE49-F238E27FC236}">
                <a16:creationId xmlns:a16="http://schemas.microsoft.com/office/drawing/2014/main" id="{17C83498-6185-2647-828E-58DDFAF371A4}"/>
              </a:ext>
            </a:extLst>
          </p:cNvPr>
          <p:cNvGrpSpPr>
            <a:grpSpLocks/>
          </p:cNvGrpSpPr>
          <p:nvPr/>
        </p:nvGrpSpPr>
        <p:grpSpPr bwMode="auto">
          <a:xfrm>
            <a:off x="547688" y="4546600"/>
            <a:ext cx="1081087" cy="782638"/>
            <a:chOff x="2675" y="3676"/>
            <a:chExt cx="681" cy="493"/>
          </a:xfrm>
        </p:grpSpPr>
        <p:grpSp>
          <p:nvGrpSpPr>
            <p:cNvPr id="758" name="Group 361">
              <a:extLst>
                <a:ext uri="{FF2B5EF4-FFF2-40B4-BE49-F238E27FC236}">
                  <a16:creationId xmlns:a16="http://schemas.microsoft.com/office/drawing/2014/main" id="{18FD13CD-0315-B647-B6AF-39F23BA87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810" name="Rectangle 362">
                <a:extLst>
                  <a:ext uri="{FF2B5EF4-FFF2-40B4-BE49-F238E27FC236}">
                    <a16:creationId xmlns:a16="http://schemas.microsoft.com/office/drawing/2014/main" id="{9C3274D0-8E72-FF4D-AA28-A8EAE39D6B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11" name="Rectangle 363">
                <a:extLst>
                  <a:ext uri="{FF2B5EF4-FFF2-40B4-BE49-F238E27FC236}">
                    <a16:creationId xmlns:a16="http://schemas.microsoft.com/office/drawing/2014/main" id="{2A85A536-6D67-544C-8670-9B17244FB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59" name="Group 382">
              <a:extLst>
                <a:ext uri="{FF2B5EF4-FFF2-40B4-BE49-F238E27FC236}">
                  <a16:creationId xmlns:a16="http://schemas.microsoft.com/office/drawing/2014/main" id="{A64FBDF6-0E86-E740-A72D-FB97797F5E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807" name="Rectangle 365">
                <a:extLst>
                  <a:ext uri="{FF2B5EF4-FFF2-40B4-BE49-F238E27FC236}">
                    <a16:creationId xmlns:a16="http://schemas.microsoft.com/office/drawing/2014/main" id="{8E976F92-FA7A-AB47-9B21-9CC5C1911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8" name="Rectangle 366">
                <a:extLst>
                  <a:ext uri="{FF2B5EF4-FFF2-40B4-BE49-F238E27FC236}">
                    <a16:creationId xmlns:a16="http://schemas.microsoft.com/office/drawing/2014/main" id="{6AD327EE-B6BC-D741-A7C2-B834A5D59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9" name="Text Box 367">
                <a:extLst>
                  <a:ext uri="{FF2B5EF4-FFF2-40B4-BE49-F238E27FC236}">
                    <a16:creationId xmlns:a16="http://schemas.microsoft.com/office/drawing/2014/main" id="{96F9A0CD-789B-D04C-9566-4A2973C5EF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sp>
          <p:nvSpPr>
            <p:cNvPr id="760" name="Rectangle 373">
              <a:extLst>
                <a:ext uri="{FF2B5EF4-FFF2-40B4-BE49-F238E27FC236}">
                  <a16:creationId xmlns:a16="http://schemas.microsoft.com/office/drawing/2014/main" id="{F2EBED54-BD1B-ED40-89CC-56E9651CA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1" name="Rectangle 374">
              <a:extLst>
                <a:ext uri="{FF2B5EF4-FFF2-40B4-BE49-F238E27FC236}">
                  <a16:creationId xmlns:a16="http://schemas.microsoft.com/office/drawing/2014/main" id="{74AF0931-1E02-754D-9005-03A58D5C2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2" name="Rectangle 375">
              <a:extLst>
                <a:ext uri="{FF2B5EF4-FFF2-40B4-BE49-F238E27FC236}">
                  <a16:creationId xmlns:a16="http://schemas.microsoft.com/office/drawing/2014/main" id="{9DE1570C-335C-9C44-9681-536C219A3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3" name="Rectangle 376">
              <a:extLst>
                <a:ext uri="{FF2B5EF4-FFF2-40B4-BE49-F238E27FC236}">
                  <a16:creationId xmlns:a16="http://schemas.microsoft.com/office/drawing/2014/main" id="{1A5BAEF7-331F-F14B-B97F-78D5BE86A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4" name="Rectangle 377">
              <a:extLst>
                <a:ext uri="{FF2B5EF4-FFF2-40B4-BE49-F238E27FC236}">
                  <a16:creationId xmlns:a16="http://schemas.microsoft.com/office/drawing/2014/main" id="{84336569-B3A7-6A49-A82B-99D5EC33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65" name="Group 383">
              <a:extLst>
                <a:ext uri="{FF2B5EF4-FFF2-40B4-BE49-F238E27FC236}">
                  <a16:creationId xmlns:a16="http://schemas.microsoft.com/office/drawing/2014/main" id="{28790B64-9067-B544-9439-EB76C10C1F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804" name="Rectangle 384">
                <a:extLst>
                  <a:ext uri="{FF2B5EF4-FFF2-40B4-BE49-F238E27FC236}">
                    <a16:creationId xmlns:a16="http://schemas.microsoft.com/office/drawing/2014/main" id="{BEF7727E-C16B-5F45-BAA7-AE952E893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5" name="Rectangle 385">
                <a:extLst>
                  <a:ext uri="{FF2B5EF4-FFF2-40B4-BE49-F238E27FC236}">
                    <a16:creationId xmlns:a16="http://schemas.microsoft.com/office/drawing/2014/main" id="{FB8C79D1-4376-1A40-B6C0-F73357935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6" name="Text Box 386">
                <a:extLst>
                  <a:ext uri="{FF2B5EF4-FFF2-40B4-BE49-F238E27FC236}">
                    <a16:creationId xmlns:a16="http://schemas.microsoft.com/office/drawing/2014/main" id="{7D800199-8CF4-F44C-B339-C1A2622895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grpSp>
          <p:nvGrpSpPr>
            <p:cNvPr id="766" name="Group 387">
              <a:extLst>
                <a:ext uri="{FF2B5EF4-FFF2-40B4-BE49-F238E27FC236}">
                  <a16:creationId xmlns:a16="http://schemas.microsoft.com/office/drawing/2014/main" id="{A3096BC9-64B5-ED4E-A43F-70809FA8A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801" name="Rectangle 388">
                <a:extLst>
                  <a:ext uri="{FF2B5EF4-FFF2-40B4-BE49-F238E27FC236}">
                    <a16:creationId xmlns:a16="http://schemas.microsoft.com/office/drawing/2014/main" id="{F61F578C-8BF0-8341-943D-39CDE967F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2" name="Rectangle 389">
                <a:extLst>
                  <a:ext uri="{FF2B5EF4-FFF2-40B4-BE49-F238E27FC236}">
                    <a16:creationId xmlns:a16="http://schemas.microsoft.com/office/drawing/2014/main" id="{E8B4EC9C-05C8-C142-955E-B40BA2278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03" name="Text Box 390">
                <a:extLst>
                  <a:ext uri="{FF2B5EF4-FFF2-40B4-BE49-F238E27FC236}">
                    <a16:creationId xmlns:a16="http://schemas.microsoft.com/office/drawing/2014/main" id="{AEB443BC-BE15-5740-B309-D2DC97FAE9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grpSp>
        <p:nvGrpSpPr>
          <p:cNvPr id="812" name="Group 423">
            <a:extLst>
              <a:ext uri="{FF2B5EF4-FFF2-40B4-BE49-F238E27FC236}">
                <a16:creationId xmlns:a16="http://schemas.microsoft.com/office/drawing/2014/main" id="{A6880A50-5449-0E46-A5C1-4F3EDBB5D53B}"/>
              </a:ext>
            </a:extLst>
          </p:cNvPr>
          <p:cNvGrpSpPr>
            <a:grpSpLocks/>
          </p:cNvGrpSpPr>
          <p:nvPr/>
        </p:nvGrpSpPr>
        <p:grpSpPr bwMode="auto">
          <a:xfrm>
            <a:off x="211137" y="1868488"/>
            <a:ext cx="1081088" cy="782637"/>
            <a:chOff x="2613" y="3554"/>
            <a:chExt cx="681" cy="493"/>
          </a:xfrm>
        </p:grpSpPr>
        <p:grpSp>
          <p:nvGrpSpPr>
            <p:cNvPr id="813" name="Group 393">
              <a:extLst>
                <a:ext uri="{FF2B5EF4-FFF2-40B4-BE49-F238E27FC236}">
                  <a16:creationId xmlns:a16="http://schemas.microsoft.com/office/drawing/2014/main" id="{C0CC2508-5523-1E46-8737-BE4E4E429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831" name="Rectangle 394">
                <a:extLst>
                  <a:ext uri="{FF2B5EF4-FFF2-40B4-BE49-F238E27FC236}">
                    <a16:creationId xmlns:a16="http://schemas.microsoft.com/office/drawing/2014/main" id="{90649956-CFA3-AB44-82F9-1A40A1314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2" name="Rectangle 395">
                <a:extLst>
                  <a:ext uri="{FF2B5EF4-FFF2-40B4-BE49-F238E27FC236}">
                    <a16:creationId xmlns:a16="http://schemas.microsoft.com/office/drawing/2014/main" id="{8BD70DAB-651C-5047-B975-B174CE645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14" name="Group 396">
              <a:extLst>
                <a:ext uri="{FF2B5EF4-FFF2-40B4-BE49-F238E27FC236}">
                  <a16:creationId xmlns:a16="http://schemas.microsoft.com/office/drawing/2014/main" id="{40C19D6E-09EE-3045-9039-85D4B044B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828" name="Rectangle 397">
                <a:extLst>
                  <a:ext uri="{FF2B5EF4-FFF2-40B4-BE49-F238E27FC236}">
                    <a16:creationId xmlns:a16="http://schemas.microsoft.com/office/drawing/2014/main" id="{66D59E5F-377E-C549-9CE6-0433DF2E0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9" name="Rectangle 398">
                <a:extLst>
                  <a:ext uri="{FF2B5EF4-FFF2-40B4-BE49-F238E27FC236}">
                    <a16:creationId xmlns:a16="http://schemas.microsoft.com/office/drawing/2014/main" id="{D1732789-3643-5E46-94EF-A715FF8A5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0" name="Text Box 399">
                <a:extLst>
                  <a:ext uri="{FF2B5EF4-FFF2-40B4-BE49-F238E27FC236}">
                    <a16:creationId xmlns:a16="http://schemas.microsoft.com/office/drawing/2014/main" id="{D256CEEF-EDB6-0E44-963C-AB56839D6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sp>
          <p:nvSpPr>
            <p:cNvPr id="815" name="Rectangle 400">
              <a:extLst>
                <a:ext uri="{FF2B5EF4-FFF2-40B4-BE49-F238E27FC236}">
                  <a16:creationId xmlns:a16="http://schemas.microsoft.com/office/drawing/2014/main" id="{CAD9F45E-35B7-F24A-8A08-33EC261EB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6" name="Rectangle 401">
              <a:extLst>
                <a:ext uri="{FF2B5EF4-FFF2-40B4-BE49-F238E27FC236}">
                  <a16:creationId xmlns:a16="http://schemas.microsoft.com/office/drawing/2014/main" id="{6A723820-5A3C-934C-8004-55656E64C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7" name="Rectangle 402">
              <a:extLst>
                <a:ext uri="{FF2B5EF4-FFF2-40B4-BE49-F238E27FC236}">
                  <a16:creationId xmlns:a16="http://schemas.microsoft.com/office/drawing/2014/main" id="{6334C52D-28B6-7248-A490-DD6B1607A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8" name="Rectangle 403">
              <a:extLst>
                <a:ext uri="{FF2B5EF4-FFF2-40B4-BE49-F238E27FC236}">
                  <a16:creationId xmlns:a16="http://schemas.microsoft.com/office/drawing/2014/main" id="{43965A11-3A3A-9842-98E9-480DC62F6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19" name="Rectangle 404">
              <a:extLst>
                <a:ext uri="{FF2B5EF4-FFF2-40B4-BE49-F238E27FC236}">
                  <a16:creationId xmlns:a16="http://schemas.microsoft.com/office/drawing/2014/main" id="{CF02A561-A967-8146-9791-21417B4AD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0" name="Group 405">
              <a:extLst>
                <a:ext uri="{FF2B5EF4-FFF2-40B4-BE49-F238E27FC236}">
                  <a16:creationId xmlns:a16="http://schemas.microsoft.com/office/drawing/2014/main" id="{931BB545-418C-D04E-BE16-C1DDB3B306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825" name="Rectangle 406">
                <a:extLst>
                  <a:ext uri="{FF2B5EF4-FFF2-40B4-BE49-F238E27FC236}">
                    <a16:creationId xmlns:a16="http://schemas.microsoft.com/office/drawing/2014/main" id="{F4D73D91-C3AE-5048-A766-146F05C8D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6" name="Rectangle 407">
                <a:extLst>
                  <a:ext uri="{FF2B5EF4-FFF2-40B4-BE49-F238E27FC236}">
                    <a16:creationId xmlns:a16="http://schemas.microsoft.com/office/drawing/2014/main" id="{06CF0FC6-D090-2D4F-8B68-D98E606A3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7" name="Text Box 408">
                <a:extLst>
                  <a:ext uri="{FF2B5EF4-FFF2-40B4-BE49-F238E27FC236}">
                    <a16:creationId xmlns:a16="http://schemas.microsoft.com/office/drawing/2014/main" id="{B109233B-D33D-6A48-8899-85AA2DD4C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  <p:grpSp>
          <p:nvGrpSpPr>
            <p:cNvPr id="821" name="Group 409">
              <a:extLst>
                <a:ext uri="{FF2B5EF4-FFF2-40B4-BE49-F238E27FC236}">
                  <a16:creationId xmlns:a16="http://schemas.microsoft.com/office/drawing/2014/main" id="{CD622C02-5474-6A42-8C31-C4287EECC1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822" name="Rectangle 410">
                <a:extLst>
                  <a:ext uri="{FF2B5EF4-FFF2-40B4-BE49-F238E27FC236}">
                    <a16:creationId xmlns:a16="http://schemas.microsoft.com/office/drawing/2014/main" id="{C53E0714-5945-D949-987E-678D2F53E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3" name="Rectangle 411">
                <a:extLst>
                  <a:ext uri="{FF2B5EF4-FFF2-40B4-BE49-F238E27FC236}">
                    <a16:creationId xmlns:a16="http://schemas.microsoft.com/office/drawing/2014/main" id="{74E3AA68-A459-0A4D-A8C4-09CDD067B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4" name="Text Box 412">
                <a:extLst>
                  <a:ext uri="{FF2B5EF4-FFF2-40B4-BE49-F238E27FC236}">
                    <a16:creationId xmlns:a16="http://schemas.microsoft.com/office/drawing/2014/main" id="{8CCC7B6F-8CBE-7B40-BA63-57B01F1C6D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grpSp>
        <p:nvGrpSpPr>
          <p:cNvPr id="833" name="Group 422">
            <a:extLst>
              <a:ext uri="{FF2B5EF4-FFF2-40B4-BE49-F238E27FC236}">
                <a16:creationId xmlns:a16="http://schemas.microsoft.com/office/drawing/2014/main" id="{4A286599-58F8-7C4A-A7A6-AE8BCFB5D157}"/>
              </a:ext>
            </a:extLst>
          </p:cNvPr>
          <p:cNvGrpSpPr>
            <a:grpSpLocks/>
          </p:cNvGrpSpPr>
          <p:nvPr/>
        </p:nvGrpSpPr>
        <p:grpSpPr bwMode="auto">
          <a:xfrm>
            <a:off x="552450" y="5076825"/>
            <a:ext cx="1081088" cy="244475"/>
            <a:chOff x="2709" y="3989"/>
            <a:chExt cx="681" cy="154"/>
          </a:xfrm>
        </p:grpSpPr>
        <p:sp>
          <p:nvSpPr>
            <p:cNvPr id="834" name="Rectangle 413">
              <a:extLst>
                <a:ext uri="{FF2B5EF4-FFF2-40B4-BE49-F238E27FC236}">
                  <a16:creationId xmlns:a16="http://schemas.microsoft.com/office/drawing/2014/main" id="{FD8A8249-C601-C946-91D0-25E0C9B3D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5" name="Rectangle 414">
              <a:extLst>
                <a:ext uri="{FF2B5EF4-FFF2-40B4-BE49-F238E27FC236}">
                  <a16:creationId xmlns:a16="http://schemas.microsoft.com/office/drawing/2014/main" id="{9BE238B3-D908-7344-ACF3-4F7D0E8B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6" name="Rectangle 415">
              <a:extLst>
                <a:ext uri="{FF2B5EF4-FFF2-40B4-BE49-F238E27FC236}">
                  <a16:creationId xmlns:a16="http://schemas.microsoft.com/office/drawing/2014/main" id="{D85BA8BC-478D-F344-8115-DC7B5B39F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rgbClr val="33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7" name="Rectangle 416">
              <a:extLst>
                <a:ext uri="{FF2B5EF4-FFF2-40B4-BE49-F238E27FC236}">
                  <a16:creationId xmlns:a16="http://schemas.microsoft.com/office/drawing/2014/main" id="{7E72D931-C69A-D547-A589-54D81181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838" name="Rectangle 417">
              <a:extLst>
                <a:ext uri="{FF2B5EF4-FFF2-40B4-BE49-F238E27FC236}">
                  <a16:creationId xmlns:a16="http://schemas.microsoft.com/office/drawing/2014/main" id="{96929BF6-5BEC-064E-823F-64C7B609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39" name="Group 418">
              <a:extLst>
                <a:ext uri="{FF2B5EF4-FFF2-40B4-BE49-F238E27FC236}">
                  <a16:creationId xmlns:a16="http://schemas.microsoft.com/office/drawing/2014/main" id="{B9FE97D1-EB90-084D-832B-3701777334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840" name="Rectangle 419">
                <a:extLst>
                  <a:ext uri="{FF2B5EF4-FFF2-40B4-BE49-F238E27FC236}">
                    <a16:creationId xmlns:a16="http://schemas.microsoft.com/office/drawing/2014/main" id="{A7398EAD-94A6-2C46-88ED-F3EAEE4C7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1" name="Rectangle 420">
                <a:extLst>
                  <a:ext uri="{FF2B5EF4-FFF2-40B4-BE49-F238E27FC236}">
                    <a16:creationId xmlns:a16="http://schemas.microsoft.com/office/drawing/2014/main" id="{4C167B55-EB55-FD4C-A289-D74D3CBC3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2" name="Text Box 421">
                <a:extLst>
                  <a:ext uri="{FF2B5EF4-FFF2-40B4-BE49-F238E27FC236}">
                    <a16:creationId xmlns:a16="http://schemas.microsoft.com/office/drawing/2014/main" id="{B28E28A9-E5F1-E142-B8BF-E0874F48D6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SYNACK</a:t>
                </a:r>
              </a:p>
            </p:txBody>
          </p:sp>
        </p:grpSp>
      </p:grpSp>
      <p:sp>
        <p:nvSpPr>
          <p:cNvPr id="843" name="Rectangle 424">
            <a:extLst>
              <a:ext uri="{FF2B5EF4-FFF2-40B4-BE49-F238E27FC236}">
                <a16:creationId xmlns:a16="http://schemas.microsoft.com/office/drawing/2014/main" id="{6E37BF3E-D4DC-974D-992C-BCA1B9A0E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7388" y="4195575"/>
            <a:ext cx="465260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Веб-сервер отвечает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TCP SYNACK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(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этап 2 в 3-стороннем рукопожатии) </a:t>
            </a:r>
          </a:p>
        </p:txBody>
      </p: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AF8C75E4-AA91-506A-EAFD-768519C5B7FF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7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C 0.00052 0.02477 -0.0017 0.01806 -0.00117 0.04468 L 0.30299 0.04584 C 0.25677 0.14121 0.25455 0.14862 0.20924 0.23473 C 0.26836 0.18542 0.34922 0.13797 0.40846 0.08843 C 0.35976 0.20903 0.30924 0.34121 0.2612 0.46181 L 0.02838 0.46274 C 0.02838 0.42547 0.02786 0.42223 0.02786 0.38588 " pathEditMode="relative" rAng="0" ptsTypes="AAAAAAAA">
                                      <p:cBhvr>
                                        <p:cTn id="29" dur="3000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65" y="2312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-0.00052 0.09421 L 0.25287 0.09121 L 0.39297 -0.29166 L 0.18503 -0.15208 L 0.28034 -0.33079 L -0.02916 -0.3331 C -0.02916 -0.3618 -0.02916 -0.3618 -0.02877 -0.39051 " pathEditMode="relative" rAng="0" ptsTypes="AAAAAAAA">
                                      <p:cBhvr>
                                        <p:cTn id="66" dur="30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" grpId="0"/>
      <p:bldP spid="548" grpId="0"/>
      <p:bldP spid="549" grpId="0"/>
      <p:bldP spid="84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C08B47-1C0E-5D48-A9ED-A80A9C43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61" y="160471"/>
            <a:ext cx="11380694" cy="894622"/>
          </a:xfrm>
        </p:spPr>
        <p:txBody>
          <a:bodyPr>
            <a:noAutofit/>
          </a:bodyPr>
          <a:lstStyle/>
          <a:p>
            <a:r>
              <a:rPr lang="ru-RU" sz="3800" b="0" dirty="0">
                <a:latin typeface="+mn-lt"/>
              </a:rPr>
              <a:t>Один день из жизни веб-запроса: </a:t>
            </a:r>
            <a:r>
              <a:rPr lang="en-US" sz="3800" b="0" dirty="0">
                <a:latin typeface="+mn-lt"/>
              </a:rPr>
              <a:t>HTTP </a:t>
            </a:r>
            <a:r>
              <a:rPr lang="ru-RU" sz="3800" b="0" dirty="0">
                <a:latin typeface="+mn-lt"/>
              </a:rPr>
              <a:t>ответ/запрос</a:t>
            </a:r>
            <a:endParaRPr lang="en-US" sz="3800" b="0" dirty="0">
              <a:latin typeface="+mn-lt"/>
            </a:endParaRPr>
          </a:p>
        </p:txBody>
      </p:sp>
      <p:sp>
        <p:nvSpPr>
          <p:cNvPr id="295" name="Freeform 3">
            <a:extLst>
              <a:ext uri="{FF2B5EF4-FFF2-40B4-BE49-F238E27FC236}">
                <a16:creationId xmlns:a16="http://schemas.microsoft.com/office/drawing/2014/main" id="{DF7BB4DC-D674-5D48-AD3D-92259D4E8719}"/>
              </a:ext>
            </a:extLst>
          </p:cNvPr>
          <p:cNvSpPr>
            <a:spLocks/>
          </p:cNvSpPr>
          <p:nvPr/>
        </p:nvSpPr>
        <p:spPr bwMode="auto">
          <a:xfrm>
            <a:off x="691870" y="1878292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7" name="Line 36">
            <a:extLst>
              <a:ext uri="{FF2B5EF4-FFF2-40B4-BE49-F238E27FC236}">
                <a16:creationId xmlns:a16="http://schemas.microsoft.com/office/drawing/2014/main" id="{57A4B698-E5A9-CC49-A803-B00E5B0F4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832" y="294985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8" name="Line 43">
            <a:extLst>
              <a:ext uri="{FF2B5EF4-FFF2-40B4-BE49-F238E27FC236}">
                <a16:creationId xmlns:a16="http://schemas.microsoft.com/office/drawing/2014/main" id="{4299F198-F6BC-D84B-A132-247DE12D8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0" y="3122892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9" name="Line 44">
            <a:extLst>
              <a:ext uri="{FF2B5EF4-FFF2-40B4-BE49-F238E27FC236}">
                <a16:creationId xmlns:a16="http://schemas.microsoft.com/office/drawing/2014/main" id="{DC9B9DDD-57B4-5C47-B709-CC1E60CA57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3057" y="280698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0" name="Line 48">
            <a:extLst>
              <a:ext uri="{FF2B5EF4-FFF2-40B4-BE49-F238E27FC236}">
                <a16:creationId xmlns:a16="http://schemas.microsoft.com/office/drawing/2014/main" id="{4DEE8A35-1100-9F4E-9ADC-43B2758E1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8532" y="3341967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4D6B2B90-1080-3C45-8723-93F56B08E56C}"/>
              </a:ext>
            </a:extLst>
          </p:cNvPr>
          <p:cNvGrpSpPr/>
          <p:nvPr/>
        </p:nvGrpSpPr>
        <p:grpSpPr>
          <a:xfrm>
            <a:off x="3087416" y="2965438"/>
            <a:ext cx="960147" cy="436668"/>
            <a:chOff x="3668110" y="2448910"/>
            <a:chExt cx="3794234" cy="2165130"/>
          </a:xfrm>
        </p:grpSpPr>
        <p:sp>
          <p:nvSpPr>
            <p:cNvPr id="582" name="Rectangle 581">
              <a:extLst>
                <a:ext uri="{FF2B5EF4-FFF2-40B4-BE49-F238E27FC236}">
                  <a16:creationId xmlns:a16="http://schemas.microsoft.com/office/drawing/2014/main" id="{B1476A90-F591-974E-B11C-39A30B0F987B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FAF65266-E375-3A4E-8042-0B0D6B8CFA60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A1FA9C68-339B-614C-9E34-CDEAC150A5D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585" name="Freeform 584">
                <a:extLst>
                  <a:ext uri="{FF2B5EF4-FFF2-40B4-BE49-F238E27FC236}">
                    <a16:creationId xmlns:a16="http://schemas.microsoft.com/office/drawing/2014/main" id="{D8C9439F-A149-D942-929A-18B7B9A8DCF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reeform 585">
                <a:extLst>
                  <a:ext uri="{FF2B5EF4-FFF2-40B4-BE49-F238E27FC236}">
                    <a16:creationId xmlns:a16="http://schemas.microsoft.com/office/drawing/2014/main" id="{0C0CC8C6-CE81-EF42-BA4E-3A45D13E6CD2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7" name="Freeform 586">
                <a:extLst>
                  <a:ext uri="{FF2B5EF4-FFF2-40B4-BE49-F238E27FC236}">
                    <a16:creationId xmlns:a16="http://schemas.microsoft.com/office/drawing/2014/main" id="{3E8C4D08-870E-A742-950E-F94FEE11959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reeform 587">
                <a:extLst>
                  <a:ext uri="{FF2B5EF4-FFF2-40B4-BE49-F238E27FC236}">
                    <a16:creationId xmlns:a16="http://schemas.microsoft.com/office/drawing/2014/main" id="{AF1A2733-0B79-E940-8171-436600A9A36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8" name="Rectangle 37">
            <a:extLst>
              <a:ext uri="{FF2B5EF4-FFF2-40B4-BE49-F238E27FC236}">
                <a16:creationId xmlns:a16="http://schemas.microsoft.com/office/drawing/2014/main" id="{6E62C662-849A-5546-97FB-27C419E31ED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48281" y="3003260"/>
            <a:ext cx="134168" cy="25558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39" name="Rectangle 37">
            <a:extLst>
              <a:ext uri="{FF2B5EF4-FFF2-40B4-BE49-F238E27FC236}">
                <a16:creationId xmlns:a16="http://schemas.microsoft.com/office/drawing/2014/main" id="{CE5D4DD5-02BB-9C42-86C9-F0B5A66353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22564" y="4176324"/>
            <a:ext cx="140795" cy="179874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672" name="Rectangle 37">
            <a:extLst>
              <a:ext uri="{FF2B5EF4-FFF2-40B4-BE49-F238E27FC236}">
                <a16:creationId xmlns:a16="http://schemas.microsoft.com/office/drawing/2014/main" id="{9481655E-53B9-E148-87BB-DA888D40383A}"/>
              </a:ext>
            </a:extLst>
          </p:cNvPr>
          <p:cNvSpPr>
            <a:spLocks noChangeArrowheads="1"/>
          </p:cNvSpPr>
          <p:nvPr/>
        </p:nvSpPr>
        <p:spPr bwMode="auto">
          <a:xfrm rot="2603620">
            <a:off x="3123075" y="3881648"/>
            <a:ext cx="140795" cy="235527"/>
          </a:xfrm>
          <a:prstGeom prst="rect">
            <a:avLst/>
          </a:prstGeom>
          <a:gradFill rotWithShape="1">
            <a:gsLst>
              <a:gs pos="0">
                <a:srgbClr val="0000A8"/>
              </a:gs>
              <a:gs pos="50000">
                <a:srgbClr val="FFFFFF"/>
              </a:gs>
              <a:gs pos="99000">
                <a:srgbClr val="0000A8"/>
              </a:gs>
            </a:gsLst>
            <a:lin ang="0" scaled="1"/>
          </a:gradFill>
          <a:ln w="9525">
            <a:solidFill>
              <a:srgbClr val="008000">
                <a:alpha val="15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E25D2C38-52A6-D74C-B8F5-760511B66010}"/>
              </a:ext>
            </a:extLst>
          </p:cNvPr>
          <p:cNvGrpSpPr/>
          <p:nvPr/>
        </p:nvGrpSpPr>
        <p:grpSpPr>
          <a:xfrm>
            <a:off x="2647027" y="4019872"/>
            <a:ext cx="853832" cy="472456"/>
            <a:chOff x="7493876" y="2774731"/>
            <a:chExt cx="1481958" cy="894622"/>
          </a:xfrm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B0A245DD-4B67-F546-BF8C-E3D0A2C89B5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70CB17FC-C529-3648-AFDA-8721418A50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D413B80D-C7DB-534C-8DA8-F00D300DBC8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93" name="Freeform 592">
                <a:extLst>
                  <a:ext uri="{FF2B5EF4-FFF2-40B4-BE49-F238E27FC236}">
                    <a16:creationId xmlns:a16="http://schemas.microsoft.com/office/drawing/2014/main" id="{18E03FC9-7974-9640-9835-27B0131CD76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reeform 593">
                <a:extLst>
                  <a:ext uri="{FF2B5EF4-FFF2-40B4-BE49-F238E27FC236}">
                    <a16:creationId xmlns:a16="http://schemas.microsoft.com/office/drawing/2014/main" id="{B02F09FE-2B85-5F4C-B1D3-7285C2B56BB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5" name="Freeform 594">
                <a:extLst>
                  <a:ext uri="{FF2B5EF4-FFF2-40B4-BE49-F238E27FC236}">
                    <a16:creationId xmlns:a16="http://schemas.microsoft.com/office/drawing/2014/main" id="{1154C3FD-FF9C-E343-A60C-430A6B3F38A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reeform 595">
                <a:extLst>
                  <a:ext uri="{FF2B5EF4-FFF2-40B4-BE49-F238E27FC236}">
                    <a16:creationId xmlns:a16="http://schemas.microsoft.com/office/drawing/2014/main" id="{978879B9-5CF4-0C42-8D6C-4676831E90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7" name="Group 248">
            <a:extLst>
              <a:ext uri="{FF2B5EF4-FFF2-40B4-BE49-F238E27FC236}">
                <a16:creationId xmlns:a16="http://schemas.microsoft.com/office/drawing/2014/main" id="{BBC0582A-3E28-C146-B822-8892A6C507A6}"/>
              </a:ext>
            </a:extLst>
          </p:cNvPr>
          <p:cNvGrpSpPr>
            <a:grpSpLocks/>
          </p:cNvGrpSpPr>
          <p:nvPr/>
        </p:nvGrpSpPr>
        <p:grpSpPr bwMode="auto">
          <a:xfrm>
            <a:off x="2606022" y="3858371"/>
            <a:ext cx="358775" cy="623888"/>
            <a:chOff x="4140" y="429"/>
            <a:chExt cx="1425" cy="2396"/>
          </a:xfrm>
        </p:grpSpPr>
        <p:sp>
          <p:nvSpPr>
            <p:cNvPr id="768" name="Freeform 148">
              <a:extLst>
                <a:ext uri="{FF2B5EF4-FFF2-40B4-BE49-F238E27FC236}">
                  <a16:creationId xmlns:a16="http://schemas.microsoft.com/office/drawing/2014/main" id="{3CCCBBB4-63BD-EA43-A39D-906E833AD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69" name="Rectangle 149">
              <a:extLst>
                <a:ext uri="{FF2B5EF4-FFF2-40B4-BE49-F238E27FC236}">
                  <a16:creationId xmlns:a16="http://schemas.microsoft.com/office/drawing/2014/main" id="{0974CB1E-EE6F-9F45-B007-E10FFC92A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0" name="Freeform 150">
              <a:extLst>
                <a:ext uri="{FF2B5EF4-FFF2-40B4-BE49-F238E27FC236}">
                  <a16:creationId xmlns:a16="http://schemas.microsoft.com/office/drawing/2014/main" id="{D1A9E57E-DC2A-1D4B-BD1F-082302E97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1" name="Freeform 151">
              <a:extLst>
                <a:ext uri="{FF2B5EF4-FFF2-40B4-BE49-F238E27FC236}">
                  <a16:creationId xmlns:a16="http://schemas.microsoft.com/office/drawing/2014/main" id="{ECE9DDFF-83C2-2B4C-ABB2-610424C98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2" name="Rectangle 152">
              <a:extLst>
                <a:ext uri="{FF2B5EF4-FFF2-40B4-BE49-F238E27FC236}">
                  <a16:creationId xmlns:a16="http://schemas.microsoft.com/office/drawing/2014/main" id="{E6ECB8C9-90DF-DD48-ABC0-7756BD8AD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3" name="Group 153">
              <a:extLst>
                <a:ext uri="{FF2B5EF4-FFF2-40B4-BE49-F238E27FC236}">
                  <a16:creationId xmlns:a16="http://schemas.microsoft.com/office/drawing/2014/main" id="{DE8B4D5B-13BE-A642-8255-4AD348F07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8" name="AutoShape 154">
                <a:extLst>
                  <a:ext uri="{FF2B5EF4-FFF2-40B4-BE49-F238E27FC236}">
                    <a16:creationId xmlns:a16="http://schemas.microsoft.com/office/drawing/2014/main" id="{EBB08B72-91CC-634D-9721-24C2FA8C6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9" name="AutoShape 155">
                <a:extLst>
                  <a:ext uri="{FF2B5EF4-FFF2-40B4-BE49-F238E27FC236}">
                    <a16:creationId xmlns:a16="http://schemas.microsoft.com/office/drawing/2014/main" id="{6232554D-4EC4-3A4E-BADD-0E979EDE0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4" name="Rectangle 156">
              <a:extLst>
                <a:ext uri="{FF2B5EF4-FFF2-40B4-BE49-F238E27FC236}">
                  <a16:creationId xmlns:a16="http://schemas.microsoft.com/office/drawing/2014/main" id="{2546A6DD-1D0C-7842-9D41-F06F1C538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5" name="Group 157">
              <a:extLst>
                <a:ext uri="{FF2B5EF4-FFF2-40B4-BE49-F238E27FC236}">
                  <a16:creationId xmlns:a16="http://schemas.microsoft.com/office/drawing/2014/main" id="{34703394-632C-984A-A448-ECD8882A2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6" name="AutoShape 158">
                <a:extLst>
                  <a:ext uri="{FF2B5EF4-FFF2-40B4-BE49-F238E27FC236}">
                    <a16:creationId xmlns:a16="http://schemas.microsoft.com/office/drawing/2014/main" id="{76033BA2-2C0A-D044-87F7-4C68D7CC3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7" name="AutoShape 159">
                <a:extLst>
                  <a:ext uri="{FF2B5EF4-FFF2-40B4-BE49-F238E27FC236}">
                    <a16:creationId xmlns:a16="http://schemas.microsoft.com/office/drawing/2014/main" id="{51AF1619-376A-ED4A-B696-DEA3DCB63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6" name="Rectangle 160">
              <a:extLst>
                <a:ext uri="{FF2B5EF4-FFF2-40B4-BE49-F238E27FC236}">
                  <a16:creationId xmlns:a16="http://schemas.microsoft.com/office/drawing/2014/main" id="{8DF2F679-CA89-2342-9682-EB7F28F10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77" name="Rectangle 161">
              <a:extLst>
                <a:ext uri="{FF2B5EF4-FFF2-40B4-BE49-F238E27FC236}">
                  <a16:creationId xmlns:a16="http://schemas.microsoft.com/office/drawing/2014/main" id="{8B243454-074D-8346-AFE1-3BB5C3E64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78" name="Group 162">
              <a:extLst>
                <a:ext uri="{FF2B5EF4-FFF2-40B4-BE49-F238E27FC236}">
                  <a16:creationId xmlns:a16="http://schemas.microsoft.com/office/drawing/2014/main" id="{F952B7CD-AD2D-9742-9EE1-E9F5E9B22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4" name="AutoShape 163">
                <a:extLst>
                  <a:ext uri="{FF2B5EF4-FFF2-40B4-BE49-F238E27FC236}">
                    <a16:creationId xmlns:a16="http://schemas.microsoft.com/office/drawing/2014/main" id="{20016974-868C-BD4F-9665-1B53F78C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5" name="AutoShape 164">
                <a:extLst>
                  <a:ext uri="{FF2B5EF4-FFF2-40B4-BE49-F238E27FC236}">
                    <a16:creationId xmlns:a16="http://schemas.microsoft.com/office/drawing/2014/main" id="{A88B0A1E-CC2B-3B46-B6A2-53F0C4120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9" name="Freeform 165">
              <a:extLst>
                <a:ext uri="{FF2B5EF4-FFF2-40B4-BE49-F238E27FC236}">
                  <a16:creationId xmlns:a16="http://schemas.microsoft.com/office/drawing/2014/main" id="{2D7267B4-3F73-B744-90B8-E9BCE3D68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0" name="Group 166">
              <a:extLst>
                <a:ext uri="{FF2B5EF4-FFF2-40B4-BE49-F238E27FC236}">
                  <a16:creationId xmlns:a16="http://schemas.microsoft.com/office/drawing/2014/main" id="{389A7FB0-2CC9-7D49-A293-D5C9D206E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2" name="AutoShape 167">
                <a:extLst>
                  <a:ext uri="{FF2B5EF4-FFF2-40B4-BE49-F238E27FC236}">
                    <a16:creationId xmlns:a16="http://schemas.microsoft.com/office/drawing/2014/main" id="{1C60BF9E-DC7B-F846-9F0E-B2E13E483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93" name="AutoShape 168">
                <a:extLst>
                  <a:ext uri="{FF2B5EF4-FFF2-40B4-BE49-F238E27FC236}">
                    <a16:creationId xmlns:a16="http://schemas.microsoft.com/office/drawing/2014/main" id="{15DF1283-BAAE-5A42-AEA0-93EC39A2C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1" name="Rectangle 169">
              <a:extLst>
                <a:ext uri="{FF2B5EF4-FFF2-40B4-BE49-F238E27FC236}">
                  <a16:creationId xmlns:a16="http://schemas.microsoft.com/office/drawing/2014/main" id="{B78E8FF1-3A93-F04F-8BBF-F7DC1ED65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2" name="Freeform 170">
              <a:extLst>
                <a:ext uri="{FF2B5EF4-FFF2-40B4-BE49-F238E27FC236}">
                  <a16:creationId xmlns:a16="http://schemas.microsoft.com/office/drawing/2014/main" id="{8358E42F-2052-D34A-8961-6C954E823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3" name="Freeform 171">
              <a:extLst>
                <a:ext uri="{FF2B5EF4-FFF2-40B4-BE49-F238E27FC236}">
                  <a16:creationId xmlns:a16="http://schemas.microsoft.com/office/drawing/2014/main" id="{E15908DC-3FEB-A24B-86BC-8C1DC62E3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4" name="Oval 172">
              <a:extLst>
                <a:ext uri="{FF2B5EF4-FFF2-40B4-BE49-F238E27FC236}">
                  <a16:creationId xmlns:a16="http://schemas.microsoft.com/office/drawing/2014/main" id="{55D3D4C7-0F27-7847-9BA6-976BE282C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5" name="Freeform 173">
              <a:extLst>
                <a:ext uri="{FF2B5EF4-FFF2-40B4-BE49-F238E27FC236}">
                  <a16:creationId xmlns:a16="http://schemas.microsoft.com/office/drawing/2014/main" id="{F5D28E4C-64C9-9241-87AF-620E7F691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6" name="AutoShape 174">
              <a:extLst>
                <a:ext uri="{FF2B5EF4-FFF2-40B4-BE49-F238E27FC236}">
                  <a16:creationId xmlns:a16="http://schemas.microsoft.com/office/drawing/2014/main" id="{426EB745-6167-D14B-A776-4448FAAB1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7" name="AutoShape 175">
              <a:extLst>
                <a:ext uri="{FF2B5EF4-FFF2-40B4-BE49-F238E27FC236}">
                  <a16:creationId xmlns:a16="http://schemas.microsoft.com/office/drawing/2014/main" id="{0292EAF2-9AF0-A84A-A39E-10D96929B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8" name="Oval 176">
              <a:extLst>
                <a:ext uri="{FF2B5EF4-FFF2-40B4-BE49-F238E27FC236}">
                  <a16:creationId xmlns:a16="http://schemas.microsoft.com/office/drawing/2014/main" id="{CF51263E-374B-244C-8313-AC3747A05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89" name="Oval 177">
              <a:extLst>
                <a:ext uri="{FF2B5EF4-FFF2-40B4-BE49-F238E27FC236}">
                  <a16:creationId xmlns:a16="http://schemas.microsoft.com/office/drawing/2014/main" id="{6084D4F4-9EA7-F048-99DE-9AD5FDE1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0" name="Oval 178">
              <a:extLst>
                <a:ext uri="{FF2B5EF4-FFF2-40B4-BE49-F238E27FC236}">
                  <a16:creationId xmlns:a16="http://schemas.microsoft.com/office/drawing/2014/main" id="{D953B547-8892-2A44-B775-A5EE550E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791" name="Rectangle 179">
              <a:extLst>
                <a:ext uri="{FF2B5EF4-FFF2-40B4-BE49-F238E27FC236}">
                  <a16:creationId xmlns:a16="http://schemas.microsoft.com/office/drawing/2014/main" id="{326922C6-F013-6B47-915C-187F1C8FF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04" name="Group 276">
            <a:extLst>
              <a:ext uri="{FF2B5EF4-FFF2-40B4-BE49-F238E27FC236}">
                <a16:creationId xmlns:a16="http://schemas.microsoft.com/office/drawing/2014/main" id="{51C6E466-A1A9-2A4E-92E4-8816C1F17376}"/>
              </a:ext>
            </a:extLst>
          </p:cNvPr>
          <p:cNvGrpSpPr>
            <a:grpSpLocks/>
          </p:cNvGrpSpPr>
          <p:nvPr/>
        </p:nvGrpSpPr>
        <p:grpSpPr bwMode="auto">
          <a:xfrm>
            <a:off x="0" y="-1181562"/>
            <a:ext cx="762000" cy="876300"/>
            <a:chOff x="177" y="729"/>
            <a:chExt cx="480" cy="552"/>
          </a:xfrm>
        </p:grpSpPr>
        <p:grpSp>
          <p:nvGrpSpPr>
            <p:cNvPr id="405" name="Group 54">
              <a:extLst>
                <a:ext uri="{FF2B5EF4-FFF2-40B4-BE49-F238E27FC236}">
                  <a16:creationId xmlns:a16="http://schemas.microsoft.com/office/drawing/2014/main" id="{AD9780B1-15CB-5543-B6E4-4E067E0AE8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23" name="Rectangle 55">
                <a:extLst>
                  <a:ext uri="{FF2B5EF4-FFF2-40B4-BE49-F238E27FC236}">
                    <a16:creationId xmlns:a16="http://schemas.microsoft.com/office/drawing/2014/main" id="{747308DA-08E3-F647-A4FE-F53AA331F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" name="Text Box 56">
                <a:extLst>
                  <a:ext uri="{FF2B5EF4-FFF2-40B4-BE49-F238E27FC236}">
                    <a16:creationId xmlns:a16="http://schemas.microsoft.com/office/drawing/2014/main" id="{8DDA48C8-F1B8-3D4B-9243-90AD2C6DF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DNS</a:t>
                </a:r>
              </a:p>
            </p:txBody>
          </p:sp>
        </p:grpSp>
        <p:grpSp>
          <p:nvGrpSpPr>
            <p:cNvPr id="406" name="Group 59">
              <a:extLst>
                <a:ext uri="{FF2B5EF4-FFF2-40B4-BE49-F238E27FC236}">
                  <a16:creationId xmlns:a16="http://schemas.microsoft.com/office/drawing/2014/main" id="{4F8080DC-ECC7-B749-BDD0-FDD71938B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18" name="Group 60">
                <a:extLst>
                  <a:ext uri="{FF2B5EF4-FFF2-40B4-BE49-F238E27FC236}">
                    <a16:creationId xmlns:a16="http://schemas.microsoft.com/office/drawing/2014/main" id="{61E6282E-90CC-384D-965A-D5A439F93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21" name="Rectangle 61">
                  <a:extLst>
                    <a:ext uri="{FF2B5EF4-FFF2-40B4-BE49-F238E27FC236}">
                      <a16:creationId xmlns:a16="http://schemas.microsoft.com/office/drawing/2014/main" id="{ECB8DEAD-01C9-AB45-B72E-A484126572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" name="Text Box 62">
                  <a:extLst>
                    <a:ext uri="{FF2B5EF4-FFF2-40B4-BE49-F238E27FC236}">
                      <a16:creationId xmlns:a16="http://schemas.microsoft.com/office/drawing/2014/main" id="{790558CC-63C0-D640-8147-A79BA4249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sp>
            <p:nvSpPr>
              <p:cNvPr id="419" name="Rectangle 63">
                <a:extLst>
                  <a:ext uri="{FF2B5EF4-FFF2-40B4-BE49-F238E27FC236}">
                    <a16:creationId xmlns:a16="http://schemas.microsoft.com/office/drawing/2014/main" id="{F5DC526A-59E3-654D-8A44-E4FD8EF5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" name="Rectangle 64">
                <a:extLst>
                  <a:ext uri="{FF2B5EF4-FFF2-40B4-BE49-F238E27FC236}">
                    <a16:creationId xmlns:a16="http://schemas.microsoft.com/office/drawing/2014/main" id="{245CE827-FBBA-0247-857D-C7827D072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07" name="Group 65">
              <a:extLst>
                <a:ext uri="{FF2B5EF4-FFF2-40B4-BE49-F238E27FC236}">
                  <a16:creationId xmlns:a16="http://schemas.microsoft.com/office/drawing/2014/main" id="{15F4C111-5623-584F-913F-256111096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12" name="Group 66">
                <a:extLst>
                  <a:ext uri="{FF2B5EF4-FFF2-40B4-BE49-F238E27FC236}">
                    <a16:creationId xmlns:a16="http://schemas.microsoft.com/office/drawing/2014/main" id="{E087F74B-C76E-324D-BC2A-9DF19D12BF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16" name="Rectangle 67">
                  <a:extLst>
                    <a:ext uri="{FF2B5EF4-FFF2-40B4-BE49-F238E27FC236}">
                      <a16:creationId xmlns:a16="http://schemas.microsoft.com/office/drawing/2014/main" id="{79931AC2-B756-844F-8B0A-D4AE323FC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" name="Text Box 68">
                  <a:extLst>
                    <a:ext uri="{FF2B5EF4-FFF2-40B4-BE49-F238E27FC236}">
                      <a16:creationId xmlns:a16="http://schemas.microsoft.com/office/drawing/2014/main" id="{090733E3-62AE-8D4A-B199-3E54FE0594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DNS</a:t>
                  </a:r>
                </a:p>
              </p:txBody>
            </p:sp>
          </p:grpSp>
          <p:grpSp>
            <p:nvGrpSpPr>
              <p:cNvPr id="413" name="Group 69">
                <a:extLst>
                  <a:ext uri="{FF2B5EF4-FFF2-40B4-BE49-F238E27FC236}">
                    <a16:creationId xmlns:a16="http://schemas.microsoft.com/office/drawing/2014/main" id="{66E9D74C-5677-6F4F-89BA-6D54E258B5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14" name="Rectangle 70">
                  <a:extLst>
                    <a:ext uri="{FF2B5EF4-FFF2-40B4-BE49-F238E27FC236}">
                      <a16:creationId xmlns:a16="http://schemas.microsoft.com/office/drawing/2014/main" id="{0161C2AA-FEFC-C041-9E7E-268E6DE5A8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" name="Rectangle 71">
                  <a:extLst>
                    <a:ext uri="{FF2B5EF4-FFF2-40B4-BE49-F238E27FC236}">
                      <a16:creationId xmlns:a16="http://schemas.microsoft.com/office/drawing/2014/main" id="{3CD27586-D015-EA44-85D6-CD5CD84D1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08" name="Group 72">
              <a:extLst>
                <a:ext uri="{FF2B5EF4-FFF2-40B4-BE49-F238E27FC236}">
                  <a16:creationId xmlns:a16="http://schemas.microsoft.com/office/drawing/2014/main" id="{60AC4F1B-9923-B042-A804-547AE196E9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10" name="Rectangle 73">
                <a:extLst>
                  <a:ext uri="{FF2B5EF4-FFF2-40B4-BE49-F238E27FC236}">
                    <a16:creationId xmlns:a16="http://schemas.microsoft.com/office/drawing/2014/main" id="{6BFA39D2-A95F-1A42-AABE-822C47AB3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1" name="Rectangle 74">
                <a:extLst>
                  <a:ext uri="{FF2B5EF4-FFF2-40B4-BE49-F238E27FC236}">
                    <a16:creationId xmlns:a16="http://schemas.microsoft.com/office/drawing/2014/main" id="{7920D845-4AF7-1A4B-B83D-F6E562312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09" name="AutoShape 89">
              <a:extLst>
                <a:ext uri="{FF2B5EF4-FFF2-40B4-BE49-F238E27FC236}">
                  <a16:creationId xmlns:a16="http://schemas.microsoft.com/office/drawing/2014/main" id="{20655E62-4CCD-E046-A993-525D3A999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48" name="Freeform 406">
            <a:extLst>
              <a:ext uri="{FF2B5EF4-FFF2-40B4-BE49-F238E27FC236}">
                <a16:creationId xmlns:a16="http://schemas.microsoft.com/office/drawing/2014/main" id="{54BF1E4D-3404-E64B-B107-B9844493CA09}"/>
              </a:ext>
            </a:extLst>
          </p:cNvPr>
          <p:cNvSpPr>
            <a:spLocks/>
          </p:cNvSpPr>
          <p:nvPr/>
        </p:nvSpPr>
        <p:spPr bwMode="auto">
          <a:xfrm>
            <a:off x="4781673" y="1792392"/>
            <a:ext cx="3486028" cy="2590938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connsiteX0" fmla="*/ 326 w 9852"/>
              <a:gd name="connsiteY0" fmla="*/ 3101 h 9830"/>
              <a:gd name="connsiteX1" fmla="*/ 49 w 9852"/>
              <a:gd name="connsiteY1" fmla="*/ 3981 h 9830"/>
              <a:gd name="connsiteX2" fmla="*/ 21 w 9852"/>
              <a:gd name="connsiteY2" fmla="*/ 4956 h 9830"/>
              <a:gd name="connsiteX3" fmla="*/ 269 w 9852"/>
              <a:gd name="connsiteY3" fmla="*/ 5662 h 9830"/>
              <a:gd name="connsiteX4" fmla="*/ 657 w 9852"/>
              <a:gd name="connsiteY4" fmla="*/ 6741 h 9830"/>
              <a:gd name="connsiteX5" fmla="*/ 1125 w 9852"/>
              <a:gd name="connsiteY5" fmla="*/ 7148 h 9830"/>
              <a:gd name="connsiteX6" fmla="*/ 2222 w 9852"/>
              <a:gd name="connsiteY6" fmla="*/ 8049 h 9830"/>
              <a:gd name="connsiteX7" fmla="*/ 4680 w 9852"/>
              <a:gd name="connsiteY7" fmla="*/ 8347 h 9830"/>
              <a:gd name="connsiteX8" fmla="*/ 6812 w 9852"/>
              <a:gd name="connsiteY8" fmla="*/ 9729 h 9830"/>
              <a:gd name="connsiteX9" fmla="*/ 7864 w 9852"/>
              <a:gd name="connsiteY9" fmla="*/ 9630 h 9830"/>
              <a:gd name="connsiteX10" fmla="*/ 9670 w 9852"/>
              <a:gd name="connsiteY10" fmla="*/ 8874 h 9830"/>
              <a:gd name="connsiteX11" fmla="*/ 9752 w 9852"/>
              <a:gd name="connsiteY11" fmla="*/ 7457 h 9830"/>
              <a:gd name="connsiteX12" fmla="*/ 9332 w 9852"/>
              <a:gd name="connsiteY12" fmla="*/ 6408 h 9830"/>
              <a:gd name="connsiteX13" fmla="*/ 9552 w 9852"/>
              <a:gd name="connsiteY13" fmla="*/ 4150 h 9830"/>
              <a:gd name="connsiteX14" fmla="*/ 9523 w 9852"/>
              <a:gd name="connsiteY14" fmla="*/ 3205 h 9830"/>
              <a:gd name="connsiteX15" fmla="*/ 8859 w 9852"/>
              <a:gd name="connsiteY15" fmla="*/ 2226 h 9830"/>
              <a:gd name="connsiteX16" fmla="*/ 7811 w 9852"/>
              <a:gd name="connsiteY16" fmla="*/ 778 h 9830"/>
              <a:gd name="connsiteX17" fmla="*/ 6511 w 9852"/>
              <a:gd name="connsiteY17" fmla="*/ 137 h 9830"/>
              <a:gd name="connsiteX18" fmla="*/ 4994 w 9852"/>
              <a:gd name="connsiteY18" fmla="*/ 38 h 9830"/>
              <a:gd name="connsiteX19" fmla="*/ 3722 w 9852"/>
              <a:gd name="connsiteY19" fmla="*/ 609 h 9830"/>
              <a:gd name="connsiteX20" fmla="*/ 1929 w 9852"/>
              <a:gd name="connsiteY20" fmla="*/ 1251 h 9830"/>
              <a:gd name="connsiteX21" fmla="*/ 848 w 9852"/>
              <a:gd name="connsiteY21" fmla="*/ 1823 h 9830"/>
              <a:gd name="connsiteX22" fmla="*/ 326 w 9852"/>
              <a:gd name="connsiteY22" fmla="*/ 3101 h 9830"/>
              <a:gd name="connsiteX0" fmla="*/ 331 w 9999"/>
              <a:gd name="connsiteY0" fmla="*/ 3155 h 9906"/>
              <a:gd name="connsiteX1" fmla="*/ 50 w 9999"/>
              <a:gd name="connsiteY1" fmla="*/ 4050 h 9906"/>
              <a:gd name="connsiteX2" fmla="*/ 21 w 9999"/>
              <a:gd name="connsiteY2" fmla="*/ 5042 h 9906"/>
              <a:gd name="connsiteX3" fmla="*/ 273 w 9999"/>
              <a:gd name="connsiteY3" fmla="*/ 5760 h 9906"/>
              <a:gd name="connsiteX4" fmla="*/ 667 w 9999"/>
              <a:gd name="connsiteY4" fmla="*/ 6858 h 9906"/>
              <a:gd name="connsiteX5" fmla="*/ 1142 w 9999"/>
              <a:gd name="connsiteY5" fmla="*/ 7272 h 9906"/>
              <a:gd name="connsiteX6" fmla="*/ 2255 w 9999"/>
              <a:gd name="connsiteY6" fmla="*/ 8188 h 9906"/>
              <a:gd name="connsiteX7" fmla="*/ 4750 w 9999"/>
              <a:gd name="connsiteY7" fmla="*/ 8491 h 9906"/>
              <a:gd name="connsiteX8" fmla="*/ 6914 w 9999"/>
              <a:gd name="connsiteY8" fmla="*/ 9897 h 9906"/>
              <a:gd name="connsiteX9" fmla="*/ 9815 w 9999"/>
              <a:gd name="connsiteY9" fmla="*/ 9027 h 9906"/>
              <a:gd name="connsiteX10" fmla="*/ 9898 w 9999"/>
              <a:gd name="connsiteY10" fmla="*/ 7586 h 9906"/>
              <a:gd name="connsiteX11" fmla="*/ 9472 w 9999"/>
              <a:gd name="connsiteY11" fmla="*/ 6519 h 9906"/>
              <a:gd name="connsiteX12" fmla="*/ 9695 w 9999"/>
              <a:gd name="connsiteY12" fmla="*/ 4222 h 9906"/>
              <a:gd name="connsiteX13" fmla="*/ 9666 w 9999"/>
              <a:gd name="connsiteY13" fmla="*/ 3260 h 9906"/>
              <a:gd name="connsiteX14" fmla="*/ 8992 w 9999"/>
              <a:gd name="connsiteY14" fmla="*/ 2264 h 9906"/>
              <a:gd name="connsiteX15" fmla="*/ 7928 w 9999"/>
              <a:gd name="connsiteY15" fmla="*/ 791 h 9906"/>
              <a:gd name="connsiteX16" fmla="*/ 6609 w 9999"/>
              <a:gd name="connsiteY16" fmla="*/ 139 h 9906"/>
              <a:gd name="connsiteX17" fmla="*/ 5069 w 9999"/>
              <a:gd name="connsiteY17" fmla="*/ 39 h 9906"/>
              <a:gd name="connsiteX18" fmla="*/ 3778 w 9999"/>
              <a:gd name="connsiteY18" fmla="*/ 620 h 9906"/>
              <a:gd name="connsiteX19" fmla="*/ 1958 w 9999"/>
              <a:gd name="connsiteY19" fmla="*/ 1273 h 9906"/>
              <a:gd name="connsiteX20" fmla="*/ 861 w 9999"/>
              <a:gd name="connsiteY20" fmla="*/ 1855 h 9906"/>
              <a:gd name="connsiteX21" fmla="*/ 331 w 9999"/>
              <a:gd name="connsiteY21" fmla="*/ 3155 h 9906"/>
              <a:gd name="connsiteX0" fmla="*/ 331 w 9946"/>
              <a:gd name="connsiteY0" fmla="*/ 3185 h 10000"/>
              <a:gd name="connsiteX1" fmla="*/ 50 w 9946"/>
              <a:gd name="connsiteY1" fmla="*/ 4088 h 10000"/>
              <a:gd name="connsiteX2" fmla="*/ 21 w 9946"/>
              <a:gd name="connsiteY2" fmla="*/ 5090 h 10000"/>
              <a:gd name="connsiteX3" fmla="*/ 273 w 9946"/>
              <a:gd name="connsiteY3" fmla="*/ 5815 h 10000"/>
              <a:gd name="connsiteX4" fmla="*/ 667 w 9946"/>
              <a:gd name="connsiteY4" fmla="*/ 6923 h 10000"/>
              <a:gd name="connsiteX5" fmla="*/ 1142 w 9946"/>
              <a:gd name="connsiteY5" fmla="*/ 7341 h 10000"/>
              <a:gd name="connsiteX6" fmla="*/ 2255 w 9946"/>
              <a:gd name="connsiteY6" fmla="*/ 8266 h 10000"/>
              <a:gd name="connsiteX7" fmla="*/ 4750 w 9946"/>
              <a:gd name="connsiteY7" fmla="*/ 8572 h 10000"/>
              <a:gd name="connsiteX8" fmla="*/ 6915 w 9946"/>
              <a:gd name="connsiteY8" fmla="*/ 9991 h 10000"/>
              <a:gd name="connsiteX9" fmla="*/ 9816 w 9946"/>
              <a:gd name="connsiteY9" fmla="*/ 9113 h 10000"/>
              <a:gd name="connsiteX10" fmla="*/ 9473 w 9946"/>
              <a:gd name="connsiteY10" fmla="*/ 6581 h 10000"/>
              <a:gd name="connsiteX11" fmla="*/ 9696 w 9946"/>
              <a:gd name="connsiteY11" fmla="*/ 4262 h 10000"/>
              <a:gd name="connsiteX12" fmla="*/ 9667 w 9946"/>
              <a:gd name="connsiteY12" fmla="*/ 3291 h 10000"/>
              <a:gd name="connsiteX13" fmla="*/ 8993 w 9946"/>
              <a:gd name="connsiteY13" fmla="*/ 2285 h 10000"/>
              <a:gd name="connsiteX14" fmla="*/ 7929 w 9946"/>
              <a:gd name="connsiteY14" fmla="*/ 799 h 10000"/>
              <a:gd name="connsiteX15" fmla="*/ 6610 w 9946"/>
              <a:gd name="connsiteY15" fmla="*/ 140 h 10000"/>
              <a:gd name="connsiteX16" fmla="*/ 5070 w 9946"/>
              <a:gd name="connsiteY16" fmla="*/ 39 h 10000"/>
              <a:gd name="connsiteX17" fmla="*/ 3778 w 9946"/>
              <a:gd name="connsiteY17" fmla="*/ 626 h 10000"/>
              <a:gd name="connsiteX18" fmla="*/ 1958 w 9946"/>
              <a:gd name="connsiteY18" fmla="*/ 1285 h 10000"/>
              <a:gd name="connsiteX19" fmla="*/ 861 w 9946"/>
              <a:gd name="connsiteY19" fmla="*/ 1873 h 10000"/>
              <a:gd name="connsiteX20" fmla="*/ 331 w 9946"/>
              <a:gd name="connsiteY20" fmla="*/ 3185 h 10000"/>
              <a:gd name="connsiteX0" fmla="*/ 333 w 10000"/>
              <a:gd name="connsiteY0" fmla="*/ 3185 h 10000"/>
              <a:gd name="connsiteX1" fmla="*/ 50 w 10000"/>
              <a:gd name="connsiteY1" fmla="*/ 4088 h 10000"/>
              <a:gd name="connsiteX2" fmla="*/ 21 w 10000"/>
              <a:gd name="connsiteY2" fmla="*/ 5090 h 10000"/>
              <a:gd name="connsiteX3" fmla="*/ 274 w 10000"/>
              <a:gd name="connsiteY3" fmla="*/ 5815 h 10000"/>
              <a:gd name="connsiteX4" fmla="*/ 671 w 10000"/>
              <a:gd name="connsiteY4" fmla="*/ 6923 h 10000"/>
              <a:gd name="connsiteX5" fmla="*/ 1148 w 10000"/>
              <a:gd name="connsiteY5" fmla="*/ 7341 h 10000"/>
              <a:gd name="connsiteX6" fmla="*/ 2267 w 10000"/>
              <a:gd name="connsiteY6" fmla="*/ 8266 h 10000"/>
              <a:gd name="connsiteX7" fmla="*/ 4776 w 10000"/>
              <a:gd name="connsiteY7" fmla="*/ 8572 h 10000"/>
              <a:gd name="connsiteX8" fmla="*/ 6953 w 10000"/>
              <a:gd name="connsiteY8" fmla="*/ 9991 h 10000"/>
              <a:gd name="connsiteX9" fmla="*/ 9869 w 10000"/>
              <a:gd name="connsiteY9" fmla="*/ 9113 h 10000"/>
              <a:gd name="connsiteX10" fmla="*/ 9524 w 10000"/>
              <a:gd name="connsiteY10" fmla="*/ 6581 h 10000"/>
              <a:gd name="connsiteX11" fmla="*/ 9749 w 10000"/>
              <a:gd name="connsiteY11" fmla="*/ 4262 h 10000"/>
              <a:gd name="connsiteX12" fmla="*/ 9042 w 10000"/>
              <a:gd name="connsiteY12" fmla="*/ 2285 h 10000"/>
              <a:gd name="connsiteX13" fmla="*/ 7972 w 10000"/>
              <a:gd name="connsiteY13" fmla="*/ 799 h 10000"/>
              <a:gd name="connsiteX14" fmla="*/ 6646 w 10000"/>
              <a:gd name="connsiteY14" fmla="*/ 140 h 10000"/>
              <a:gd name="connsiteX15" fmla="*/ 5098 w 10000"/>
              <a:gd name="connsiteY15" fmla="*/ 39 h 10000"/>
              <a:gd name="connsiteX16" fmla="*/ 3799 w 10000"/>
              <a:gd name="connsiteY16" fmla="*/ 626 h 10000"/>
              <a:gd name="connsiteX17" fmla="*/ 1969 w 10000"/>
              <a:gd name="connsiteY17" fmla="*/ 1285 h 10000"/>
              <a:gd name="connsiteX18" fmla="*/ 866 w 10000"/>
              <a:gd name="connsiteY18" fmla="*/ 1873 h 10000"/>
              <a:gd name="connsiteX19" fmla="*/ 333 w 10000"/>
              <a:gd name="connsiteY19" fmla="*/ 3185 h 10000"/>
              <a:gd name="connsiteX0" fmla="*/ 333 w 10000"/>
              <a:gd name="connsiteY0" fmla="*/ 3268 h 10083"/>
              <a:gd name="connsiteX1" fmla="*/ 50 w 10000"/>
              <a:gd name="connsiteY1" fmla="*/ 4171 h 10083"/>
              <a:gd name="connsiteX2" fmla="*/ 21 w 10000"/>
              <a:gd name="connsiteY2" fmla="*/ 5173 h 10083"/>
              <a:gd name="connsiteX3" fmla="*/ 274 w 10000"/>
              <a:gd name="connsiteY3" fmla="*/ 5898 h 10083"/>
              <a:gd name="connsiteX4" fmla="*/ 671 w 10000"/>
              <a:gd name="connsiteY4" fmla="*/ 7006 h 10083"/>
              <a:gd name="connsiteX5" fmla="*/ 1148 w 10000"/>
              <a:gd name="connsiteY5" fmla="*/ 7424 h 10083"/>
              <a:gd name="connsiteX6" fmla="*/ 2267 w 10000"/>
              <a:gd name="connsiteY6" fmla="*/ 8349 h 10083"/>
              <a:gd name="connsiteX7" fmla="*/ 4776 w 10000"/>
              <a:gd name="connsiteY7" fmla="*/ 8655 h 10083"/>
              <a:gd name="connsiteX8" fmla="*/ 6953 w 10000"/>
              <a:gd name="connsiteY8" fmla="*/ 10074 h 10083"/>
              <a:gd name="connsiteX9" fmla="*/ 9869 w 10000"/>
              <a:gd name="connsiteY9" fmla="*/ 9196 h 10083"/>
              <a:gd name="connsiteX10" fmla="*/ 9524 w 10000"/>
              <a:gd name="connsiteY10" fmla="*/ 6664 h 10083"/>
              <a:gd name="connsiteX11" fmla="*/ 9749 w 10000"/>
              <a:gd name="connsiteY11" fmla="*/ 4345 h 10083"/>
              <a:gd name="connsiteX12" fmla="*/ 9042 w 10000"/>
              <a:gd name="connsiteY12" fmla="*/ 2368 h 10083"/>
              <a:gd name="connsiteX13" fmla="*/ 6646 w 10000"/>
              <a:gd name="connsiteY13" fmla="*/ 223 h 10083"/>
              <a:gd name="connsiteX14" fmla="*/ 5098 w 10000"/>
              <a:gd name="connsiteY14" fmla="*/ 122 h 10083"/>
              <a:gd name="connsiteX15" fmla="*/ 3799 w 10000"/>
              <a:gd name="connsiteY15" fmla="*/ 709 h 10083"/>
              <a:gd name="connsiteX16" fmla="*/ 1969 w 10000"/>
              <a:gd name="connsiteY16" fmla="*/ 1368 h 10083"/>
              <a:gd name="connsiteX17" fmla="*/ 866 w 10000"/>
              <a:gd name="connsiteY17" fmla="*/ 1956 h 10083"/>
              <a:gd name="connsiteX18" fmla="*/ 333 w 10000"/>
              <a:gd name="connsiteY18" fmla="*/ 3268 h 10083"/>
              <a:gd name="connsiteX0" fmla="*/ 333 w 10000"/>
              <a:gd name="connsiteY0" fmla="*/ 3214 h 10029"/>
              <a:gd name="connsiteX1" fmla="*/ 50 w 10000"/>
              <a:gd name="connsiteY1" fmla="*/ 4117 h 10029"/>
              <a:gd name="connsiteX2" fmla="*/ 21 w 10000"/>
              <a:gd name="connsiteY2" fmla="*/ 5119 h 10029"/>
              <a:gd name="connsiteX3" fmla="*/ 274 w 10000"/>
              <a:gd name="connsiteY3" fmla="*/ 5844 h 10029"/>
              <a:gd name="connsiteX4" fmla="*/ 671 w 10000"/>
              <a:gd name="connsiteY4" fmla="*/ 6952 h 10029"/>
              <a:gd name="connsiteX5" fmla="*/ 1148 w 10000"/>
              <a:gd name="connsiteY5" fmla="*/ 7370 h 10029"/>
              <a:gd name="connsiteX6" fmla="*/ 2267 w 10000"/>
              <a:gd name="connsiteY6" fmla="*/ 8295 h 10029"/>
              <a:gd name="connsiteX7" fmla="*/ 4776 w 10000"/>
              <a:gd name="connsiteY7" fmla="*/ 8601 h 10029"/>
              <a:gd name="connsiteX8" fmla="*/ 6953 w 10000"/>
              <a:gd name="connsiteY8" fmla="*/ 10020 h 10029"/>
              <a:gd name="connsiteX9" fmla="*/ 9869 w 10000"/>
              <a:gd name="connsiteY9" fmla="*/ 9142 h 10029"/>
              <a:gd name="connsiteX10" fmla="*/ 9524 w 10000"/>
              <a:gd name="connsiteY10" fmla="*/ 6610 h 10029"/>
              <a:gd name="connsiteX11" fmla="*/ 9749 w 10000"/>
              <a:gd name="connsiteY11" fmla="*/ 4291 h 10029"/>
              <a:gd name="connsiteX12" fmla="*/ 9042 w 10000"/>
              <a:gd name="connsiteY12" fmla="*/ 2314 h 10029"/>
              <a:gd name="connsiteX13" fmla="*/ 5098 w 10000"/>
              <a:gd name="connsiteY13" fmla="*/ 68 h 10029"/>
              <a:gd name="connsiteX14" fmla="*/ 3799 w 10000"/>
              <a:gd name="connsiteY14" fmla="*/ 655 h 10029"/>
              <a:gd name="connsiteX15" fmla="*/ 1969 w 10000"/>
              <a:gd name="connsiteY15" fmla="*/ 1314 h 10029"/>
              <a:gd name="connsiteX16" fmla="*/ 866 w 10000"/>
              <a:gd name="connsiteY16" fmla="*/ 1902 h 10029"/>
              <a:gd name="connsiteX17" fmla="*/ 333 w 10000"/>
              <a:gd name="connsiteY17" fmla="*/ 3214 h 10029"/>
              <a:gd name="connsiteX0" fmla="*/ 333 w 10000"/>
              <a:gd name="connsiteY0" fmla="*/ 2561 h 9376"/>
              <a:gd name="connsiteX1" fmla="*/ 50 w 10000"/>
              <a:gd name="connsiteY1" fmla="*/ 3464 h 9376"/>
              <a:gd name="connsiteX2" fmla="*/ 21 w 10000"/>
              <a:gd name="connsiteY2" fmla="*/ 4466 h 9376"/>
              <a:gd name="connsiteX3" fmla="*/ 274 w 10000"/>
              <a:gd name="connsiteY3" fmla="*/ 5191 h 9376"/>
              <a:gd name="connsiteX4" fmla="*/ 671 w 10000"/>
              <a:gd name="connsiteY4" fmla="*/ 6299 h 9376"/>
              <a:gd name="connsiteX5" fmla="*/ 1148 w 10000"/>
              <a:gd name="connsiteY5" fmla="*/ 6717 h 9376"/>
              <a:gd name="connsiteX6" fmla="*/ 2267 w 10000"/>
              <a:gd name="connsiteY6" fmla="*/ 7642 h 9376"/>
              <a:gd name="connsiteX7" fmla="*/ 4776 w 10000"/>
              <a:gd name="connsiteY7" fmla="*/ 7948 h 9376"/>
              <a:gd name="connsiteX8" fmla="*/ 6953 w 10000"/>
              <a:gd name="connsiteY8" fmla="*/ 9367 h 9376"/>
              <a:gd name="connsiteX9" fmla="*/ 9869 w 10000"/>
              <a:gd name="connsiteY9" fmla="*/ 8489 h 9376"/>
              <a:gd name="connsiteX10" fmla="*/ 9524 w 10000"/>
              <a:gd name="connsiteY10" fmla="*/ 5957 h 9376"/>
              <a:gd name="connsiteX11" fmla="*/ 9749 w 10000"/>
              <a:gd name="connsiteY11" fmla="*/ 3638 h 9376"/>
              <a:gd name="connsiteX12" fmla="*/ 9042 w 10000"/>
              <a:gd name="connsiteY12" fmla="*/ 1661 h 9376"/>
              <a:gd name="connsiteX13" fmla="*/ 6085 w 10000"/>
              <a:gd name="connsiteY13" fmla="*/ 540 h 9376"/>
              <a:gd name="connsiteX14" fmla="*/ 3799 w 10000"/>
              <a:gd name="connsiteY14" fmla="*/ 2 h 9376"/>
              <a:gd name="connsiteX15" fmla="*/ 1969 w 10000"/>
              <a:gd name="connsiteY15" fmla="*/ 661 h 9376"/>
              <a:gd name="connsiteX16" fmla="*/ 866 w 10000"/>
              <a:gd name="connsiteY16" fmla="*/ 1249 h 9376"/>
              <a:gd name="connsiteX17" fmla="*/ 333 w 10000"/>
              <a:gd name="connsiteY17" fmla="*/ 2561 h 9376"/>
              <a:gd name="connsiteX0" fmla="*/ 333 w 10000"/>
              <a:gd name="connsiteY0" fmla="*/ 2230 h 9498"/>
              <a:gd name="connsiteX1" fmla="*/ 50 w 10000"/>
              <a:gd name="connsiteY1" fmla="*/ 3194 h 9498"/>
              <a:gd name="connsiteX2" fmla="*/ 21 w 10000"/>
              <a:gd name="connsiteY2" fmla="*/ 4262 h 9498"/>
              <a:gd name="connsiteX3" fmla="*/ 274 w 10000"/>
              <a:gd name="connsiteY3" fmla="*/ 5035 h 9498"/>
              <a:gd name="connsiteX4" fmla="*/ 671 w 10000"/>
              <a:gd name="connsiteY4" fmla="*/ 6217 h 9498"/>
              <a:gd name="connsiteX5" fmla="*/ 1148 w 10000"/>
              <a:gd name="connsiteY5" fmla="*/ 6663 h 9498"/>
              <a:gd name="connsiteX6" fmla="*/ 2267 w 10000"/>
              <a:gd name="connsiteY6" fmla="*/ 7650 h 9498"/>
              <a:gd name="connsiteX7" fmla="*/ 4776 w 10000"/>
              <a:gd name="connsiteY7" fmla="*/ 7976 h 9498"/>
              <a:gd name="connsiteX8" fmla="*/ 6953 w 10000"/>
              <a:gd name="connsiteY8" fmla="*/ 9489 h 9498"/>
              <a:gd name="connsiteX9" fmla="*/ 9869 w 10000"/>
              <a:gd name="connsiteY9" fmla="*/ 8553 h 9498"/>
              <a:gd name="connsiteX10" fmla="*/ 9524 w 10000"/>
              <a:gd name="connsiteY10" fmla="*/ 5852 h 9498"/>
              <a:gd name="connsiteX11" fmla="*/ 9749 w 10000"/>
              <a:gd name="connsiteY11" fmla="*/ 3379 h 9498"/>
              <a:gd name="connsiteX12" fmla="*/ 9042 w 10000"/>
              <a:gd name="connsiteY12" fmla="*/ 1271 h 9498"/>
              <a:gd name="connsiteX13" fmla="*/ 6085 w 10000"/>
              <a:gd name="connsiteY13" fmla="*/ 75 h 9498"/>
              <a:gd name="connsiteX14" fmla="*/ 1969 w 10000"/>
              <a:gd name="connsiteY14" fmla="*/ 204 h 9498"/>
              <a:gd name="connsiteX15" fmla="*/ 866 w 10000"/>
              <a:gd name="connsiteY15" fmla="*/ 831 h 9498"/>
              <a:gd name="connsiteX16" fmla="*/ 333 w 10000"/>
              <a:gd name="connsiteY16" fmla="*/ 2230 h 9498"/>
              <a:gd name="connsiteX0" fmla="*/ 333 w 10000"/>
              <a:gd name="connsiteY0" fmla="*/ 2316 h 9969"/>
              <a:gd name="connsiteX1" fmla="*/ 50 w 10000"/>
              <a:gd name="connsiteY1" fmla="*/ 3331 h 9969"/>
              <a:gd name="connsiteX2" fmla="*/ 21 w 10000"/>
              <a:gd name="connsiteY2" fmla="*/ 4455 h 9969"/>
              <a:gd name="connsiteX3" fmla="*/ 274 w 10000"/>
              <a:gd name="connsiteY3" fmla="*/ 5269 h 9969"/>
              <a:gd name="connsiteX4" fmla="*/ 671 w 10000"/>
              <a:gd name="connsiteY4" fmla="*/ 6514 h 9969"/>
              <a:gd name="connsiteX5" fmla="*/ 1148 w 10000"/>
              <a:gd name="connsiteY5" fmla="*/ 6983 h 9969"/>
              <a:gd name="connsiteX6" fmla="*/ 2267 w 10000"/>
              <a:gd name="connsiteY6" fmla="*/ 8022 h 9969"/>
              <a:gd name="connsiteX7" fmla="*/ 4776 w 10000"/>
              <a:gd name="connsiteY7" fmla="*/ 8366 h 9969"/>
              <a:gd name="connsiteX8" fmla="*/ 6953 w 10000"/>
              <a:gd name="connsiteY8" fmla="*/ 9959 h 9969"/>
              <a:gd name="connsiteX9" fmla="*/ 9869 w 10000"/>
              <a:gd name="connsiteY9" fmla="*/ 8973 h 9969"/>
              <a:gd name="connsiteX10" fmla="*/ 9524 w 10000"/>
              <a:gd name="connsiteY10" fmla="*/ 6129 h 9969"/>
              <a:gd name="connsiteX11" fmla="*/ 9749 w 10000"/>
              <a:gd name="connsiteY11" fmla="*/ 3526 h 9969"/>
              <a:gd name="connsiteX12" fmla="*/ 9042 w 10000"/>
              <a:gd name="connsiteY12" fmla="*/ 1306 h 9969"/>
              <a:gd name="connsiteX13" fmla="*/ 6085 w 10000"/>
              <a:gd name="connsiteY13" fmla="*/ 47 h 9969"/>
              <a:gd name="connsiteX14" fmla="*/ 2392 w 10000"/>
              <a:gd name="connsiteY14" fmla="*/ 329 h 9969"/>
              <a:gd name="connsiteX15" fmla="*/ 866 w 10000"/>
              <a:gd name="connsiteY15" fmla="*/ 843 h 9969"/>
              <a:gd name="connsiteX16" fmla="*/ 333 w 10000"/>
              <a:gd name="connsiteY16" fmla="*/ 2316 h 9969"/>
              <a:gd name="connsiteX0" fmla="*/ 333 w 10000"/>
              <a:gd name="connsiteY0" fmla="*/ 2322 h 9999"/>
              <a:gd name="connsiteX1" fmla="*/ 50 w 10000"/>
              <a:gd name="connsiteY1" fmla="*/ 3340 h 9999"/>
              <a:gd name="connsiteX2" fmla="*/ 21 w 10000"/>
              <a:gd name="connsiteY2" fmla="*/ 4468 h 9999"/>
              <a:gd name="connsiteX3" fmla="*/ 274 w 10000"/>
              <a:gd name="connsiteY3" fmla="*/ 5284 h 9999"/>
              <a:gd name="connsiteX4" fmla="*/ 671 w 10000"/>
              <a:gd name="connsiteY4" fmla="*/ 6533 h 9999"/>
              <a:gd name="connsiteX5" fmla="*/ 1148 w 10000"/>
              <a:gd name="connsiteY5" fmla="*/ 7004 h 9999"/>
              <a:gd name="connsiteX6" fmla="*/ 2267 w 10000"/>
              <a:gd name="connsiteY6" fmla="*/ 8046 h 9999"/>
              <a:gd name="connsiteX7" fmla="*/ 4776 w 10000"/>
              <a:gd name="connsiteY7" fmla="*/ 8391 h 9999"/>
              <a:gd name="connsiteX8" fmla="*/ 6953 w 10000"/>
              <a:gd name="connsiteY8" fmla="*/ 9989 h 9999"/>
              <a:gd name="connsiteX9" fmla="*/ 9869 w 10000"/>
              <a:gd name="connsiteY9" fmla="*/ 9000 h 9999"/>
              <a:gd name="connsiteX10" fmla="*/ 9524 w 10000"/>
              <a:gd name="connsiteY10" fmla="*/ 6147 h 9999"/>
              <a:gd name="connsiteX11" fmla="*/ 9749 w 10000"/>
              <a:gd name="connsiteY11" fmla="*/ 3536 h 9999"/>
              <a:gd name="connsiteX12" fmla="*/ 9042 w 10000"/>
              <a:gd name="connsiteY12" fmla="*/ 1309 h 9999"/>
              <a:gd name="connsiteX13" fmla="*/ 6085 w 10000"/>
              <a:gd name="connsiteY13" fmla="*/ 46 h 9999"/>
              <a:gd name="connsiteX14" fmla="*/ 2392 w 10000"/>
              <a:gd name="connsiteY14" fmla="*/ 329 h 9999"/>
              <a:gd name="connsiteX15" fmla="*/ 333 w 10000"/>
              <a:gd name="connsiteY15" fmla="*/ 2322 h 9999"/>
              <a:gd name="connsiteX0" fmla="*/ 315 w 9982"/>
              <a:gd name="connsiteY0" fmla="*/ 2322 h 10000"/>
              <a:gd name="connsiteX1" fmla="*/ 3 w 9982"/>
              <a:gd name="connsiteY1" fmla="*/ 4468 h 10000"/>
              <a:gd name="connsiteX2" fmla="*/ 256 w 9982"/>
              <a:gd name="connsiteY2" fmla="*/ 5285 h 10000"/>
              <a:gd name="connsiteX3" fmla="*/ 653 w 9982"/>
              <a:gd name="connsiteY3" fmla="*/ 6534 h 10000"/>
              <a:gd name="connsiteX4" fmla="*/ 1130 w 9982"/>
              <a:gd name="connsiteY4" fmla="*/ 7005 h 10000"/>
              <a:gd name="connsiteX5" fmla="*/ 2249 w 9982"/>
              <a:gd name="connsiteY5" fmla="*/ 8047 h 10000"/>
              <a:gd name="connsiteX6" fmla="*/ 4758 w 9982"/>
              <a:gd name="connsiteY6" fmla="*/ 8392 h 10000"/>
              <a:gd name="connsiteX7" fmla="*/ 6935 w 9982"/>
              <a:gd name="connsiteY7" fmla="*/ 9990 h 10000"/>
              <a:gd name="connsiteX8" fmla="*/ 9851 w 9982"/>
              <a:gd name="connsiteY8" fmla="*/ 9001 h 10000"/>
              <a:gd name="connsiteX9" fmla="*/ 9506 w 9982"/>
              <a:gd name="connsiteY9" fmla="*/ 6148 h 10000"/>
              <a:gd name="connsiteX10" fmla="*/ 9731 w 9982"/>
              <a:gd name="connsiteY10" fmla="*/ 3536 h 10000"/>
              <a:gd name="connsiteX11" fmla="*/ 9024 w 9982"/>
              <a:gd name="connsiteY11" fmla="*/ 1309 h 10000"/>
              <a:gd name="connsiteX12" fmla="*/ 6067 w 9982"/>
              <a:gd name="connsiteY12" fmla="*/ 46 h 10000"/>
              <a:gd name="connsiteX13" fmla="*/ 2374 w 9982"/>
              <a:gd name="connsiteY13" fmla="*/ 329 h 10000"/>
              <a:gd name="connsiteX14" fmla="*/ 315 w 9982"/>
              <a:gd name="connsiteY14" fmla="*/ 2322 h 10000"/>
              <a:gd name="connsiteX0" fmla="*/ 191 w 9876"/>
              <a:gd name="connsiteY0" fmla="*/ 2322 h 10000"/>
              <a:gd name="connsiteX1" fmla="*/ 131 w 9876"/>
              <a:gd name="connsiteY1" fmla="*/ 5285 h 10000"/>
              <a:gd name="connsiteX2" fmla="*/ 529 w 9876"/>
              <a:gd name="connsiteY2" fmla="*/ 6534 h 10000"/>
              <a:gd name="connsiteX3" fmla="*/ 1007 w 9876"/>
              <a:gd name="connsiteY3" fmla="*/ 7005 h 10000"/>
              <a:gd name="connsiteX4" fmla="*/ 2128 w 9876"/>
              <a:gd name="connsiteY4" fmla="*/ 8047 h 10000"/>
              <a:gd name="connsiteX5" fmla="*/ 4642 w 9876"/>
              <a:gd name="connsiteY5" fmla="*/ 8392 h 10000"/>
              <a:gd name="connsiteX6" fmla="*/ 6823 w 9876"/>
              <a:gd name="connsiteY6" fmla="*/ 9990 h 10000"/>
              <a:gd name="connsiteX7" fmla="*/ 9744 w 9876"/>
              <a:gd name="connsiteY7" fmla="*/ 9001 h 10000"/>
              <a:gd name="connsiteX8" fmla="*/ 9398 w 9876"/>
              <a:gd name="connsiteY8" fmla="*/ 6148 h 10000"/>
              <a:gd name="connsiteX9" fmla="*/ 9624 w 9876"/>
              <a:gd name="connsiteY9" fmla="*/ 3536 h 10000"/>
              <a:gd name="connsiteX10" fmla="*/ 8915 w 9876"/>
              <a:gd name="connsiteY10" fmla="*/ 1309 h 10000"/>
              <a:gd name="connsiteX11" fmla="*/ 5953 w 9876"/>
              <a:gd name="connsiteY11" fmla="*/ 46 h 10000"/>
              <a:gd name="connsiteX12" fmla="*/ 2253 w 9876"/>
              <a:gd name="connsiteY12" fmla="*/ 329 h 10000"/>
              <a:gd name="connsiteX13" fmla="*/ 191 w 9876"/>
              <a:gd name="connsiteY13" fmla="*/ 2322 h 10000"/>
              <a:gd name="connsiteX0" fmla="*/ 193 w 10000"/>
              <a:gd name="connsiteY0" fmla="*/ 2322 h 10000"/>
              <a:gd name="connsiteX1" fmla="*/ 133 w 10000"/>
              <a:gd name="connsiteY1" fmla="*/ 5285 h 10000"/>
              <a:gd name="connsiteX2" fmla="*/ 1020 w 10000"/>
              <a:gd name="connsiteY2" fmla="*/ 7005 h 10000"/>
              <a:gd name="connsiteX3" fmla="*/ 2155 w 10000"/>
              <a:gd name="connsiteY3" fmla="*/ 8047 h 10000"/>
              <a:gd name="connsiteX4" fmla="*/ 4700 w 10000"/>
              <a:gd name="connsiteY4" fmla="*/ 8392 h 10000"/>
              <a:gd name="connsiteX5" fmla="*/ 6909 w 10000"/>
              <a:gd name="connsiteY5" fmla="*/ 9990 h 10000"/>
              <a:gd name="connsiteX6" fmla="*/ 9866 w 10000"/>
              <a:gd name="connsiteY6" fmla="*/ 9001 h 10000"/>
              <a:gd name="connsiteX7" fmla="*/ 9516 w 10000"/>
              <a:gd name="connsiteY7" fmla="*/ 6148 h 10000"/>
              <a:gd name="connsiteX8" fmla="*/ 9745 w 10000"/>
              <a:gd name="connsiteY8" fmla="*/ 3536 h 10000"/>
              <a:gd name="connsiteX9" fmla="*/ 9027 w 10000"/>
              <a:gd name="connsiteY9" fmla="*/ 1309 h 10000"/>
              <a:gd name="connsiteX10" fmla="*/ 6028 w 10000"/>
              <a:gd name="connsiteY10" fmla="*/ 46 h 10000"/>
              <a:gd name="connsiteX11" fmla="*/ 2281 w 10000"/>
              <a:gd name="connsiteY11" fmla="*/ 329 h 10000"/>
              <a:gd name="connsiteX12" fmla="*/ 193 w 10000"/>
              <a:gd name="connsiteY12" fmla="*/ 2322 h 10000"/>
              <a:gd name="connsiteX0" fmla="*/ 535 w 9877"/>
              <a:gd name="connsiteY0" fmla="*/ 2468 h 10000"/>
              <a:gd name="connsiteX1" fmla="*/ 10 w 9877"/>
              <a:gd name="connsiteY1" fmla="*/ 5285 h 10000"/>
              <a:gd name="connsiteX2" fmla="*/ 897 w 9877"/>
              <a:gd name="connsiteY2" fmla="*/ 7005 h 10000"/>
              <a:gd name="connsiteX3" fmla="*/ 2032 w 9877"/>
              <a:gd name="connsiteY3" fmla="*/ 8047 h 10000"/>
              <a:gd name="connsiteX4" fmla="*/ 4577 w 9877"/>
              <a:gd name="connsiteY4" fmla="*/ 8392 h 10000"/>
              <a:gd name="connsiteX5" fmla="*/ 6786 w 9877"/>
              <a:gd name="connsiteY5" fmla="*/ 9990 h 10000"/>
              <a:gd name="connsiteX6" fmla="*/ 9743 w 9877"/>
              <a:gd name="connsiteY6" fmla="*/ 9001 h 10000"/>
              <a:gd name="connsiteX7" fmla="*/ 9393 w 9877"/>
              <a:gd name="connsiteY7" fmla="*/ 6148 h 10000"/>
              <a:gd name="connsiteX8" fmla="*/ 9622 w 9877"/>
              <a:gd name="connsiteY8" fmla="*/ 3536 h 10000"/>
              <a:gd name="connsiteX9" fmla="*/ 8904 w 9877"/>
              <a:gd name="connsiteY9" fmla="*/ 1309 h 10000"/>
              <a:gd name="connsiteX10" fmla="*/ 5905 w 9877"/>
              <a:gd name="connsiteY10" fmla="*/ 46 h 10000"/>
              <a:gd name="connsiteX11" fmla="*/ 2158 w 9877"/>
              <a:gd name="connsiteY11" fmla="*/ 329 h 10000"/>
              <a:gd name="connsiteX12" fmla="*/ 535 w 9877"/>
              <a:gd name="connsiteY12" fmla="*/ 2468 h 10000"/>
              <a:gd name="connsiteX0" fmla="*/ 224 w 9682"/>
              <a:gd name="connsiteY0" fmla="*/ 2468 h 10000"/>
              <a:gd name="connsiteX1" fmla="*/ 54 w 9682"/>
              <a:gd name="connsiteY1" fmla="*/ 5334 h 10000"/>
              <a:gd name="connsiteX2" fmla="*/ 590 w 9682"/>
              <a:gd name="connsiteY2" fmla="*/ 7005 h 10000"/>
              <a:gd name="connsiteX3" fmla="*/ 1739 w 9682"/>
              <a:gd name="connsiteY3" fmla="*/ 8047 h 10000"/>
              <a:gd name="connsiteX4" fmla="*/ 4316 w 9682"/>
              <a:gd name="connsiteY4" fmla="*/ 8392 h 10000"/>
              <a:gd name="connsiteX5" fmla="*/ 6553 w 9682"/>
              <a:gd name="connsiteY5" fmla="*/ 9990 h 10000"/>
              <a:gd name="connsiteX6" fmla="*/ 9546 w 9682"/>
              <a:gd name="connsiteY6" fmla="*/ 9001 h 10000"/>
              <a:gd name="connsiteX7" fmla="*/ 9192 w 9682"/>
              <a:gd name="connsiteY7" fmla="*/ 6148 h 10000"/>
              <a:gd name="connsiteX8" fmla="*/ 9424 w 9682"/>
              <a:gd name="connsiteY8" fmla="*/ 3536 h 10000"/>
              <a:gd name="connsiteX9" fmla="*/ 8697 w 9682"/>
              <a:gd name="connsiteY9" fmla="*/ 1309 h 10000"/>
              <a:gd name="connsiteX10" fmla="*/ 5661 w 9682"/>
              <a:gd name="connsiteY10" fmla="*/ 46 h 10000"/>
              <a:gd name="connsiteX11" fmla="*/ 1867 w 9682"/>
              <a:gd name="connsiteY11" fmla="*/ 329 h 10000"/>
              <a:gd name="connsiteX12" fmla="*/ 224 w 9682"/>
              <a:gd name="connsiteY12" fmla="*/ 2468 h 10000"/>
              <a:gd name="connsiteX0" fmla="*/ 369 w 9951"/>
              <a:gd name="connsiteY0" fmla="*/ 2078 h 10000"/>
              <a:gd name="connsiteX1" fmla="*/ 7 w 9951"/>
              <a:gd name="connsiteY1" fmla="*/ 5334 h 10000"/>
              <a:gd name="connsiteX2" fmla="*/ 560 w 9951"/>
              <a:gd name="connsiteY2" fmla="*/ 7005 h 10000"/>
              <a:gd name="connsiteX3" fmla="*/ 1747 w 9951"/>
              <a:gd name="connsiteY3" fmla="*/ 8047 h 10000"/>
              <a:gd name="connsiteX4" fmla="*/ 4409 w 9951"/>
              <a:gd name="connsiteY4" fmla="*/ 8392 h 10000"/>
              <a:gd name="connsiteX5" fmla="*/ 6719 w 9951"/>
              <a:gd name="connsiteY5" fmla="*/ 9990 h 10000"/>
              <a:gd name="connsiteX6" fmla="*/ 9811 w 9951"/>
              <a:gd name="connsiteY6" fmla="*/ 9001 h 10000"/>
              <a:gd name="connsiteX7" fmla="*/ 9445 w 9951"/>
              <a:gd name="connsiteY7" fmla="*/ 6148 h 10000"/>
              <a:gd name="connsiteX8" fmla="*/ 9685 w 9951"/>
              <a:gd name="connsiteY8" fmla="*/ 3536 h 10000"/>
              <a:gd name="connsiteX9" fmla="*/ 8934 w 9951"/>
              <a:gd name="connsiteY9" fmla="*/ 1309 h 10000"/>
              <a:gd name="connsiteX10" fmla="*/ 5798 w 9951"/>
              <a:gd name="connsiteY10" fmla="*/ 46 h 10000"/>
              <a:gd name="connsiteX11" fmla="*/ 1879 w 9951"/>
              <a:gd name="connsiteY11" fmla="*/ 329 h 10000"/>
              <a:gd name="connsiteX12" fmla="*/ 369 w 9951"/>
              <a:gd name="connsiteY12" fmla="*/ 2078 h 10000"/>
              <a:gd name="connsiteX0" fmla="*/ 378 w 10007"/>
              <a:gd name="connsiteY0" fmla="*/ 2035 h 9957"/>
              <a:gd name="connsiteX1" fmla="*/ 14 w 10007"/>
              <a:gd name="connsiteY1" fmla="*/ 5291 h 9957"/>
              <a:gd name="connsiteX2" fmla="*/ 570 w 10007"/>
              <a:gd name="connsiteY2" fmla="*/ 6962 h 9957"/>
              <a:gd name="connsiteX3" fmla="*/ 1763 w 10007"/>
              <a:gd name="connsiteY3" fmla="*/ 8004 h 9957"/>
              <a:gd name="connsiteX4" fmla="*/ 4438 w 10007"/>
              <a:gd name="connsiteY4" fmla="*/ 8349 h 9957"/>
              <a:gd name="connsiteX5" fmla="*/ 6759 w 10007"/>
              <a:gd name="connsiteY5" fmla="*/ 9947 h 9957"/>
              <a:gd name="connsiteX6" fmla="*/ 9866 w 10007"/>
              <a:gd name="connsiteY6" fmla="*/ 8958 h 9957"/>
              <a:gd name="connsiteX7" fmla="*/ 9499 w 10007"/>
              <a:gd name="connsiteY7" fmla="*/ 6105 h 9957"/>
              <a:gd name="connsiteX8" fmla="*/ 9740 w 10007"/>
              <a:gd name="connsiteY8" fmla="*/ 3493 h 9957"/>
              <a:gd name="connsiteX9" fmla="*/ 8985 w 10007"/>
              <a:gd name="connsiteY9" fmla="*/ 1266 h 9957"/>
              <a:gd name="connsiteX10" fmla="*/ 5834 w 10007"/>
              <a:gd name="connsiteY10" fmla="*/ 3 h 9957"/>
              <a:gd name="connsiteX11" fmla="*/ 2496 w 10007"/>
              <a:gd name="connsiteY11" fmla="*/ 1553 h 9957"/>
              <a:gd name="connsiteX12" fmla="*/ 378 w 10007"/>
              <a:gd name="connsiteY12" fmla="*/ 2035 h 9957"/>
              <a:gd name="connsiteX0" fmla="*/ 378 w 10000"/>
              <a:gd name="connsiteY0" fmla="*/ 2044 h 10000"/>
              <a:gd name="connsiteX1" fmla="*/ 14 w 10000"/>
              <a:gd name="connsiteY1" fmla="*/ 5314 h 10000"/>
              <a:gd name="connsiteX2" fmla="*/ 570 w 10000"/>
              <a:gd name="connsiteY2" fmla="*/ 6992 h 10000"/>
              <a:gd name="connsiteX3" fmla="*/ 1762 w 10000"/>
              <a:gd name="connsiteY3" fmla="*/ 8039 h 10000"/>
              <a:gd name="connsiteX4" fmla="*/ 4435 w 10000"/>
              <a:gd name="connsiteY4" fmla="*/ 8385 h 10000"/>
              <a:gd name="connsiteX5" fmla="*/ 6754 w 10000"/>
              <a:gd name="connsiteY5" fmla="*/ 9990 h 10000"/>
              <a:gd name="connsiteX6" fmla="*/ 9859 w 10000"/>
              <a:gd name="connsiteY6" fmla="*/ 8997 h 10000"/>
              <a:gd name="connsiteX7" fmla="*/ 9492 w 10000"/>
              <a:gd name="connsiteY7" fmla="*/ 6131 h 10000"/>
              <a:gd name="connsiteX8" fmla="*/ 9733 w 10000"/>
              <a:gd name="connsiteY8" fmla="*/ 3508 h 10000"/>
              <a:gd name="connsiteX9" fmla="*/ 8979 w 10000"/>
              <a:gd name="connsiteY9" fmla="*/ 1271 h 10000"/>
              <a:gd name="connsiteX10" fmla="*/ 5830 w 10000"/>
              <a:gd name="connsiteY10" fmla="*/ 3 h 10000"/>
              <a:gd name="connsiteX11" fmla="*/ 2494 w 10000"/>
              <a:gd name="connsiteY11" fmla="*/ 1560 h 10000"/>
              <a:gd name="connsiteX12" fmla="*/ 378 w 10000"/>
              <a:gd name="connsiteY12" fmla="*/ 2044 h 10000"/>
              <a:gd name="connsiteX0" fmla="*/ 326 w 10023"/>
              <a:gd name="connsiteY0" fmla="*/ 2533 h 10000"/>
              <a:gd name="connsiteX1" fmla="*/ 37 w 10023"/>
              <a:gd name="connsiteY1" fmla="*/ 5314 h 10000"/>
              <a:gd name="connsiteX2" fmla="*/ 593 w 10023"/>
              <a:gd name="connsiteY2" fmla="*/ 6992 h 10000"/>
              <a:gd name="connsiteX3" fmla="*/ 1785 w 10023"/>
              <a:gd name="connsiteY3" fmla="*/ 8039 h 10000"/>
              <a:gd name="connsiteX4" fmla="*/ 4458 w 10023"/>
              <a:gd name="connsiteY4" fmla="*/ 8385 h 10000"/>
              <a:gd name="connsiteX5" fmla="*/ 6777 w 10023"/>
              <a:gd name="connsiteY5" fmla="*/ 9990 h 10000"/>
              <a:gd name="connsiteX6" fmla="*/ 9882 w 10023"/>
              <a:gd name="connsiteY6" fmla="*/ 8997 h 10000"/>
              <a:gd name="connsiteX7" fmla="*/ 9515 w 10023"/>
              <a:gd name="connsiteY7" fmla="*/ 6131 h 10000"/>
              <a:gd name="connsiteX8" fmla="*/ 9756 w 10023"/>
              <a:gd name="connsiteY8" fmla="*/ 3508 h 10000"/>
              <a:gd name="connsiteX9" fmla="*/ 9002 w 10023"/>
              <a:gd name="connsiteY9" fmla="*/ 1271 h 10000"/>
              <a:gd name="connsiteX10" fmla="*/ 5853 w 10023"/>
              <a:gd name="connsiteY10" fmla="*/ 3 h 10000"/>
              <a:gd name="connsiteX11" fmla="*/ 2517 w 10023"/>
              <a:gd name="connsiteY11" fmla="*/ 1560 h 10000"/>
              <a:gd name="connsiteX12" fmla="*/ 326 w 10023"/>
              <a:gd name="connsiteY12" fmla="*/ 2533 h 10000"/>
              <a:gd name="connsiteX0" fmla="*/ 326 w 10023"/>
              <a:gd name="connsiteY0" fmla="*/ 1901 h 9368"/>
              <a:gd name="connsiteX1" fmla="*/ 37 w 10023"/>
              <a:gd name="connsiteY1" fmla="*/ 4682 h 9368"/>
              <a:gd name="connsiteX2" fmla="*/ 593 w 10023"/>
              <a:gd name="connsiteY2" fmla="*/ 6360 h 9368"/>
              <a:gd name="connsiteX3" fmla="*/ 1785 w 10023"/>
              <a:gd name="connsiteY3" fmla="*/ 7407 h 9368"/>
              <a:gd name="connsiteX4" fmla="*/ 4458 w 10023"/>
              <a:gd name="connsiteY4" fmla="*/ 7753 h 9368"/>
              <a:gd name="connsiteX5" fmla="*/ 6777 w 10023"/>
              <a:gd name="connsiteY5" fmla="*/ 9358 h 9368"/>
              <a:gd name="connsiteX6" fmla="*/ 9882 w 10023"/>
              <a:gd name="connsiteY6" fmla="*/ 8365 h 9368"/>
              <a:gd name="connsiteX7" fmla="*/ 9515 w 10023"/>
              <a:gd name="connsiteY7" fmla="*/ 5499 h 9368"/>
              <a:gd name="connsiteX8" fmla="*/ 9756 w 10023"/>
              <a:gd name="connsiteY8" fmla="*/ 2876 h 9368"/>
              <a:gd name="connsiteX9" fmla="*/ 9002 w 10023"/>
              <a:gd name="connsiteY9" fmla="*/ 639 h 9368"/>
              <a:gd name="connsiteX10" fmla="*/ 5628 w 10023"/>
              <a:gd name="connsiteY10" fmla="*/ 7 h 9368"/>
              <a:gd name="connsiteX11" fmla="*/ 2517 w 10023"/>
              <a:gd name="connsiteY11" fmla="*/ 928 h 9368"/>
              <a:gd name="connsiteX12" fmla="*/ 326 w 10023"/>
              <a:gd name="connsiteY12" fmla="*/ 1901 h 9368"/>
              <a:gd name="connsiteX0" fmla="*/ 325 w 9734"/>
              <a:gd name="connsiteY0" fmla="*/ 2029 h 10093"/>
              <a:gd name="connsiteX1" fmla="*/ 37 w 9734"/>
              <a:gd name="connsiteY1" fmla="*/ 4998 h 10093"/>
              <a:gd name="connsiteX2" fmla="*/ 592 w 9734"/>
              <a:gd name="connsiteY2" fmla="*/ 6789 h 10093"/>
              <a:gd name="connsiteX3" fmla="*/ 1781 w 9734"/>
              <a:gd name="connsiteY3" fmla="*/ 7907 h 10093"/>
              <a:gd name="connsiteX4" fmla="*/ 4448 w 9734"/>
              <a:gd name="connsiteY4" fmla="*/ 8276 h 10093"/>
              <a:gd name="connsiteX5" fmla="*/ 6761 w 9734"/>
              <a:gd name="connsiteY5" fmla="*/ 9989 h 10093"/>
              <a:gd name="connsiteX6" fmla="*/ 9484 w 9734"/>
              <a:gd name="connsiteY6" fmla="*/ 9608 h 10093"/>
              <a:gd name="connsiteX7" fmla="*/ 9493 w 9734"/>
              <a:gd name="connsiteY7" fmla="*/ 5870 h 10093"/>
              <a:gd name="connsiteX8" fmla="*/ 9734 w 9734"/>
              <a:gd name="connsiteY8" fmla="*/ 3070 h 10093"/>
              <a:gd name="connsiteX9" fmla="*/ 8981 w 9734"/>
              <a:gd name="connsiteY9" fmla="*/ 682 h 10093"/>
              <a:gd name="connsiteX10" fmla="*/ 5615 w 9734"/>
              <a:gd name="connsiteY10" fmla="*/ 7 h 10093"/>
              <a:gd name="connsiteX11" fmla="*/ 2511 w 9734"/>
              <a:gd name="connsiteY11" fmla="*/ 991 h 10093"/>
              <a:gd name="connsiteX12" fmla="*/ 325 w 9734"/>
              <a:gd name="connsiteY12" fmla="*/ 2029 h 10093"/>
              <a:gd name="connsiteX0" fmla="*/ 334 w 10000"/>
              <a:gd name="connsiteY0" fmla="*/ 2010 h 9973"/>
              <a:gd name="connsiteX1" fmla="*/ 38 w 10000"/>
              <a:gd name="connsiteY1" fmla="*/ 4952 h 9973"/>
              <a:gd name="connsiteX2" fmla="*/ 608 w 10000"/>
              <a:gd name="connsiteY2" fmla="*/ 6726 h 9973"/>
              <a:gd name="connsiteX3" fmla="*/ 1830 w 10000"/>
              <a:gd name="connsiteY3" fmla="*/ 7834 h 9973"/>
              <a:gd name="connsiteX4" fmla="*/ 4532 w 10000"/>
              <a:gd name="connsiteY4" fmla="*/ 8562 h 9973"/>
              <a:gd name="connsiteX5" fmla="*/ 6946 w 10000"/>
              <a:gd name="connsiteY5" fmla="*/ 9897 h 9973"/>
              <a:gd name="connsiteX6" fmla="*/ 9743 w 10000"/>
              <a:gd name="connsiteY6" fmla="*/ 9519 h 9973"/>
              <a:gd name="connsiteX7" fmla="*/ 9752 w 10000"/>
              <a:gd name="connsiteY7" fmla="*/ 5816 h 9973"/>
              <a:gd name="connsiteX8" fmla="*/ 10000 w 10000"/>
              <a:gd name="connsiteY8" fmla="*/ 3042 h 9973"/>
              <a:gd name="connsiteX9" fmla="*/ 9226 w 10000"/>
              <a:gd name="connsiteY9" fmla="*/ 676 h 9973"/>
              <a:gd name="connsiteX10" fmla="*/ 5768 w 10000"/>
              <a:gd name="connsiteY10" fmla="*/ 7 h 9973"/>
              <a:gd name="connsiteX11" fmla="*/ 2580 w 10000"/>
              <a:gd name="connsiteY11" fmla="*/ 982 h 9973"/>
              <a:gd name="connsiteX12" fmla="*/ 334 w 10000"/>
              <a:gd name="connsiteY12" fmla="*/ 2010 h 9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9973">
                <a:moveTo>
                  <a:pt x="334" y="2010"/>
                </a:moveTo>
                <a:cubicBezTo>
                  <a:pt x="-90" y="2671"/>
                  <a:pt x="-7" y="4166"/>
                  <a:pt x="38" y="4952"/>
                </a:cubicBezTo>
                <a:cubicBezTo>
                  <a:pt x="83" y="5738"/>
                  <a:pt x="308" y="6246"/>
                  <a:pt x="608" y="6726"/>
                </a:cubicBezTo>
                <a:cubicBezTo>
                  <a:pt x="906" y="7207"/>
                  <a:pt x="1176" y="7528"/>
                  <a:pt x="1830" y="7834"/>
                </a:cubicBezTo>
                <a:cubicBezTo>
                  <a:pt x="2484" y="8140"/>
                  <a:pt x="3678" y="8218"/>
                  <a:pt x="4532" y="8562"/>
                </a:cubicBezTo>
                <a:cubicBezTo>
                  <a:pt x="5384" y="8905"/>
                  <a:pt x="6078" y="9738"/>
                  <a:pt x="6946" y="9897"/>
                </a:cubicBezTo>
                <a:cubicBezTo>
                  <a:pt x="7814" y="10056"/>
                  <a:pt x="9200" y="9984"/>
                  <a:pt x="9743" y="9519"/>
                </a:cubicBezTo>
                <a:cubicBezTo>
                  <a:pt x="10214" y="8840"/>
                  <a:pt x="9709" y="6896"/>
                  <a:pt x="9752" y="5816"/>
                </a:cubicBezTo>
                <a:cubicBezTo>
                  <a:pt x="9796" y="4736"/>
                  <a:pt x="9959" y="3695"/>
                  <a:pt x="10000" y="3042"/>
                </a:cubicBezTo>
                <a:cubicBezTo>
                  <a:pt x="9911" y="2184"/>
                  <a:pt x="9932" y="1181"/>
                  <a:pt x="9226" y="676"/>
                </a:cubicBezTo>
                <a:cubicBezTo>
                  <a:pt x="8522" y="170"/>
                  <a:pt x="6876" y="-44"/>
                  <a:pt x="5768" y="7"/>
                </a:cubicBezTo>
                <a:cubicBezTo>
                  <a:pt x="4662" y="58"/>
                  <a:pt x="3493" y="270"/>
                  <a:pt x="2580" y="982"/>
                </a:cubicBezTo>
                <a:cubicBezTo>
                  <a:pt x="1535" y="1383"/>
                  <a:pt x="757" y="1348"/>
                  <a:pt x="334" y="2010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" name="Text Box 34">
            <a:extLst>
              <a:ext uri="{FF2B5EF4-FFF2-40B4-BE49-F238E27FC236}">
                <a16:creationId xmlns:a16="http://schemas.microsoft.com/office/drawing/2014/main" id="{8E3C4FE4-16B8-2E48-AAFC-131508FB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566706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50" name="Line 68">
            <a:extLst>
              <a:ext uri="{FF2B5EF4-FFF2-40B4-BE49-F238E27FC236}">
                <a16:creationId xmlns:a16="http://schemas.microsoft.com/office/drawing/2014/main" id="{6703089F-58F3-E042-8B10-16A415A056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020" y="3535642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53" name="Group 167">
            <a:extLst>
              <a:ext uri="{FF2B5EF4-FFF2-40B4-BE49-F238E27FC236}">
                <a16:creationId xmlns:a16="http://schemas.microsoft.com/office/drawing/2014/main" id="{F5EB6B7E-CF56-1D40-9A5F-78A0D7F7527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35438" y="3627064"/>
            <a:ext cx="400050" cy="152400"/>
            <a:chOff x="3228" y="1776"/>
            <a:chExt cx="252" cy="96"/>
          </a:xfrm>
        </p:grpSpPr>
        <p:sp>
          <p:nvSpPr>
            <p:cNvPr id="154" name="Line 168">
              <a:extLst>
                <a:ext uri="{FF2B5EF4-FFF2-40B4-BE49-F238E27FC236}">
                  <a16:creationId xmlns:a16="http://schemas.microsoft.com/office/drawing/2014/main" id="{1802CB0D-BD6D-D74F-A9D8-5BACFFCCBC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Line 169">
              <a:extLst>
                <a:ext uri="{FF2B5EF4-FFF2-40B4-BE49-F238E27FC236}">
                  <a16:creationId xmlns:a16="http://schemas.microsoft.com/office/drawing/2014/main" id="{BC8A6DEC-D893-BC48-A065-216616CA7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56" name="Group 170">
            <a:extLst>
              <a:ext uri="{FF2B5EF4-FFF2-40B4-BE49-F238E27FC236}">
                <a16:creationId xmlns:a16="http://schemas.microsoft.com/office/drawing/2014/main" id="{926875FC-494C-BB45-B7F8-8827688CC13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5787838" y="3103189"/>
            <a:ext cx="400050" cy="152400"/>
            <a:chOff x="3228" y="1776"/>
            <a:chExt cx="252" cy="96"/>
          </a:xfrm>
        </p:grpSpPr>
        <p:sp>
          <p:nvSpPr>
            <p:cNvPr id="157" name="Line 171">
              <a:extLst>
                <a:ext uri="{FF2B5EF4-FFF2-40B4-BE49-F238E27FC236}">
                  <a16:creationId xmlns:a16="http://schemas.microsoft.com/office/drawing/2014/main" id="{36C97ACA-ADA8-6C4D-918D-B9A573ADEE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Line 172">
              <a:extLst>
                <a:ext uri="{FF2B5EF4-FFF2-40B4-BE49-F238E27FC236}">
                  <a16:creationId xmlns:a16="http://schemas.microsoft.com/office/drawing/2014/main" id="{BAFF6B07-8046-764A-BBC9-297230590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83E8644E-9ABF-8D40-91C1-3E38F4EEBD93}"/>
              </a:ext>
            </a:extLst>
          </p:cNvPr>
          <p:cNvGrpSpPr/>
          <p:nvPr/>
        </p:nvGrpSpPr>
        <p:grpSpPr>
          <a:xfrm>
            <a:off x="5174932" y="3229968"/>
            <a:ext cx="853832" cy="472456"/>
            <a:chOff x="7493876" y="2774731"/>
            <a:chExt cx="1481958" cy="894622"/>
          </a:xfrm>
        </p:grpSpPr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E07DE3FA-8AF6-194D-A476-AEA1B09F7B0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34A4F16A-CB62-4A41-9419-62CD9E0C591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BEB6CE9-D98E-F84D-A398-B92F19578A7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5500E3F7-C826-414F-8AB9-A8131E41A9A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73829F3-5B2A-3D43-B4EF-DDBF4450431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16BC6710-FF10-F94F-B985-0B24DE112FE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Freeform 216">
                <a:extLst>
                  <a:ext uri="{FF2B5EF4-FFF2-40B4-BE49-F238E27FC236}">
                    <a16:creationId xmlns:a16="http://schemas.microsoft.com/office/drawing/2014/main" id="{B4D233B4-AC73-4C4F-B219-7217862D8F1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0" name="Freeform 94">
            <a:extLst>
              <a:ext uri="{FF2B5EF4-FFF2-40B4-BE49-F238E27FC236}">
                <a16:creationId xmlns:a16="http://schemas.microsoft.com/office/drawing/2014/main" id="{DB154763-7D17-3045-99D6-33E2B8DEBEF3}"/>
              </a:ext>
            </a:extLst>
          </p:cNvPr>
          <p:cNvSpPr>
            <a:spLocks/>
          </p:cNvSpPr>
          <p:nvPr/>
        </p:nvSpPr>
        <p:spPr bwMode="auto">
          <a:xfrm>
            <a:off x="915707" y="4764367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gradFill>
            <a:gsLst>
              <a:gs pos="0">
                <a:srgbClr val="9CE0FA"/>
              </a:gs>
              <a:gs pos="65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1" name="Line 134">
            <a:extLst>
              <a:ext uri="{FF2B5EF4-FFF2-40B4-BE49-F238E27FC236}">
                <a16:creationId xmlns:a16="http://schemas.microsoft.com/office/drawing/2014/main" id="{23269057-3E10-0842-B50F-AD9089B214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6607" y="3692805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3" name="Line 136">
            <a:extLst>
              <a:ext uri="{FF2B5EF4-FFF2-40B4-BE49-F238E27FC236}">
                <a16:creationId xmlns:a16="http://schemas.microsoft.com/office/drawing/2014/main" id="{3AFEBAD8-BCD5-3045-B4AF-E50B6AEA17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795" y="5512080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4" name="Text Box 137">
            <a:extLst>
              <a:ext uri="{FF2B5EF4-FFF2-40B4-BE49-F238E27FC236}">
                <a16:creationId xmlns:a16="http://schemas.microsoft.com/office/drawing/2014/main" id="{B02E6458-4F99-D348-B986-C3DBF71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357" y="5904192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305" name="Text Box 138">
            <a:extLst>
              <a:ext uri="{FF2B5EF4-FFF2-40B4-BE49-F238E27FC236}">
                <a16:creationId xmlns:a16="http://schemas.microsoft.com/office/drawing/2014/main" id="{B04C2766-4464-6446-87AB-67B8CB7F6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307" y="5648605"/>
            <a:ext cx="19062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 web server</a:t>
            </a:r>
          </a:p>
        </p:txBody>
      </p:sp>
      <p:grpSp>
        <p:nvGrpSpPr>
          <p:cNvPr id="312" name="Group 194">
            <a:extLst>
              <a:ext uri="{FF2B5EF4-FFF2-40B4-BE49-F238E27FC236}">
                <a16:creationId xmlns:a16="http://schemas.microsoft.com/office/drawing/2014/main" id="{E84BEC05-5A7F-224F-95D4-9DAB0F871EA1}"/>
              </a:ext>
            </a:extLst>
          </p:cNvPr>
          <p:cNvGrpSpPr>
            <a:grpSpLocks/>
          </p:cNvGrpSpPr>
          <p:nvPr/>
        </p:nvGrpSpPr>
        <p:grpSpPr bwMode="auto">
          <a:xfrm>
            <a:off x="3765270" y="5718455"/>
            <a:ext cx="295275" cy="114300"/>
            <a:chOff x="3228" y="1776"/>
            <a:chExt cx="252" cy="96"/>
          </a:xfrm>
        </p:grpSpPr>
        <p:sp>
          <p:nvSpPr>
            <p:cNvPr id="313" name="Line 195">
              <a:extLst>
                <a:ext uri="{FF2B5EF4-FFF2-40B4-BE49-F238E27FC236}">
                  <a16:creationId xmlns:a16="http://schemas.microsoft.com/office/drawing/2014/main" id="{5A3176AD-244A-FC40-803C-74F3441D6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4" name="Line 196">
              <a:extLst>
                <a:ext uri="{FF2B5EF4-FFF2-40B4-BE49-F238E27FC236}">
                  <a16:creationId xmlns:a16="http://schemas.microsoft.com/office/drawing/2014/main" id="{6B3ADCCD-5CCA-E245-804F-105E3A97E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5" name="Group 197">
            <a:extLst>
              <a:ext uri="{FF2B5EF4-FFF2-40B4-BE49-F238E27FC236}">
                <a16:creationId xmlns:a16="http://schemas.microsoft.com/office/drawing/2014/main" id="{11561174-0DD6-384F-ADA8-7238039F9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03445" y="5718455"/>
            <a:ext cx="295275" cy="114300"/>
            <a:chOff x="3228" y="1776"/>
            <a:chExt cx="252" cy="96"/>
          </a:xfrm>
        </p:grpSpPr>
        <p:sp>
          <p:nvSpPr>
            <p:cNvPr id="316" name="Line 198">
              <a:extLst>
                <a:ext uri="{FF2B5EF4-FFF2-40B4-BE49-F238E27FC236}">
                  <a16:creationId xmlns:a16="http://schemas.microsoft.com/office/drawing/2014/main" id="{163D3623-F55F-6248-89FA-5C316BDD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17" name="Line 199">
              <a:extLst>
                <a:ext uri="{FF2B5EF4-FFF2-40B4-BE49-F238E27FC236}">
                  <a16:creationId xmlns:a16="http://schemas.microsoft.com/office/drawing/2014/main" id="{00F61339-BB36-F44F-AD77-22B4AA912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8" name="Group 200">
            <a:extLst>
              <a:ext uri="{FF2B5EF4-FFF2-40B4-BE49-F238E27FC236}">
                <a16:creationId xmlns:a16="http://schemas.microsoft.com/office/drawing/2014/main" id="{99A70FAB-0459-7A43-BC2D-6A7CFE6F8620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608232" y="5423180"/>
            <a:ext cx="295275" cy="114300"/>
            <a:chOff x="3228" y="1776"/>
            <a:chExt cx="252" cy="96"/>
          </a:xfrm>
        </p:grpSpPr>
        <p:sp>
          <p:nvSpPr>
            <p:cNvPr id="319" name="Line 201">
              <a:extLst>
                <a:ext uri="{FF2B5EF4-FFF2-40B4-BE49-F238E27FC236}">
                  <a16:creationId xmlns:a16="http://schemas.microsoft.com/office/drawing/2014/main" id="{DAF385D4-A4D0-AA41-8C33-83D0C4D89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0" name="Line 202">
              <a:extLst>
                <a:ext uri="{FF2B5EF4-FFF2-40B4-BE49-F238E27FC236}">
                  <a16:creationId xmlns:a16="http://schemas.microsoft.com/office/drawing/2014/main" id="{9EF706F5-A8DC-BF46-B040-1A4D471710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34858D1-1FE7-0841-97C3-49C70001FDDA}"/>
              </a:ext>
            </a:extLst>
          </p:cNvPr>
          <p:cNvGrpSpPr/>
          <p:nvPr/>
        </p:nvGrpSpPr>
        <p:grpSpPr>
          <a:xfrm>
            <a:off x="3885507" y="5310841"/>
            <a:ext cx="809010" cy="502026"/>
            <a:chOff x="7493876" y="2774731"/>
            <a:chExt cx="1481958" cy="894622"/>
          </a:xfrm>
        </p:grpSpPr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372B1AC8-74B7-C34C-8289-9B65FDFB6CC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2961F798-D661-3D46-B5CE-6D402C201DD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673344D6-1FC8-1A47-97EC-9418BA45005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25" name="Freeform 324">
                <a:extLst>
                  <a:ext uri="{FF2B5EF4-FFF2-40B4-BE49-F238E27FC236}">
                    <a16:creationId xmlns:a16="http://schemas.microsoft.com/office/drawing/2014/main" id="{7C4028CC-B424-154D-BD93-E61E50C24CE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6" name="Freeform 325">
                <a:extLst>
                  <a:ext uri="{FF2B5EF4-FFF2-40B4-BE49-F238E27FC236}">
                    <a16:creationId xmlns:a16="http://schemas.microsoft.com/office/drawing/2014/main" id="{552CB30F-0709-FE43-BD31-587F8E1B154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Freeform 330">
                <a:extLst>
                  <a:ext uri="{FF2B5EF4-FFF2-40B4-BE49-F238E27FC236}">
                    <a16:creationId xmlns:a16="http://schemas.microsoft.com/office/drawing/2014/main" id="{F3ECD5A3-700D-4346-A225-E4F327AF7D7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2" name="Freeform 331">
                <a:extLst>
                  <a:ext uri="{FF2B5EF4-FFF2-40B4-BE49-F238E27FC236}">
                    <a16:creationId xmlns:a16="http://schemas.microsoft.com/office/drawing/2014/main" id="{8FD5A214-3BBB-7F48-B4FD-71505D61E3A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248">
            <a:extLst>
              <a:ext uri="{FF2B5EF4-FFF2-40B4-BE49-F238E27FC236}">
                <a16:creationId xmlns:a16="http://schemas.microsoft.com/office/drawing/2014/main" id="{78FE3AED-24A8-6C4B-823D-34D843152649}"/>
              </a:ext>
            </a:extLst>
          </p:cNvPr>
          <p:cNvGrpSpPr>
            <a:grpSpLocks/>
          </p:cNvGrpSpPr>
          <p:nvPr/>
        </p:nvGrpSpPr>
        <p:grpSpPr bwMode="auto">
          <a:xfrm>
            <a:off x="2703232" y="5072342"/>
            <a:ext cx="358775" cy="623888"/>
            <a:chOff x="4140" y="429"/>
            <a:chExt cx="1425" cy="2396"/>
          </a:xfrm>
        </p:grpSpPr>
        <p:sp>
          <p:nvSpPr>
            <p:cNvPr id="346" name="Freeform 148">
              <a:extLst>
                <a:ext uri="{FF2B5EF4-FFF2-40B4-BE49-F238E27FC236}">
                  <a16:creationId xmlns:a16="http://schemas.microsoft.com/office/drawing/2014/main" id="{85451C8D-4747-E845-BDD8-6D774697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149">
              <a:extLst>
                <a:ext uri="{FF2B5EF4-FFF2-40B4-BE49-F238E27FC236}">
                  <a16:creationId xmlns:a16="http://schemas.microsoft.com/office/drawing/2014/main" id="{720F8F77-9254-F144-9D40-FF595E87F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Freeform 150">
              <a:extLst>
                <a:ext uri="{FF2B5EF4-FFF2-40B4-BE49-F238E27FC236}">
                  <a16:creationId xmlns:a16="http://schemas.microsoft.com/office/drawing/2014/main" id="{6A486C96-F765-2943-90E4-6386287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Freeform 151">
              <a:extLst>
                <a:ext uri="{FF2B5EF4-FFF2-40B4-BE49-F238E27FC236}">
                  <a16:creationId xmlns:a16="http://schemas.microsoft.com/office/drawing/2014/main" id="{A86769A5-BBB3-024C-B65A-503F62823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152">
              <a:extLst>
                <a:ext uri="{FF2B5EF4-FFF2-40B4-BE49-F238E27FC236}">
                  <a16:creationId xmlns:a16="http://schemas.microsoft.com/office/drawing/2014/main" id="{EDEA3D72-19C4-0445-996E-0463B4F73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1" name="Group 153">
              <a:extLst>
                <a:ext uri="{FF2B5EF4-FFF2-40B4-BE49-F238E27FC236}">
                  <a16:creationId xmlns:a16="http://schemas.microsoft.com/office/drawing/2014/main" id="{1F11C69D-094E-F747-B5C0-2DA1FE0201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6" name="AutoShape 154">
                <a:extLst>
                  <a:ext uri="{FF2B5EF4-FFF2-40B4-BE49-F238E27FC236}">
                    <a16:creationId xmlns:a16="http://schemas.microsoft.com/office/drawing/2014/main" id="{C55CA8C4-32A7-154A-B758-95A76291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7" name="AutoShape 155">
                <a:extLst>
                  <a:ext uri="{FF2B5EF4-FFF2-40B4-BE49-F238E27FC236}">
                    <a16:creationId xmlns:a16="http://schemas.microsoft.com/office/drawing/2014/main" id="{7184AF16-B87E-9F43-917C-2C88AAEF0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2" name="Rectangle 156">
              <a:extLst>
                <a:ext uri="{FF2B5EF4-FFF2-40B4-BE49-F238E27FC236}">
                  <a16:creationId xmlns:a16="http://schemas.microsoft.com/office/drawing/2014/main" id="{48FF4647-B309-D64A-B015-19391B16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3" name="Group 157">
              <a:extLst>
                <a:ext uri="{FF2B5EF4-FFF2-40B4-BE49-F238E27FC236}">
                  <a16:creationId xmlns:a16="http://schemas.microsoft.com/office/drawing/2014/main" id="{BABA5FE5-37CC-EC4C-BDFC-7DCFD023A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4" name="AutoShape 158">
                <a:extLst>
                  <a:ext uri="{FF2B5EF4-FFF2-40B4-BE49-F238E27FC236}">
                    <a16:creationId xmlns:a16="http://schemas.microsoft.com/office/drawing/2014/main" id="{5C52FD21-5CA0-3043-8E83-A75B2F33F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5" name="AutoShape 159">
                <a:extLst>
                  <a:ext uri="{FF2B5EF4-FFF2-40B4-BE49-F238E27FC236}">
                    <a16:creationId xmlns:a16="http://schemas.microsoft.com/office/drawing/2014/main" id="{9026DFAE-BC0A-DB40-AA40-5414F6E19E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4" name="Rectangle 160">
              <a:extLst>
                <a:ext uri="{FF2B5EF4-FFF2-40B4-BE49-F238E27FC236}">
                  <a16:creationId xmlns:a16="http://schemas.microsoft.com/office/drawing/2014/main" id="{B0BD4174-1E2C-CC47-8B22-39E3AD432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161">
              <a:extLst>
                <a:ext uri="{FF2B5EF4-FFF2-40B4-BE49-F238E27FC236}">
                  <a16:creationId xmlns:a16="http://schemas.microsoft.com/office/drawing/2014/main" id="{5D1D6DF0-40D7-0D45-A917-4840AE931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6" name="Group 162">
              <a:extLst>
                <a:ext uri="{FF2B5EF4-FFF2-40B4-BE49-F238E27FC236}">
                  <a16:creationId xmlns:a16="http://schemas.microsoft.com/office/drawing/2014/main" id="{7594B754-6C4A-7748-BFD2-4996DB6EF7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2" name="AutoShape 163">
                <a:extLst>
                  <a:ext uri="{FF2B5EF4-FFF2-40B4-BE49-F238E27FC236}">
                    <a16:creationId xmlns:a16="http://schemas.microsoft.com/office/drawing/2014/main" id="{5F147DEA-3B24-5D47-B987-8996EBD1E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3" name="AutoShape 164">
                <a:extLst>
                  <a:ext uri="{FF2B5EF4-FFF2-40B4-BE49-F238E27FC236}">
                    <a16:creationId xmlns:a16="http://schemas.microsoft.com/office/drawing/2014/main" id="{ED721BA0-A51B-AB48-8703-6EE160A82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7" name="Freeform 165">
              <a:extLst>
                <a:ext uri="{FF2B5EF4-FFF2-40B4-BE49-F238E27FC236}">
                  <a16:creationId xmlns:a16="http://schemas.microsoft.com/office/drawing/2014/main" id="{780D91FC-F251-D942-B17A-68640A718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58" name="Group 166">
              <a:extLst>
                <a:ext uri="{FF2B5EF4-FFF2-40B4-BE49-F238E27FC236}">
                  <a16:creationId xmlns:a16="http://schemas.microsoft.com/office/drawing/2014/main" id="{C9B91C48-BF55-C149-9929-BFB6413B79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0" name="AutoShape 167">
                <a:extLst>
                  <a:ext uri="{FF2B5EF4-FFF2-40B4-BE49-F238E27FC236}">
                    <a16:creationId xmlns:a16="http://schemas.microsoft.com/office/drawing/2014/main" id="{CA38CE73-BBD3-F144-8AD8-FFFF8346D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71" name="AutoShape 168">
                <a:extLst>
                  <a:ext uri="{FF2B5EF4-FFF2-40B4-BE49-F238E27FC236}">
                    <a16:creationId xmlns:a16="http://schemas.microsoft.com/office/drawing/2014/main" id="{FCAA7936-D811-CE4C-92B6-2D0E1B549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" name="Rectangle 169">
              <a:extLst>
                <a:ext uri="{FF2B5EF4-FFF2-40B4-BE49-F238E27FC236}">
                  <a16:creationId xmlns:a16="http://schemas.microsoft.com/office/drawing/2014/main" id="{86075665-1B3C-684E-8884-99FC7886C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170">
              <a:extLst>
                <a:ext uri="{FF2B5EF4-FFF2-40B4-BE49-F238E27FC236}">
                  <a16:creationId xmlns:a16="http://schemas.microsoft.com/office/drawing/2014/main" id="{3F8E3655-B42F-284B-8ADF-B4BA131AB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171">
              <a:extLst>
                <a:ext uri="{FF2B5EF4-FFF2-40B4-BE49-F238E27FC236}">
                  <a16:creationId xmlns:a16="http://schemas.microsoft.com/office/drawing/2014/main" id="{3E7B122E-A4D1-0149-86F1-E7947F9C7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Oval 172">
              <a:extLst>
                <a:ext uri="{FF2B5EF4-FFF2-40B4-BE49-F238E27FC236}">
                  <a16:creationId xmlns:a16="http://schemas.microsoft.com/office/drawing/2014/main" id="{3A381F49-16C5-C44C-8033-6EB7B98D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173">
              <a:extLst>
                <a:ext uri="{FF2B5EF4-FFF2-40B4-BE49-F238E27FC236}">
                  <a16:creationId xmlns:a16="http://schemas.microsoft.com/office/drawing/2014/main" id="{53DD2DD1-F942-774A-9AD8-909D94CF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AutoShape 174">
              <a:extLst>
                <a:ext uri="{FF2B5EF4-FFF2-40B4-BE49-F238E27FC236}">
                  <a16:creationId xmlns:a16="http://schemas.microsoft.com/office/drawing/2014/main" id="{51AB5E8C-DA29-F543-AA82-E3C0444BB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AutoShape 175">
              <a:extLst>
                <a:ext uri="{FF2B5EF4-FFF2-40B4-BE49-F238E27FC236}">
                  <a16:creationId xmlns:a16="http://schemas.microsoft.com/office/drawing/2014/main" id="{ECC97CA2-9BF9-AC42-93A7-08F531929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Oval 176">
              <a:extLst>
                <a:ext uri="{FF2B5EF4-FFF2-40B4-BE49-F238E27FC236}">
                  <a16:creationId xmlns:a16="http://schemas.microsoft.com/office/drawing/2014/main" id="{7DFF487A-620D-B94B-8455-1E84061B6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Oval 177">
              <a:extLst>
                <a:ext uri="{FF2B5EF4-FFF2-40B4-BE49-F238E27FC236}">
                  <a16:creationId xmlns:a16="http://schemas.microsoft.com/office/drawing/2014/main" id="{A16BD41A-B6A4-D04A-8EB2-0316CCD30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Oval 178">
              <a:extLst>
                <a:ext uri="{FF2B5EF4-FFF2-40B4-BE49-F238E27FC236}">
                  <a16:creationId xmlns:a16="http://schemas.microsoft.com/office/drawing/2014/main" id="{FC2BA1AF-4A9A-4243-B0EC-76AAE9F1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Rectangle 179">
              <a:extLst>
                <a:ext uri="{FF2B5EF4-FFF2-40B4-BE49-F238E27FC236}">
                  <a16:creationId xmlns:a16="http://schemas.microsoft.com/office/drawing/2014/main" id="{8BFA87B3-0B70-5640-BD33-A553E40D4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33" name="Group 43">
            <a:extLst>
              <a:ext uri="{FF2B5EF4-FFF2-40B4-BE49-F238E27FC236}">
                <a16:creationId xmlns:a16="http://schemas.microsoft.com/office/drawing/2014/main" id="{C4F663FE-5F45-CE47-85DD-15B11F49D43C}"/>
              </a:ext>
            </a:extLst>
          </p:cNvPr>
          <p:cNvGrpSpPr>
            <a:grpSpLocks/>
          </p:cNvGrpSpPr>
          <p:nvPr/>
        </p:nvGrpSpPr>
        <p:grpSpPr bwMode="auto">
          <a:xfrm>
            <a:off x="1323975" y="1595438"/>
            <a:ext cx="976312" cy="1460500"/>
            <a:chOff x="651" y="681"/>
            <a:chExt cx="615" cy="920"/>
          </a:xfrm>
        </p:grpSpPr>
        <p:sp>
          <p:nvSpPr>
            <p:cNvPr id="534" name="Freeform 44">
              <a:extLst>
                <a:ext uri="{FF2B5EF4-FFF2-40B4-BE49-F238E27FC236}">
                  <a16:creationId xmlns:a16="http://schemas.microsoft.com/office/drawing/2014/main" id="{891F45F2-C6F3-C642-99A3-916BE7A36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10000 w 10000"/>
                <a:gd name="connsiteY1" fmla="*/ 10000 h 10000"/>
                <a:gd name="connsiteX2" fmla="*/ 0 w 10000"/>
                <a:gd name="connsiteY2" fmla="*/ 8726 h 10000"/>
                <a:gd name="connsiteX3" fmla="*/ 7951 w 10000"/>
                <a:gd name="connsiteY3" fmla="*/ 8723 h 10000"/>
                <a:gd name="connsiteX4" fmla="*/ 8212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8212" y="0"/>
                  </a:moveTo>
                  <a:lnTo>
                    <a:pt x="10000" y="10000"/>
                  </a:lnTo>
                  <a:lnTo>
                    <a:pt x="0" y="8726"/>
                  </a:lnTo>
                  <a:lnTo>
                    <a:pt x="7951" y="8723"/>
                  </a:lnTo>
                  <a:lnTo>
                    <a:pt x="821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alpha val="7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5" name="Group 45">
              <a:extLst>
                <a:ext uri="{FF2B5EF4-FFF2-40B4-BE49-F238E27FC236}">
                  <a16:creationId xmlns:a16="http://schemas.microsoft.com/office/drawing/2014/main" id="{03424AF6-F140-5044-B424-F839DC56C6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536" name="Rectangle 46">
                <a:extLst>
                  <a:ext uri="{FF2B5EF4-FFF2-40B4-BE49-F238E27FC236}">
                    <a16:creationId xmlns:a16="http://schemas.microsoft.com/office/drawing/2014/main" id="{2A83F15E-AC56-9047-933E-C7FC4B751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7" name="Text Box 47">
                <a:extLst>
                  <a:ext uri="{FF2B5EF4-FFF2-40B4-BE49-F238E27FC236}">
                    <a16:creationId xmlns:a16="http://schemas.microsoft.com/office/drawing/2014/main" id="{40B4C487-0D29-384E-9FBF-2933FC189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954"/>
                <a:ext cx="453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538" name="Line 48">
                <a:extLst>
                  <a:ext uri="{FF2B5EF4-FFF2-40B4-BE49-F238E27FC236}">
                    <a16:creationId xmlns:a16="http://schemas.microsoft.com/office/drawing/2014/main" id="{E5855A0A-4145-524E-AF03-40B19030B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39" name="Line 49">
                <a:extLst>
                  <a:ext uri="{FF2B5EF4-FFF2-40B4-BE49-F238E27FC236}">
                    <a16:creationId xmlns:a16="http://schemas.microsoft.com/office/drawing/2014/main" id="{5337342B-4FDA-0646-A04C-3117B3209F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0" name="Line 50">
                <a:extLst>
                  <a:ext uri="{FF2B5EF4-FFF2-40B4-BE49-F238E27FC236}">
                    <a16:creationId xmlns:a16="http://schemas.microsoft.com/office/drawing/2014/main" id="{B1569789-ADB1-1343-8746-60FF932C5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41" name="Line 51">
                <a:extLst>
                  <a:ext uri="{FF2B5EF4-FFF2-40B4-BE49-F238E27FC236}">
                    <a16:creationId xmlns:a16="http://schemas.microsoft.com/office/drawing/2014/main" id="{3227A074-26EB-4F40-9804-D2ECB13D8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25" name="Group 336">
            <a:extLst>
              <a:ext uri="{FF2B5EF4-FFF2-40B4-BE49-F238E27FC236}">
                <a16:creationId xmlns:a16="http://schemas.microsoft.com/office/drawing/2014/main" id="{107D05EF-6115-084F-86DB-BA3615F99A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4270375"/>
            <a:ext cx="973137" cy="1416050"/>
            <a:chOff x="4000" y="1895"/>
            <a:chExt cx="613" cy="892"/>
          </a:xfrm>
        </p:grpSpPr>
        <p:sp>
          <p:nvSpPr>
            <p:cNvPr id="726" name="Freeform 328">
              <a:extLst>
                <a:ext uri="{FF2B5EF4-FFF2-40B4-BE49-F238E27FC236}">
                  <a16:creationId xmlns:a16="http://schemas.microsoft.com/office/drawing/2014/main" id="{C808993F-94F8-8A45-897A-1CEA5B97A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1912"/>
              <a:ext cx="602" cy="875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8212 w 10000"/>
                <a:gd name="connsiteY0" fmla="*/ 0 h 10000"/>
                <a:gd name="connsiteX1" fmla="*/ 9536 w 10000"/>
                <a:gd name="connsiteY1" fmla="*/ 7497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10000"/>
                <a:gd name="connsiteY0" fmla="*/ 0 h 10000"/>
                <a:gd name="connsiteX1" fmla="*/ 9867 w 10000"/>
                <a:gd name="connsiteY1" fmla="*/ 6212 h 10000"/>
                <a:gd name="connsiteX2" fmla="*/ 10000 w 10000"/>
                <a:gd name="connsiteY2" fmla="*/ 10000 h 10000"/>
                <a:gd name="connsiteX3" fmla="*/ 0 w 10000"/>
                <a:gd name="connsiteY3" fmla="*/ 8726 h 10000"/>
                <a:gd name="connsiteX4" fmla="*/ 7550 w 10000"/>
                <a:gd name="connsiteY4" fmla="*/ 8306 h 10000"/>
                <a:gd name="connsiteX5" fmla="*/ 8212 w 10000"/>
                <a:gd name="connsiteY5" fmla="*/ 0 h 10000"/>
                <a:gd name="connsiteX0" fmla="*/ 8212 w 9967"/>
                <a:gd name="connsiteY0" fmla="*/ 0 h 9690"/>
                <a:gd name="connsiteX1" fmla="*/ 9867 w 9967"/>
                <a:gd name="connsiteY1" fmla="*/ 6212 h 9690"/>
                <a:gd name="connsiteX2" fmla="*/ 9967 w 9967"/>
                <a:gd name="connsiteY2" fmla="*/ 9690 h 9690"/>
                <a:gd name="connsiteX3" fmla="*/ 0 w 9967"/>
                <a:gd name="connsiteY3" fmla="*/ 8726 h 9690"/>
                <a:gd name="connsiteX4" fmla="*/ 7550 w 9967"/>
                <a:gd name="connsiteY4" fmla="*/ 8306 h 9690"/>
                <a:gd name="connsiteX5" fmla="*/ 8212 w 9967"/>
                <a:gd name="connsiteY5" fmla="*/ 0 h 9690"/>
                <a:gd name="connsiteX0" fmla="*/ 8239 w 10000"/>
                <a:gd name="connsiteY0" fmla="*/ 0 h 10000"/>
                <a:gd name="connsiteX1" fmla="*/ 9900 w 10000"/>
                <a:gd name="connsiteY1" fmla="*/ 6411 h 10000"/>
                <a:gd name="connsiteX2" fmla="*/ 10000 w 10000"/>
                <a:gd name="connsiteY2" fmla="*/ 10000 h 10000"/>
                <a:gd name="connsiteX3" fmla="*/ 0 w 10000"/>
                <a:gd name="connsiteY3" fmla="*/ 9005 h 10000"/>
                <a:gd name="connsiteX4" fmla="*/ 7575 w 10000"/>
                <a:gd name="connsiteY4" fmla="*/ 8572 h 10000"/>
                <a:gd name="connsiteX5" fmla="*/ 8239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8239" y="0"/>
                  </a:moveTo>
                  <a:cubicBezTo>
                    <a:pt x="8793" y="2137"/>
                    <a:pt x="8981" y="4731"/>
                    <a:pt x="9900" y="6411"/>
                  </a:cubicBezTo>
                  <a:cubicBezTo>
                    <a:pt x="10055" y="7271"/>
                    <a:pt x="9844" y="9139"/>
                    <a:pt x="10000" y="10000"/>
                  </a:cubicBezTo>
                  <a:cubicBezTo>
                    <a:pt x="6733" y="9577"/>
                    <a:pt x="3333" y="9337"/>
                    <a:pt x="0" y="9005"/>
                  </a:cubicBezTo>
                  <a:lnTo>
                    <a:pt x="7575" y="8572"/>
                  </a:lnTo>
                  <a:cubicBezTo>
                    <a:pt x="7797" y="5714"/>
                    <a:pt x="8017" y="2858"/>
                    <a:pt x="8239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50000"/>
                  </a:schemeClr>
                </a:gs>
                <a:gs pos="99000">
                  <a:schemeClr val="bg1">
                    <a:alpha val="82000"/>
                  </a:schemeClr>
                </a:gs>
              </a:gsLst>
              <a:lin ang="0" scaled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27" name="Group 329">
              <a:extLst>
                <a:ext uri="{FF2B5EF4-FFF2-40B4-BE49-F238E27FC236}">
                  <a16:creationId xmlns:a16="http://schemas.microsoft.com/office/drawing/2014/main" id="{B5BE8796-97B9-3644-B950-2C1616F27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00" y="1895"/>
              <a:ext cx="500" cy="834"/>
              <a:chOff x="569" y="2954"/>
              <a:chExt cx="500" cy="834"/>
            </a:xfrm>
          </p:grpSpPr>
          <p:sp>
            <p:nvSpPr>
              <p:cNvPr id="728" name="Rectangle 330">
                <a:extLst>
                  <a:ext uri="{FF2B5EF4-FFF2-40B4-BE49-F238E27FC236}">
                    <a16:creationId xmlns:a16="http://schemas.microsoft.com/office/drawing/2014/main" id="{91474FC9-D174-724F-8612-26D3BA8DB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9" name="Text Box 331">
                <a:extLst>
                  <a:ext uri="{FF2B5EF4-FFF2-40B4-BE49-F238E27FC236}">
                    <a16:creationId xmlns:a16="http://schemas.microsoft.com/office/drawing/2014/main" id="{A5CD626E-60BB-A74C-964A-D17E6993C7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6" y="2954"/>
                <a:ext cx="453" cy="8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TCP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IP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Eth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Phy</a:t>
                </a:r>
              </a:p>
            </p:txBody>
          </p:sp>
          <p:sp>
            <p:nvSpPr>
              <p:cNvPr id="730" name="Line 332">
                <a:extLst>
                  <a:ext uri="{FF2B5EF4-FFF2-40B4-BE49-F238E27FC236}">
                    <a16:creationId xmlns:a16="http://schemas.microsoft.com/office/drawing/2014/main" id="{92735F6A-D69A-0741-B5A9-AD43554A9C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1" name="Line 333">
                <a:extLst>
                  <a:ext uri="{FF2B5EF4-FFF2-40B4-BE49-F238E27FC236}">
                    <a16:creationId xmlns:a16="http://schemas.microsoft.com/office/drawing/2014/main" id="{8EFB313E-BEDF-E246-B22C-448C44512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2" name="Line 334">
                <a:extLst>
                  <a:ext uri="{FF2B5EF4-FFF2-40B4-BE49-F238E27FC236}">
                    <a16:creationId xmlns:a16="http://schemas.microsoft.com/office/drawing/2014/main" id="{826CB045-CB87-5742-B58C-FEAC79CB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33" name="Line 335">
                <a:extLst>
                  <a:ext uri="{FF2B5EF4-FFF2-40B4-BE49-F238E27FC236}">
                    <a16:creationId xmlns:a16="http://schemas.microsoft.com/office/drawing/2014/main" id="{8B5391D7-FC0B-6B43-8C19-675DAEA82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371E96AA-2C01-0648-99EC-0745CB0A4923}"/>
              </a:ext>
            </a:extLst>
          </p:cNvPr>
          <p:cNvGrpSpPr/>
          <p:nvPr/>
        </p:nvGrpSpPr>
        <p:grpSpPr>
          <a:xfrm>
            <a:off x="1950870" y="2678242"/>
            <a:ext cx="908821" cy="651136"/>
            <a:chOff x="7458407" y="2414528"/>
            <a:chExt cx="509280" cy="320753"/>
          </a:xfrm>
        </p:grpSpPr>
        <p:pic>
          <p:nvPicPr>
            <p:cNvPr id="650" name="Picture 1018" descr="laptop_keyboard">
              <a:extLst>
                <a:ext uri="{FF2B5EF4-FFF2-40B4-BE49-F238E27FC236}">
                  <a16:creationId xmlns:a16="http://schemas.microsoft.com/office/drawing/2014/main" id="{135B603F-8336-2440-90DD-B68520A9F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1" name="Freeform 1019">
              <a:extLst>
                <a:ext uri="{FF2B5EF4-FFF2-40B4-BE49-F238E27FC236}">
                  <a16:creationId xmlns:a16="http://schemas.microsoft.com/office/drawing/2014/main" id="{A555F850-562D-AD4F-B452-96C73D01D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52" name="Picture 1020" descr="screen">
              <a:extLst>
                <a:ext uri="{FF2B5EF4-FFF2-40B4-BE49-F238E27FC236}">
                  <a16:creationId xmlns:a16="http://schemas.microsoft.com/office/drawing/2014/main" id="{180E4E9B-5575-C04C-B7DB-B5BA7C4AA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3" name="Freeform 1021">
              <a:extLst>
                <a:ext uri="{FF2B5EF4-FFF2-40B4-BE49-F238E27FC236}">
                  <a16:creationId xmlns:a16="http://schemas.microsoft.com/office/drawing/2014/main" id="{7DBE96E5-E342-0640-A4FB-8433BEA2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 1022">
              <a:extLst>
                <a:ext uri="{FF2B5EF4-FFF2-40B4-BE49-F238E27FC236}">
                  <a16:creationId xmlns:a16="http://schemas.microsoft.com/office/drawing/2014/main" id="{C685E858-73F6-304D-A9B2-FB408EAE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 1023">
              <a:extLst>
                <a:ext uri="{FF2B5EF4-FFF2-40B4-BE49-F238E27FC236}">
                  <a16:creationId xmlns:a16="http://schemas.microsoft.com/office/drawing/2014/main" id="{AF64C085-2E7B-BA45-A92C-0400AAF3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1024">
              <a:extLst>
                <a:ext uri="{FF2B5EF4-FFF2-40B4-BE49-F238E27FC236}">
                  <a16:creationId xmlns:a16="http://schemas.microsoft.com/office/drawing/2014/main" id="{CBE1239C-4F2E-ED4C-BD21-40993AE6C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 1025">
              <a:extLst>
                <a:ext uri="{FF2B5EF4-FFF2-40B4-BE49-F238E27FC236}">
                  <a16:creationId xmlns:a16="http://schemas.microsoft.com/office/drawing/2014/main" id="{32E401E2-9C9D-1C41-A94E-50F270E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 1026">
              <a:extLst>
                <a:ext uri="{FF2B5EF4-FFF2-40B4-BE49-F238E27FC236}">
                  <a16:creationId xmlns:a16="http://schemas.microsoft.com/office/drawing/2014/main" id="{FA157A51-7F18-4F4D-8C83-BFAD67826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9" name="Group 1027">
              <a:extLst>
                <a:ext uri="{FF2B5EF4-FFF2-40B4-BE49-F238E27FC236}">
                  <a16:creationId xmlns:a16="http://schemas.microsoft.com/office/drawing/2014/main" id="{696F2347-1565-6441-8C1A-437A9DAAD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666" name="Freeform 1028">
                <a:extLst>
                  <a:ext uri="{FF2B5EF4-FFF2-40B4-BE49-F238E27FC236}">
                    <a16:creationId xmlns:a16="http://schemas.microsoft.com/office/drawing/2014/main" id="{D047B827-4325-2047-B189-266567FEC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7" name="Freeform 1029">
                <a:extLst>
                  <a:ext uri="{FF2B5EF4-FFF2-40B4-BE49-F238E27FC236}">
                    <a16:creationId xmlns:a16="http://schemas.microsoft.com/office/drawing/2014/main" id="{C962B1E0-9734-1845-B0BC-530A5D7EA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Freeform 1030">
                <a:extLst>
                  <a:ext uri="{FF2B5EF4-FFF2-40B4-BE49-F238E27FC236}">
                    <a16:creationId xmlns:a16="http://schemas.microsoft.com/office/drawing/2014/main" id="{66CDACE3-49D2-1547-B61E-6E0D19A09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9" name="Freeform 1031">
                <a:extLst>
                  <a:ext uri="{FF2B5EF4-FFF2-40B4-BE49-F238E27FC236}">
                    <a16:creationId xmlns:a16="http://schemas.microsoft.com/office/drawing/2014/main" id="{9744E38D-B189-994A-AC39-2221D16C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Freeform 1032">
                <a:extLst>
                  <a:ext uri="{FF2B5EF4-FFF2-40B4-BE49-F238E27FC236}">
                    <a16:creationId xmlns:a16="http://schemas.microsoft.com/office/drawing/2014/main" id="{536855A1-ABB1-9446-A60A-574798C22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1" name="Freeform 1033">
                <a:extLst>
                  <a:ext uri="{FF2B5EF4-FFF2-40B4-BE49-F238E27FC236}">
                    <a16:creationId xmlns:a16="http://schemas.microsoft.com/office/drawing/2014/main" id="{793FB7DB-D4F3-C047-AB19-96865066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60" name="Freeform 1034">
              <a:extLst>
                <a:ext uri="{FF2B5EF4-FFF2-40B4-BE49-F238E27FC236}">
                  <a16:creationId xmlns:a16="http://schemas.microsoft.com/office/drawing/2014/main" id="{74F1A127-BD96-664E-BA7B-8AB57174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 1035">
              <a:extLst>
                <a:ext uri="{FF2B5EF4-FFF2-40B4-BE49-F238E27FC236}">
                  <a16:creationId xmlns:a16="http://schemas.microsoft.com/office/drawing/2014/main" id="{B1230F45-F5FF-0841-8D9E-3024466B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 1036">
              <a:extLst>
                <a:ext uri="{FF2B5EF4-FFF2-40B4-BE49-F238E27FC236}">
                  <a16:creationId xmlns:a16="http://schemas.microsoft.com/office/drawing/2014/main" id="{BC7097AC-B904-3748-8E04-91D93864F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 1037">
              <a:extLst>
                <a:ext uri="{FF2B5EF4-FFF2-40B4-BE49-F238E27FC236}">
                  <a16:creationId xmlns:a16="http://schemas.microsoft.com/office/drawing/2014/main" id="{742F7A0F-19C5-814E-8FBF-4B77A3DF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 1038">
              <a:extLst>
                <a:ext uri="{FF2B5EF4-FFF2-40B4-BE49-F238E27FC236}">
                  <a16:creationId xmlns:a16="http://schemas.microsoft.com/office/drawing/2014/main" id="{F08DCC14-2A10-224A-9BDF-59347D32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 1039">
              <a:extLst>
                <a:ext uri="{FF2B5EF4-FFF2-40B4-BE49-F238E27FC236}">
                  <a16:creationId xmlns:a16="http://schemas.microsoft.com/office/drawing/2014/main" id="{A6403359-33F6-1F41-9B14-D46854C777D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5" name="Group 44">
            <a:extLst>
              <a:ext uri="{FF2B5EF4-FFF2-40B4-BE49-F238E27FC236}">
                <a16:creationId xmlns:a16="http://schemas.microsoft.com/office/drawing/2014/main" id="{7D080CBD-9770-0F45-BF83-E0C84073A156}"/>
              </a:ext>
            </a:extLst>
          </p:cNvPr>
          <p:cNvGrpSpPr>
            <a:grpSpLocks/>
          </p:cNvGrpSpPr>
          <p:nvPr/>
        </p:nvGrpSpPr>
        <p:grpSpPr bwMode="auto">
          <a:xfrm>
            <a:off x="544513" y="1574800"/>
            <a:ext cx="515937" cy="333375"/>
            <a:chOff x="328" y="678"/>
            <a:chExt cx="325" cy="210"/>
          </a:xfrm>
        </p:grpSpPr>
        <p:grpSp>
          <p:nvGrpSpPr>
            <p:cNvPr id="1326" name="Group 45">
              <a:extLst>
                <a:ext uri="{FF2B5EF4-FFF2-40B4-BE49-F238E27FC236}">
                  <a16:creationId xmlns:a16="http://schemas.microsoft.com/office/drawing/2014/main" id="{7590256B-9C4F-0C4E-9BC9-B6D369E67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1328" name="Rectangle 46">
                <a:extLst>
                  <a:ext uri="{FF2B5EF4-FFF2-40B4-BE49-F238E27FC236}">
                    <a16:creationId xmlns:a16="http://schemas.microsoft.com/office/drawing/2014/main" id="{0A2ACA70-A173-A945-A6CE-F1BA1D552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29" name="Text Box 47">
                <a:extLst>
                  <a:ext uri="{FF2B5EF4-FFF2-40B4-BE49-F238E27FC236}">
                    <a16:creationId xmlns:a16="http://schemas.microsoft.com/office/drawing/2014/main" id="{C6594267-3465-984D-9173-026428035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sp>
          <p:nvSpPr>
            <p:cNvPr id="1327" name="AutoShape 48">
              <a:extLst>
                <a:ext uri="{FF2B5EF4-FFF2-40B4-BE49-F238E27FC236}">
                  <a16:creationId xmlns:a16="http://schemas.microsoft.com/office/drawing/2014/main" id="{318DC197-ADA3-8D40-B2D1-6A3B69CE6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30" name="Rectangle 49">
            <a:extLst>
              <a:ext uri="{FF2B5EF4-FFF2-40B4-BE49-F238E27FC236}">
                <a16:creationId xmlns:a16="http://schemas.microsoft.com/office/drawing/2014/main" id="{99FA9281-64A1-3C45-962E-4C46EDCF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00" y="1581150"/>
            <a:ext cx="4383088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HTTP-</a:t>
            </a:r>
            <a:r>
              <a:rPr lang="ru-RU" sz="2400" dirty="0">
                <a:solidFill>
                  <a:srgbClr val="C00000"/>
                </a:solidFill>
                <a:ea typeface="ＭＳ Ｐゴシック" charset="0"/>
              </a:rPr>
              <a:t>запрос, </a:t>
            </a:r>
            <a:r>
              <a:rPr lang="ru-RU" sz="2400" dirty="0">
                <a:ea typeface="ＭＳ Ｐゴシック" charset="0"/>
              </a:rPr>
              <a:t>отсылаемый̆ на </a:t>
            </a:r>
            <a:r>
              <a:rPr lang="en-US" sz="2400" dirty="0">
                <a:ea typeface="ＭＳ Ｐゴシック" charset="0"/>
              </a:rPr>
              <a:t>TCP-</a:t>
            </a:r>
            <a:r>
              <a:rPr lang="ru-RU" sz="2400" dirty="0">
                <a:ea typeface="ＭＳ Ｐゴシック" charset="0"/>
              </a:rPr>
              <a:t>сокет</a:t>
            </a:r>
          </a:p>
        </p:txBody>
      </p:sp>
      <p:sp>
        <p:nvSpPr>
          <p:cNvPr id="1331" name="Rectangle 50">
            <a:extLst>
              <a:ext uri="{FF2B5EF4-FFF2-40B4-BE49-F238E27FC236}">
                <a16:creationId xmlns:a16="http://schemas.microsoft.com/office/drawing/2014/main" id="{AA08BDAE-F57E-5E40-9927-D2F1F761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991" y="2419726"/>
            <a:ext cx="455871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IP-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</a:rPr>
              <a:t>дейтаграмма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 содержит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HTTP-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запрос, 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</a:rPr>
              <a:t>направляемыи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̆ на </a:t>
            </a:r>
            <a:r>
              <a:rPr lang="en-US" sz="2400" dirty="0" err="1">
                <a:solidFill>
                  <a:srgbClr val="000000"/>
                </a:solidFill>
                <a:ea typeface="ＭＳ Ｐゴシック" charset="0"/>
              </a:rPr>
              <a:t>www.google.com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 </a:t>
            </a:r>
          </a:p>
        </p:txBody>
      </p:sp>
      <p:sp>
        <p:nvSpPr>
          <p:cNvPr id="1332" name="Rectangle 51">
            <a:extLst>
              <a:ext uri="{FF2B5EF4-FFF2-40B4-BE49-F238E27FC236}">
                <a16:creationId xmlns:a16="http://schemas.microsoft.com/office/drawing/2014/main" id="{266F9D11-DB8B-9746-BCB5-3E289605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114" y="4971681"/>
            <a:ext cx="4364086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IP-</a:t>
            </a:r>
            <a:r>
              <a:rPr lang="ru-RU" sz="2400" dirty="0" err="1">
                <a:solidFill>
                  <a:srgbClr val="000000"/>
                </a:solidFill>
                <a:ea typeface="ＭＳ Ｐゴシック" charset="0"/>
              </a:rPr>
              <a:t>дейтаграмма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 с 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</a:rPr>
              <a:t>HTTP-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откликом направляется обратно клиенту </a:t>
            </a:r>
          </a:p>
        </p:txBody>
      </p:sp>
      <p:sp>
        <p:nvSpPr>
          <p:cNvPr id="1335" name="Rectangle 229">
            <a:extLst>
              <a:ext uri="{FF2B5EF4-FFF2-40B4-BE49-F238E27FC236}">
                <a16:creationId xmlns:a16="http://schemas.microsoft.com/office/drawing/2014/main" id="{C5EC8EF9-6B00-CE43-96D3-46334FDB5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340" y="3715781"/>
            <a:ext cx="4823823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Веб-сервер отвечает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HTTP- </a:t>
            </a:r>
            <a:r>
              <a:rPr lang="ru-RU" sz="2400" dirty="0">
                <a:solidFill>
                  <a:srgbClr val="C00000"/>
                </a:solidFill>
                <a:ea typeface="ＭＳ Ｐゴシック" charset="0"/>
              </a:rPr>
              <a:t>откликом </a:t>
            </a:r>
            <a:r>
              <a:rPr lang="ru-RU" sz="2400" dirty="0">
                <a:solidFill>
                  <a:srgbClr val="000000"/>
                </a:solidFill>
                <a:ea typeface="ＭＳ Ｐゴシック" charset="0"/>
              </a:rPr>
              <a:t>(содержащим веб- страницу) </a:t>
            </a:r>
          </a:p>
        </p:txBody>
      </p:sp>
      <p:grpSp>
        <p:nvGrpSpPr>
          <p:cNvPr id="1336" name="Group 357">
            <a:extLst>
              <a:ext uri="{FF2B5EF4-FFF2-40B4-BE49-F238E27FC236}">
                <a16:creationId xmlns:a16="http://schemas.microsoft.com/office/drawing/2014/main" id="{498FC3B9-C849-D046-93C0-E903FF687CA1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1884363"/>
            <a:ext cx="1081088" cy="1058862"/>
            <a:chOff x="56" y="859"/>
            <a:chExt cx="681" cy="667"/>
          </a:xfrm>
        </p:grpSpPr>
        <p:grpSp>
          <p:nvGrpSpPr>
            <p:cNvPr id="1337" name="Group 230">
              <a:extLst>
                <a:ext uri="{FF2B5EF4-FFF2-40B4-BE49-F238E27FC236}">
                  <a16:creationId xmlns:a16="http://schemas.microsoft.com/office/drawing/2014/main" id="{211485D0-CF18-8243-B23E-3DF2FE0182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1363" name="Group 231">
                <a:extLst>
                  <a:ext uri="{FF2B5EF4-FFF2-40B4-BE49-F238E27FC236}">
                    <a16:creationId xmlns:a16="http://schemas.microsoft.com/office/drawing/2014/main" id="{60D840E1-BAA7-6747-854D-AC0EC30943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366" name="Rectangle 232">
                  <a:extLst>
                    <a:ext uri="{FF2B5EF4-FFF2-40B4-BE49-F238E27FC236}">
                      <a16:creationId xmlns:a16="http://schemas.microsoft.com/office/drawing/2014/main" id="{F6DEB09B-85EA-8A4F-B600-C0A42D5F1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7" name="Text Box 233">
                  <a:extLst>
                    <a:ext uri="{FF2B5EF4-FFF2-40B4-BE49-F238E27FC236}">
                      <a16:creationId xmlns:a16="http://schemas.microsoft.com/office/drawing/2014/main" id="{6BB9D797-F7E1-EE4F-9126-32E8EE8549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sp>
            <p:nvSpPr>
              <p:cNvPr id="1364" name="Rectangle 234">
                <a:extLst>
                  <a:ext uri="{FF2B5EF4-FFF2-40B4-BE49-F238E27FC236}">
                    <a16:creationId xmlns:a16="http://schemas.microsoft.com/office/drawing/2014/main" id="{0133C8DE-62B1-B14A-8153-6B446DA19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65" name="Rectangle 235">
                <a:extLst>
                  <a:ext uri="{FF2B5EF4-FFF2-40B4-BE49-F238E27FC236}">
                    <a16:creationId xmlns:a16="http://schemas.microsoft.com/office/drawing/2014/main" id="{35F0D385-1891-B544-83AB-60FBCA31A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38" name="Group 236">
              <a:extLst>
                <a:ext uri="{FF2B5EF4-FFF2-40B4-BE49-F238E27FC236}">
                  <a16:creationId xmlns:a16="http://schemas.microsoft.com/office/drawing/2014/main" id="{D35C09D2-55E4-1E46-A8DD-4F7F9A32BB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1357" name="Group 237">
                <a:extLst>
                  <a:ext uri="{FF2B5EF4-FFF2-40B4-BE49-F238E27FC236}">
                    <a16:creationId xmlns:a16="http://schemas.microsoft.com/office/drawing/2014/main" id="{8568F975-82C6-A245-BE57-C6B8341A2A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361" name="Rectangle 238">
                  <a:extLst>
                    <a:ext uri="{FF2B5EF4-FFF2-40B4-BE49-F238E27FC236}">
                      <a16:creationId xmlns:a16="http://schemas.microsoft.com/office/drawing/2014/main" id="{95728DE9-470A-9F4E-82B4-F58E4FC88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2" name="Text Box 239">
                  <a:extLst>
                    <a:ext uri="{FF2B5EF4-FFF2-40B4-BE49-F238E27FC236}">
                      <a16:creationId xmlns:a16="http://schemas.microsoft.com/office/drawing/2014/main" id="{6497CDFB-8416-6643-AC3B-D3BAAE9565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grpSp>
            <p:nvGrpSpPr>
              <p:cNvPr id="1358" name="Group 240">
                <a:extLst>
                  <a:ext uri="{FF2B5EF4-FFF2-40B4-BE49-F238E27FC236}">
                    <a16:creationId xmlns:a16="http://schemas.microsoft.com/office/drawing/2014/main" id="{BC9BDF36-2BB9-284A-9094-CEABBD97BB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359" name="Rectangle 241">
                  <a:extLst>
                    <a:ext uri="{FF2B5EF4-FFF2-40B4-BE49-F238E27FC236}">
                      <a16:creationId xmlns:a16="http://schemas.microsoft.com/office/drawing/2014/main" id="{015762AE-9D71-7F43-AB3C-5771B544E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60" name="Rectangle 242">
                  <a:extLst>
                    <a:ext uri="{FF2B5EF4-FFF2-40B4-BE49-F238E27FC236}">
                      <a16:creationId xmlns:a16="http://schemas.microsoft.com/office/drawing/2014/main" id="{BB45A8C1-A77B-CF46-87CA-131561CF2E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39" name="Group 243">
              <a:extLst>
                <a:ext uri="{FF2B5EF4-FFF2-40B4-BE49-F238E27FC236}">
                  <a16:creationId xmlns:a16="http://schemas.microsoft.com/office/drawing/2014/main" id="{1C89D901-01BF-A841-BD93-150D9FBDE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355" name="Rectangle 244">
                <a:extLst>
                  <a:ext uri="{FF2B5EF4-FFF2-40B4-BE49-F238E27FC236}">
                    <a16:creationId xmlns:a16="http://schemas.microsoft.com/office/drawing/2014/main" id="{DDCC2DC4-37D5-AD43-AD6B-0CDC2F621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56" name="Rectangle 245">
                <a:extLst>
                  <a:ext uri="{FF2B5EF4-FFF2-40B4-BE49-F238E27FC236}">
                    <a16:creationId xmlns:a16="http://schemas.microsoft.com/office/drawing/2014/main" id="{A9608D03-34B6-A04D-9860-20DD5F48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340" name="Group 246">
              <a:extLst>
                <a:ext uri="{FF2B5EF4-FFF2-40B4-BE49-F238E27FC236}">
                  <a16:creationId xmlns:a16="http://schemas.microsoft.com/office/drawing/2014/main" id="{16BA17B6-D2AB-8E47-B2F9-3F2DED5AB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1342" name="Group 247">
                <a:extLst>
                  <a:ext uri="{FF2B5EF4-FFF2-40B4-BE49-F238E27FC236}">
                    <a16:creationId xmlns:a16="http://schemas.microsoft.com/office/drawing/2014/main" id="{C160BE36-EC02-D940-9D1D-9591143A06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1346" name="Group 248">
                  <a:extLst>
                    <a:ext uri="{FF2B5EF4-FFF2-40B4-BE49-F238E27FC236}">
                      <a16:creationId xmlns:a16="http://schemas.microsoft.com/office/drawing/2014/main" id="{283F0D02-4B90-6143-8184-A9DB804018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349" name="Group 249">
                    <a:extLst>
                      <a:ext uri="{FF2B5EF4-FFF2-40B4-BE49-F238E27FC236}">
                        <a16:creationId xmlns:a16="http://schemas.microsoft.com/office/drawing/2014/main" id="{67049BBA-983F-3D41-8E5A-CD1393902B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353" name="Rectangle 250">
                      <a:extLst>
                        <a:ext uri="{FF2B5EF4-FFF2-40B4-BE49-F238E27FC236}">
                          <a16:creationId xmlns:a16="http://schemas.microsoft.com/office/drawing/2014/main" id="{68B3C2DF-C8E3-124D-BFEC-8D6B75EA471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54" name="Text Box 251">
                      <a:extLst>
                        <a:ext uri="{FF2B5EF4-FFF2-40B4-BE49-F238E27FC236}">
                          <a16:creationId xmlns:a16="http://schemas.microsoft.com/office/drawing/2014/main" id="{7C7E334C-58E7-9A43-AE59-87AF2FEDF35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350" name="Group 252">
                    <a:extLst>
                      <a:ext uri="{FF2B5EF4-FFF2-40B4-BE49-F238E27FC236}">
                        <a16:creationId xmlns:a16="http://schemas.microsoft.com/office/drawing/2014/main" id="{8F9FBDEA-818E-9640-98FC-B4BED7F480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351" name="Rectangle 253">
                      <a:extLst>
                        <a:ext uri="{FF2B5EF4-FFF2-40B4-BE49-F238E27FC236}">
                          <a16:creationId xmlns:a16="http://schemas.microsoft.com/office/drawing/2014/main" id="{6A64B999-D129-854E-B639-2BFA092804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352" name="Rectangle 254">
                      <a:extLst>
                        <a:ext uri="{FF2B5EF4-FFF2-40B4-BE49-F238E27FC236}">
                          <a16:creationId xmlns:a16="http://schemas.microsoft.com/office/drawing/2014/main" id="{F4C7C486-565F-8C44-97CC-F98A59FD7EF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347" name="Rectangle 255">
                  <a:extLst>
                    <a:ext uri="{FF2B5EF4-FFF2-40B4-BE49-F238E27FC236}">
                      <a16:creationId xmlns:a16="http://schemas.microsoft.com/office/drawing/2014/main" id="{4557EB11-2CE1-A94C-A3B8-AC3F6671AA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48" name="Rectangle 256">
                  <a:extLst>
                    <a:ext uri="{FF2B5EF4-FFF2-40B4-BE49-F238E27FC236}">
                      <a16:creationId xmlns:a16="http://schemas.microsoft.com/office/drawing/2014/main" id="{06C978F1-F28F-B246-B76C-56C2AE79DC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343" name="Rectangle 257">
                <a:extLst>
                  <a:ext uri="{FF2B5EF4-FFF2-40B4-BE49-F238E27FC236}">
                    <a16:creationId xmlns:a16="http://schemas.microsoft.com/office/drawing/2014/main" id="{72D59FC1-58FA-6140-A61A-9A23AED6B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4" name="Rectangle 258">
                <a:extLst>
                  <a:ext uri="{FF2B5EF4-FFF2-40B4-BE49-F238E27FC236}">
                    <a16:creationId xmlns:a16="http://schemas.microsoft.com/office/drawing/2014/main" id="{DD90E8AF-5786-D844-9163-A5312426F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5" name="Rectangle 259">
                <a:extLst>
                  <a:ext uri="{FF2B5EF4-FFF2-40B4-BE49-F238E27FC236}">
                    <a16:creationId xmlns:a16="http://schemas.microsoft.com/office/drawing/2014/main" id="{F29D8D75-D4E7-BC40-B894-F7552FDC1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41" name="AutoShape 356">
              <a:extLst>
                <a:ext uri="{FF2B5EF4-FFF2-40B4-BE49-F238E27FC236}">
                  <a16:creationId xmlns:a16="http://schemas.microsoft.com/office/drawing/2014/main" id="{821D161B-1E7C-EE45-B496-924C0605B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68" name="Group 389">
            <a:extLst>
              <a:ext uri="{FF2B5EF4-FFF2-40B4-BE49-F238E27FC236}">
                <a16:creationId xmlns:a16="http://schemas.microsoft.com/office/drawing/2014/main" id="{5FF729A6-CAC3-2349-9B60-CAA70F09B9AD}"/>
              </a:ext>
            </a:extLst>
          </p:cNvPr>
          <p:cNvGrpSpPr>
            <a:grpSpLocks/>
          </p:cNvGrpSpPr>
          <p:nvPr/>
        </p:nvGrpSpPr>
        <p:grpSpPr bwMode="auto">
          <a:xfrm>
            <a:off x="193675" y="2411413"/>
            <a:ext cx="1081088" cy="244475"/>
            <a:chOff x="0" y="2762"/>
            <a:chExt cx="681" cy="154"/>
          </a:xfrm>
        </p:grpSpPr>
        <p:sp>
          <p:nvSpPr>
            <p:cNvPr id="1369" name="Rectangle 388">
              <a:extLst>
                <a:ext uri="{FF2B5EF4-FFF2-40B4-BE49-F238E27FC236}">
                  <a16:creationId xmlns:a16="http://schemas.microsoft.com/office/drawing/2014/main" id="{E399C489-E20D-234E-A19C-FF79E5C6C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70" name="Group 376">
              <a:extLst>
                <a:ext uri="{FF2B5EF4-FFF2-40B4-BE49-F238E27FC236}">
                  <a16:creationId xmlns:a16="http://schemas.microsoft.com/office/drawing/2014/main" id="{8BFB1694-C915-7847-9185-7CD60899D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1373" name="Group 377">
                <a:extLst>
                  <a:ext uri="{FF2B5EF4-FFF2-40B4-BE49-F238E27FC236}">
                    <a16:creationId xmlns:a16="http://schemas.microsoft.com/office/drawing/2014/main" id="{361FD504-1404-A149-B3B0-047E46A73E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376" name="Group 378">
                  <a:extLst>
                    <a:ext uri="{FF2B5EF4-FFF2-40B4-BE49-F238E27FC236}">
                      <a16:creationId xmlns:a16="http://schemas.microsoft.com/office/drawing/2014/main" id="{AAC045A9-76D6-2F49-8E91-19BB1CDAAB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380" name="Rectangle 379">
                    <a:extLst>
                      <a:ext uri="{FF2B5EF4-FFF2-40B4-BE49-F238E27FC236}">
                        <a16:creationId xmlns:a16="http://schemas.microsoft.com/office/drawing/2014/main" id="{9D5B8A86-4BAE-264F-8BFD-27D84CC4E3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81" name="Text Box 380">
                    <a:extLst>
                      <a:ext uri="{FF2B5EF4-FFF2-40B4-BE49-F238E27FC236}">
                        <a16:creationId xmlns:a16="http://schemas.microsoft.com/office/drawing/2014/main" id="{D060CE99-A218-C244-9EC4-755E76B54F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377" name="Group 381">
                  <a:extLst>
                    <a:ext uri="{FF2B5EF4-FFF2-40B4-BE49-F238E27FC236}">
                      <a16:creationId xmlns:a16="http://schemas.microsoft.com/office/drawing/2014/main" id="{4756CFF7-7124-2C43-BF13-A00B2EDF51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378" name="Rectangle 382">
                    <a:extLst>
                      <a:ext uri="{FF2B5EF4-FFF2-40B4-BE49-F238E27FC236}">
                        <a16:creationId xmlns:a16="http://schemas.microsoft.com/office/drawing/2014/main" id="{241A9728-0FEA-4540-A0EA-B61A59FBD9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79" name="Rectangle 383">
                    <a:extLst>
                      <a:ext uri="{FF2B5EF4-FFF2-40B4-BE49-F238E27FC236}">
                        <a16:creationId xmlns:a16="http://schemas.microsoft.com/office/drawing/2014/main" id="{D78C14E3-D995-1340-ADB9-4D5A5327F9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374" name="Rectangle 384">
                <a:extLst>
                  <a:ext uri="{FF2B5EF4-FFF2-40B4-BE49-F238E27FC236}">
                    <a16:creationId xmlns:a16="http://schemas.microsoft.com/office/drawing/2014/main" id="{3002B227-5C5A-C245-A8B9-F5EEF9AADB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75" name="Rectangle 385">
                <a:extLst>
                  <a:ext uri="{FF2B5EF4-FFF2-40B4-BE49-F238E27FC236}">
                    <a16:creationId xmlns:a16="http://schemas.microsoft.com/office/drawing/2014/main" id="{79FACD39-A2D2-2E45-AC4A-B5B1F0B51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371" name="Rectangle 386">
              <a:extLst>
                <a:ext uri="{FF2B5EF4-FFF2-40B4-BE49-F238E27FC236}">
                  <a16:creationId xmlns:a16="http://schemas.microsoft.com/office/drawing/2014/main" id="{7D8F1886-A84D-7341-AA77-305A7845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372" name="Rectangle 387">
              <a:extLst>
                <a:ext uri="{FF2B5EF4-FFF2-40B4-BE49-F238E27FC236}">
                  <a16:creationId xmlns:a16="http://schemas.microsoft.com/office/drawing/2014/main" id="{CE065416-38D0-E342-B700-A10B7D715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82" name="Group 391">
            <a:extLst>
              <a:ext uri="{FF2B5EF4-FFF2-40B4-BE49-F238E27FC236}">
                <a16:creationId xmlns:a16="http://schemas.microsoft.com/office/drawing/2014/main" id="{1D3A8E6C-9163-1E40-91B0-9B85B7BC2F78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4308475"/>
            <a:ext cx="1081087" cy="949325"/>
            <a:chOff x="2231" y="3555"/>
            <a:chExt cx="681" cy="598"/>
          </a:xfrm>
        </p:grpSpPr>
        <p:grpSp>
          <p:nvGrpSpPr>
            <p:cNvPr id="1383" name="Group 392">
              <a:extLst>
                <a:ext uri="{FF2B5EF4-FFF2-40B4-BE49-F238E27FC236}">
                  <a16:creationId xmlns:a16="http://schemas.microsoft.com/office/drawing/2014/main" id="{A674A9D4-6F7C-B94A-9520-EAA53D16DE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1387" name="Group 393">
                <a:extLst>
                  <a:ext uri="{FF2B5EF4-FFF2-40B4-BE49-F238E27FC236}">
                    <a16:creationId xmlns:a16="http://schemas.microsoft.com/office/drawing/2014/main" id="{ECA31A49-36D5-D046-A36F-1F01D82268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1412" name="Group 394">
                  <a:extLst>
                    <a:ext uri="{FF2B5EF4-FFF2-40B4-BE49-F238E27FC236}">
                      <a16:creationId xmlns:a16="http://schemas.microsoft.com/office/drawing/2014/main" id="{4D848505-175F-5146-A9DC-10D8133DE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1415" name="Rectangle 395">
                    <a:extLst>
                      <a:ext uri="{FF2B5EF4-FFF2-40B4-BE49-F238E27FC236}">
                        <a16:creationId xmlns:a16="http://schemas.microsoft.com/office/drawing/2014/main" id="{1B7B2BFE-FCCC-0443-9DE6-4C9F521507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16" name="Text Box 396">
                    <a:extLst>
                      <a:ext uri="{FF2B5EF4-FFF2-40B4-BE49-F238E27FC236}">
                        <a16:creationId xmlns:a16="http://schemas.microsoft.com/office/drawing/2014/main" id="{5EBE232F-06DA-C84A-B28A-9D91E0CB5E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1413" name="Rectangle 397">
                  <a:extLst>
                    <a:ext uri="{FF2B5EF4-FFF2-40B4-BE49-F238E27FC236}">
                      <a16:creationId xmlns:a16="http://schemas.microsoft.com/office/drawing/2014/main" id="{3165F2EA-E309-9D44-B809-074990ED43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14" name="Rectangle 398">
                  <a:extLst>
                    <a:ext uri="{FF2B5EF4-FFF2-40B4-BE49-F238E27FC236}">
                      <a16:creationId xmlns:a16="http://schemas.microsoft.com/office/drawing/2014/main" id="{347F2916-D218-544D-BCF9-22D27D084E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88" name="Group 399">
                <a:extLst>
                  <a:ext uri="{FF2B5EF4-FFF2-40B4-BE49-F238E27FC236}">
                    <a16:creationId xmlns:a16="http://schemas.microsoft.com/office/drawing/2014/main" id="{F06582F6-491B-3C4A-9DBF-38DAE177E3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1406" name="Group 400">
                  <a:extLst>
                    <a:ext uri="{FF2B5EF4-FFF2-40B4-BE49-F238E27FC236}">
                      <a16:creationId xmlns:a16="http://schemas.microsoft.com/office/drawing/2014/main" id="{2B3331E0-1512-1948-88F6-2A59A45E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410" name="Rectangle 401">
                    <a:extLst>
                      <a:ext uri="{FF2B5EF4-FFF2-40B4-BE49-F238E27FC236}">
                        <a16:creationId xmlns:a16="http://schemas.microsoft.com/office/drawing/2014/main" id="{6CB9829F-BDFE-534D-A81C-6B90328697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11" name="Text Box 402">
                    <a:extLst>
                      <a:ext uri="{FF2B5EF4-FFF2-40B4-BE49-F238E27FC236}">
                        <a16:creationId xmlns:a16="http://schemas.microsoft.com/office/drawing/2014/main" id="{BF046B08-009C-B54A-845D-3EA97CF8A40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407" name="Group 403">
                  <a:extLst>
                    <a:ext uri="{FF2B5EF4-FFF2-40B4-BE49-F238E27FC236}">
                      <a16:creationId xmlns:a16="http://schemas.microsoft.com/office/drawing/2014/main" id="{14C1AB36-B354-F748-BB41-D28297A570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08" name="Rectangle 404">
                    <a:extLst>
                      <a:ext uri="{FF2B5EF4-FFF2-40B4-BE49-F238E27FC236}">
                        <a16:creationId xmlns:a16="http://schemas.microsoft.com/office/drawing/2014/main" id="{92BCB4D4-EE6B-3A4F-90D1-058BD26F82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09" name="Rectangle 405">
                    <a:extLst>
                      <a:ext uri="{FF2B5EF4-FFF2-40B4-BE49-F238E27FC236}">
                        <a16:creationId xmlns:a16="http://schemas.microsoft.com/office/drawing/2014/main" id="{9DE8286C-561B-0248-8949-7BED3AE934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1389" name="Group 406">
                <a:extLst>
                  <a:ext uri="{FF2B5EF4-FFF2-40B4-BE49-F238E27FC236}">
                    <a16:creationId xmlns:a16="http://schemas.microsoft.com/office/drawing/2014/main" id="{8DE10AE3-BBFE-BE40-96BF-7BE290E4E2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1404" name="Rectangle 407">
                  <a:extLst>
                    <a:ext uri="{FF2B5EF4-FFF2-40B4-BE49-F238E27FC236}">
                      <a16:creationId xmlns:a16="http://schemas.microsoft.com/office/drawing/2014/main" id="{398CBED0-24D0-4848-B4EC-C60335559E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05" name="Rectangle 408">
                  <a:extLst>
                    <a:ext uri="{FF2B5EF4-FFF2-40B4-BE49-F238E27FC236}">
                      <a16:creationId xmlns:a16="http://schemas.microsoft.com/office/drawing/2014/main" id="{F397ABF4-0C69-5B41-89DC-2D08E00F39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390" name="Group 409">
                <a:extLst>
                  <a:ext uri="{FF2B5EF4-FFF2-40B4-BE49-F238E27FC236}">
                    <a16:creationId xmlns:a16="http://schemas.microsoft.com/office/drawing/2014/main" id="{819ED642-BF66-A94A-97DC-306DF96BBF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1391" name="Group 410">
                  <a:extLst>
                    <a:ext uri="{FF2B5EF4-FFF2-40B4-BE49-F238E27FC236}">
                      <a16:creationId xmlns:a16="http://schemas.microsoft.com/office/drawing/2014/main" id="{27961D25-0616-CA42-9129-0E007FA92F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1395" name="Group 411">
                    <a:extLst>
                      <a:ext uri="{FF2B5EF4-FFF2-40B4-BE49-F238E27FC236}">
                        <a16:creationId xmlns:a16="http://schemas.microsoft.com/office/drawing/2014/main" id="{88AB7FD9-A804-4E47-8E9D-B9E88C6B03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1398" name="Group 412">
                      <a:extLst>
                        <a:ext uri="{FF2B5EF4-FFF2-40B4-BE49-F238E27FC236}">
                          <a16:creationId xmlns:a16="http://schemas.microsoft.com/office/drawing/2014/main" id="{D14E5602-12F4-B74A-8804-5BC51007E9F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1402" name="Rectangle 413">
                        <a:extLst>
                          <a:ext uri="{FF2B5EF4-FFF2-40B4-BE49-F238E27FC236}">
                            <a16:creationId xmlns:a16="http://schemas.microsoft.com/office/drawing/2014/main" id="{1538BE46-64CA-5D4A-8631-B40DF60A87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403" name="Text Box 414">
                        <a:extLst>
                          <a:ext uri="{FF2B5EF4-FFF2-40B4-BE49-F238E27FC236}">
                            <a16:creationId xmlns:a16="http://schemas.microsoft.com/office/drawing/2014/main" id="{98BC5D4F-31BF-2A4D-8E15-113129FDE3D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1000" b="0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ＭＳ Ｐゴシック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1399" name="Group 415">
                      <a:extLst>
                        <a:ext uri="{FF2B5EF4-FFF2-40B4-BE49-F238E27FC236}">
                          <a16:creationId xmlns:a16="http://schemas.microsoft.com/office/drawing/2014/main" id="{F8E7AA7B-7457-2048-A1CB-FCD0F323A5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400" name="Rectangle 416">
                        <a:extLst>
                          <a:ext uri="{FF2B5EF4-FFF2-40B4-BE49-F238E27FC236}">
                            <a16:creationId xmlns:a16="http://schemas.microsoft.com/office/drawing/2014/main" id="{9A530D9A-28C0-DA45-B8C2-416245B6065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rgbClr val="00CC99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1401" name="Rectangle 417">
                        <a:extLst>
                          <a:ext uri="{FF2B5EF4-FFF2-40B4-BE49-F238E27FC236}">
                            <a16:creationId xmlns:a16="http://schemas.microsoft.com/office/drawing/2014/main" id="{E8D004B1-9E38-DB47-9093-6438F10B13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CC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marL="0" marR="0" lvl="0" indent="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1396" name="Rectangle 418">
                    <a:extLst>
                      <a:ext uri="{FF2B5EF4-FFF2-40B4-BE49-F238E27FC236}">
                        <a16:creationId xmlns:a16="http://schemas.microsoft.com/office/drawing/2014/main" id="{51FC546D-DB83-D444-A1E1-5B29F5568A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rgbClr val="3333CC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397" name="Rectangle 419">
                    <a:extLst>
                      <a:ext uri="{FF2B5EF4-FFF2-40B4-BE49-F238E27FC236}">
                        <a16:creationId xmlns:a16="http://schemas.microsoft.com/office/drawing/2014/main" id="{1EE5FD5E-781E-E945-A579-35AC91704A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rgbClr val="3333CC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1392" name="Rectangle 420">
                  <a:extLst>
                    <a:ext uri="{FF2B5EF4-FFF2-40B4-BE49-F238E27FC236}">
                      <a16:creationId xmlns:a16="http://schemas.microsoft.com/office/drawing/2014/main" id="{CC7E642E-916D-4741-8C6E-2D74E8F4E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93" name="Rectangle 421">
                  <a:extLst>
                    <a:ext uri="{FF2B5EF4-FFF2-40B4-BE49-F238E27FC236}">
                      <a16:creationId xmlns:a16="http://schemas.microsoft.com/office/drawing/2014/main" id="{3CD93751-BB57-E447-9D5E-3A454DEA4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394" name="Rectangle 422">
                  <a:extLst>
                    <a:ext uri="{FF2B5EF4-FFF2-40B4-BE49-F238E27FC236}">
                      <a16:creationId xmlns:a16="http://schemas.microsoft.com/office/drawing/2014/main" id="{9BFC2B4B-48CE-FA4B-944F-9260DEDC6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384" name="Group 423">
              <a:extLst>
                <a:ext uri="{FF2B5EF4-FFF2-40B4-BE49-F238E27FC236}">
                  <a16:creationId xmlns:a16="http://schemas.microsoft.com/office/drawing/2014/main" id="{56B3D7BE-60AE-B744-BD7F-65431AF8A6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1385" name="Rectangle 424">
                <a:extLst>
                  <a:ext uri="{FF2B5EF4-FFF2-40B4-BE49-F238E27FC236}">
                    <a16:creationId xmlns:a16="http://schemas.microsoft.com/office/drawing/2014/main" id="{078E811A-5E74-2C43-9551-F7CA4814E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86" name="Text Box 425">
                <a:extLst>
                  <a:ext uri="{FF2B5EF4-FFF2-40B4-BE49-F238E27FC236}">
                    <a16:creationId xmlns:a16="http://schemas.microsoft.com/office/drawing/2014/main" id="{C98D3C61-0CBD-0E48-9913-A3ACE809D1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</p:grpSp>
      <p:grpSp>
        <p:nvGrpSpPr>
          <p:cNvPr id="1417" name="Group 477">
            <a:extLst>
              <a:ext uri="{FF2B5EF4-FFF2-40B4-BE49-F238E27FC236}">
                <a16:creationId xmlns:a16="http://schemas.microsoft.com/office/drawing/2014/main" id="{211C3B45-DEF5-3748-8F2C-7B72A758CBEC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1639888"/>
            <a:ext cx="1081088" cy="1016000"/>
            <a:chOff x="2256" y="3531"/>
            <a:chExt cx="681" cy="640"/>
          </a:xfrm>
        </p:grpSpPr>
        <p:grpSp>
          <p:nvGrpSpPr>
            <p:cNvPr id="1418" name="Group 321">
              <a:extLst>
                <a:ext uri="{FF2B5EF4-FFF2-40B4-BE49-F238E27FC236}">
                  <a16:creationId xmlns:a16="http://schemas.microsoft.com/office/drawing/2014/main" id="{51DFE365-F84E-B542-A999-2F3E40E5DF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1446" name="Group 322">
                <a:extLst>
                  <a:ext uri="{FF2B5EF4-FFF2-40B4-BE49-F238E27FC236}">
                    <a16:creationId xmlns:a16="http://schemas.microsoft.com/office/drawing/2014/main" id="{FF5F03F3-DB12-2D40-BC2F-D32AB1400F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449" name="Rectangle 323">
                  <a:extLst>
                    <a:ext uri="{FF2B5EF4-FFF2-40B4-BE49-F238E27FC236}">
                      <a16:creationId xmlns:a16="http://schemas.microsoft.com/office/drawing/2014/main" id="{A5F0BBB9-9229-8B40-9DA3-EC3C89CAD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50" name="Text Box 324">
                  <a:extLst>
                    <a:ext uri="{FF2B5EF4-FFF2-40B4-BE49-F238E27FC236}">
                      <a16:creationId xmlns:a16="http://schemas.microsoft.com/office/drawing/2014/main" id="{27765596-C3DB-9A4F-821F-F5B670F90A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sp>
            <p:nvSpPr>
              <p:cNvPr id="1447" name="Rectangle 325">
                <a:extLst>
                  <a:ext uri="{FF2B5EF4-FFF2-40B4-BE49-F238E27FC236}">
                    <a16:creationId xmlns:a16="http://schemas.microsoft.com/office/drawing/2014/main" id="{ADED085D-E105-DD45-9113-079F9044A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48" name="Rectangle 326">
                <a:extLst>
                  <a:ext uri="{FF2B5EF4-FFF2-40B4-BE49-F238E27FC236}">
                    <a16:creationId xmlns:a16="http://schemas.microsoft.com/office/drawing/2014/main" id="{A856D64F-FDE8-0541-901B-7521D7AA7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rgbClr val="00CC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19" name="Group 327">
              <a:extLst>
                <a:ext uri="{FF2B5EF4-FFF2-40B4-BE49-F238E27FC236}">
                  <a16:creationId xmlns:a16="http://schemas.microsoft.com/office/drawing/2014/main" id="{87D9BB31-BDC2-DB42-B051-33D1994329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1440" name="Group 328">
                <a:extLst>
                  <a:ext uri="{FF2B5EF4-FFF2-40B4-BE49-F238E27FC236}">
                    <a16:creationId xmlns:a16="http://schemas.microsoft.com/office/drawing/2014/main" id="{834AC66A-2ADC-614D-AFB0-B60FCC706A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444" name="Rectangle 329">
                  <a:extLst>
                    <a:ext uri="{FF2B5EF4-FFF2-40B4-BE49-F238E27FC236}">
                      <a16:creationId xmlns:a16="http://schemas.microsoft.com/office/drawing/2014/main" id="{E68B387B-1AE2-364D-93EE-781BBE6CB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5" name="Text Box 330">
                  <a:extLst>
                    <a:ext uri="{FF2B5EF4-FFF2-40B4-BE49-F238E27FC236}">
                      <a16:creationId xmlns:a16="http://schemas.microsoft.com/office/drawing/2014/main" id="{C35B73DB-836E-4544-A452-72E2DD43484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rPr>
                    <a:t>HTTP</a:t>
                  </a:r>
                </a:p>
              </p:txBody>
            </p:sp>
          </p:grpSp>
          <p:grpSp>
            <p:nvGrpSpPr>
              <p:cNvPr id="1441" name="Group 331">
                <a:extLst>
                  <a:ext uri="{FF2B5EF4-FFF2-40B4-BE49-F238E27FC236}">
                    <a16:creationId xmlns:a16="http://schemas.microsoft.com/office/drawing/2014/main" id="{271D17BC-6EB1-CB4F-AC93-B1D6D5DB19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442" name="Rectangle 332">
                  <a:extLst>
                    <a:ext uri="{FF2B5EF4-FFF2-40B4-BE49-F238E27FC236}">
                      <a16:creationId xmlns:a16="http://schemas.microsoft.com/office/drawing/2014/main" id="{30B08293-1768-064C-B8D7-62AD59137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43" name="Rectangle 333">
                  <a:extLst>
                    <a:ext uri="{FF2B5EF4-FFF2-40B4-BE49-F238E27FC236}">
                      <a16:creationId xmlns:a16="http://schemas.microsoft.com/office/drawing/2014/main" id="{471AE46F-12CE-3E43-A551-BD371717F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rgbClr val="00CC99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420" name="Group 334">
              <a:extLst>
                <a:ext uri="{FF2B5EF4-FFF2-40B4-BE49-F238E27FC236}">
                  <a16:creationId xmlns:a16="http://schemas.microsoft.com/office/drawing/2014/main" id="{1826B60C-86D4-BF49-8F23-9B303D150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1438" name="Rectangle 335">
                <a:extLst>
                  <a:ext uri="{FF2B5EF4-FFF2-40B4-BE49-F238E27FC236}">
                    <a16:creationId xmlns:a16="http://schemas.microsoft.com/office/drawing/2014/main" id="{43BF521B-C604-944A-8712-1E6D618DD6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9" name="Rectangle 336">
                <a:extLst>
                  <a:ext uri="{FF2B5EF4-FFF2-40B4-BE49-F238E27FC236}">
                    <a16:creationId xmlns:a16="http://schemas.microsoft.com/office/drawing/2014/main" id="{5DD50717-750D-C440-911C-0F048BF11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421" name="Group 360">
              <a:extLst>
                <a:ext uri="{FF2B5EF4-FFF2-40B4-BE49-F238E27FC236}">
                  <a16:creationId xmlns:a16="http://schemas.microsoft.com/office/drawing/2014/main" id="{E57035F4-47DE-374E-88DF-0E40274A1B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1436" name="Rectangle 361">
                <a:extLst>
                  <a:ext uri="{FF2B5EF4-FFF2-40B4-BE49-F238E27FC236}">
                    <a16:creationId xmlns:a16="http://schemas.microsoft.com/office/drawing/2014/main" id="{A4B5DAF7-F3AE-4E49-882A-B6B9DF794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37" name="Text Box 362">
                <a:extLst>
                  <a:ext uri="{FF2B5EF4-FFF2-40B4-BE49-F238E27FC236}">
                    <a16:creationId xmlns:a16="http://schemas.microsoft.com/office/drawing/2014/main" id="{A6FC6CE1-9969-BB45-B842-8352A46F94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rPr>
                  <a:t>HTTP</a:t>
                </a:r>
              </a:p>
            </p:txBody>
          </p:sp>
        </p:grpSp>
        <p:grpSp>
          <p:nvGrpSpPr>
            <p:cNvPr id="1422" name="Group 461">
              <a:extLst>
                <a:ext uri="{FF2B5EF4-FFF2-40B4-BE49-F238E27FC236}">
                  <a16:creationId xmlns:a16="http://schemas.microsoft.com/office/drawing/2014/main" id="{945F125E-4877-4C4F-B8B3-80B0B45580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1423" name="Rectangle 457">
                <a:extLst>
                  <a:ext uri="{FF2B5EF4-FFF2-40B4-BE49-F238E27FC236}">
                    <a16:creationId xmlns:a16="http://schemas.microsoft.com/office/drawing/2014/main" id="{96F48ABE-9A07-9745-8CD8-1838BDF3E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424" name="Group 445">
                <a:extLst>
                  <a:ext uri="{FF2B5EF4-FFF2-40B4-BE49-F238E27FC236}">
                    <a16:creationId xmlns:a16="http://schemas.microsoft.com/office/drawing/2014/main" id="{1AC9A35B-D88E-304C-8099-6944F5F112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1427" name="Group 446">
                  <a:extLst>
                    <a:ext uri="{FF2B5EF4-FFF2-40B4-BE49-F238E27FC236}">
                      <a16:creationId xmlns:a16="http://schemas.microsoft.com/office/drawing/2014/main" id="{DB702BD7-8957-2C44-A226-AF80D4754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430" name="Group 447">
                    <a:extLst>
                      <a:ext uri="{FF2B5EF4-FFF2-40B4-BE49-F238E27FC236}">
                        <a16:creationId xmlns:a16="http://schemas.microsoft.com/office/drawing/2014/main" id="{F6B64FB3-38BD-6B4E-8E78-9C99B1A82B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434" name="Rectangle 448">
                      <a:extLst>
                        <a:ext uri="{FF2B5EF4-FFF2-40B4-BE49-F238E27FC236}">
                          <a16:creationId xmlns:a16="http://schemas.microsoft.com/office/drawing/2014/main" id="{F1F639F6-C05B-494B-8B4D-1888EBE26A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35" name="Text Box 449">
                      <a:extLst>
                        <a:ext uri="{FF2B5EF4-FFF2-40B4-BE49-F238E27FC236}">
                          <a16:creationId xmlns:a16="http://schemas.microsoft.com/office/drawing/2014/main" id="{949DB487-3E28-E144-AC2C-1C40E26D334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431" name="Group 450">
                    <a:extLst>
                      <a:ext uri="{FF2B5EF4-FFF2-40B4-BE49-F238E27FC236}">
                        <a16:creationId xmlns:a16="http://schemas.microsoft.com/office/drawing/2014/main" id="{6E6B73B0-D0C2-7D46-92E5-29ADF12876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432" name="Rectangle 451">
                      <a:extLst>
                        <a:ext uri="{FF2B5EF4-FFF2-40B4-BE49-F238E27FC236}">
                          <a16:creationId xmlns:a16="http://schemas.microsoft.com/office/drawing/2014/main" id="{4C610DFE-363B-F74F-BA64-A87F67D852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rgbClr val="00CC99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1433" name="Rectangle 452">
                      <a:extLst>
                        <a:ext uri="{FF2B5EF4-FFF2-40B4-BE49-F238E27FC236}">
                          <a16:creationId xmlns:a16="http://schemas.microsoft.com/office/drawing/2014/main" id="{86A71122-100D-224A-9DBF-53DE8D970F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rgbClr val="00CC99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endParaRPr>
                    </a:p>
                  </p:txBody>
                </p:sp>
              </p:grpSp>
            </p:grpSp>
            <p:sp>
              <p:nvSpPr>
                <p:cNvPr id="1428" name="Rectangle 453">
                  <a:extLst>
                    <a:ext uri="{FF2B5EF4-FFF2-40B4-BE49-F238E27FC236}">
                      <a16:creationId xmlns:a16="http://schemas.microsoft.com/office/drawing/2014/main" id="{9BCD973F-4C32-9E44-994F-5153EE8D0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rgbClr val="33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429" name="Rectangle 454">
                  <a:extLst>
                    <a:ext uri="{FF2B5EF4-FFF2-40B4-BE49-F238E27FC236}">
                      <a16:creationId xmlns:a16="http://schemas.microsoft.com/office/drawing/2014/main" id="{852A6FFA-C875-754E-8259-955A85131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425" name="Rectangle 455">
                <a:extLst>
                  <a:ext uri="{FF2B5EF4-FFF2-40B4-BE49-F238E27FC236}">
                    <a16:creationId xmlns:a16="http://schemas.microsoft.com/office/drawing/2014/main" id="{86F66628-5236-984B-B9C7-68FAFC46A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26" name="Rectangle 456">
                <a:extLst>
                  <a:ext uri="{FF2B5EF4-FFF2-40B4-BE49-F238E27FC236}">
                    <a16:creationId xmlns:a16="http://schemas.microsoft.com/office/drawing/2014/main" id="{7831360A-68BA-9C48-8798-45611A892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451" name="Group 462">
            <a:extLst>
              <a:ext uri="{FF2B5EF4-FFF2-40B4-BE49-F238E27FC236}">
                <a16:creationId xmlns:a16="http://schemas.microsoft.com/office/drawing/2014/main" id="{0D9DBC59-E587-F447-95DB-826B98FC265E}"/>
              </a:ext>
            </a:extLst>
          </p:cNvPr>
          <p:cNvGrpSpPr>
            <a:grpSpLocks/>
          </p:cNvGrpSpPr>
          <p:nvPr/>
        </p:nvGrpSpPr>
        <p:grpSpPr bwMode="auto">
          <a:xfrm>
            <a:off x="668338" y="5013325"/>
            <a:ext cx="1081087" cy="244475"/>
            <a:chOff x="-341" y="3180"/>
            <a:chExt cx="681" cy="154"/>
          </a:xfrm>
        </p:grpSpPr>
        <p:sp>
          <p:nvSpPr>
            <p:cNvPr id="1452" name="Rectangle 463">
              <a:extLst>
                <a:ext uri="{FF2B5EF4-FFF2-40B4-BE49-F238E27FC236}">
                  <a16:creationId xmlns:a16="http://schemas.microsoft.com/office/drawing/2014/main" id="{A49E1639-B461-5B40-A731-1377E4315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453" name="Group 464">
              <a:extLst>
                <a:ext uri="{FF2B5EF4-FFF2-40B4-BE49-F238E27FC236}">
                  <a16:creationId xmlns:a16="http://schemas.microsoft.com/office/drawing/2014/main" id="{D5FA2E0E-0A78-F049-BE06-25BFB15F0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1456" name="Group 465">
                <a:extLst>
                  <a:ext uri="{FF2B5EF4-FFF2-40B4-BE49-F238E27FC236}">
                    <a16:creationId xmlns:a16="http://schemas.microsoft.com/office/drawing/2014/main" id="{8A2C9457-2B63-E445-A642-A19BC33E7D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459" name="Group 466">
                  <a:extLst>
                    <a:ext uri="{FF2B5EF4-FFF2-40B4-BE49-F238E27FC236}">
                      <a16:creationId xmlns:a16="http://schemas.microsoft.com/office/drawing/2014/main" id="{0ED7C792-6D2F-7244-AE5D-4733C0D41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463" name="Rectangle 467">
                    <a:extLst>
                      <a:ext uri="{FF2B5EF4-FFF2-40B4-BE49-F238E27FC236}">
                        <a16:creationId xmlns:a16="http://schemas.microsoft.com/office/drawing/2014/main" id="{AB75B8C7-1B46-B54B-BDB3-1BAFD73A47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64" name="Text Box 468">
                    <a:extLst>
                      <a:ext uri="{FF2B5EF4-FFF2-40B4-BE49-F238E27FC236}">
                        <a16:creationId xmlns:a16="http://schemas.microsoft.com/office/drawing/2014/main" id="{F3F7FB78-D532-E842-8C80-77FEABCA4D3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1460" name="Group 469">
                  <a:extLst>
                    <a:ext uri="{FF2B5EF4-FFF2-40B4-BE49-F238E27FC236}">
                      <a16:creationId xmlns:a16="http://schemas.microsoft.com/office/drawing/2014/main" id="{416C1FF9-E113-504D-9EE2-4327347FD8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461" name="Rectangle 470">
                    <a:extLst>
                      <a:ext uri="{FF2B5EF4-FFF2-40B4-BE49-F238E27FC236}">
                        <a16:creationId xmlns:a16="http://schemas.microsoft.com/office/drawing/2014/main" id="{DE3A100E-198F-E448-AA6A-4DF941945B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rgbClr val="00CC99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462" name="Rectangle 471">
                    <a:extLst>
                      <a:ext uri="{FF2B5EF4-FFF2-40B4-BE49-F238E27FC236}">
                        <a16:creationId xmlns:a16="http://schemas.microsoft.com/office/drawing/2014/main" id="{A7D239DD-5743-5846-B6BE-3318EA79F3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rgbClr val="00CC99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1457" name="Rectangle 472">
                <a:extLst>
                  <a:ext uri="{FF2B5EF4-FFF2-40B4-BE49-F238E27FC236}">
                    <a16:creationId xmlns:a16="http://schemas.microsoft.com/office/drawing/2014/main" id="{731ADE56-4682-664C-BC51-BB88883F01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458" name="Rectangle 473">
                <a:extLst>
                  <a:ext uri="{FF2B5EF4-FFF2-40B4-BE49-F238E27FC236}">
                    <a16:creationId xmlns:a16="http://schemas.microsoft.com/office/drawing/2014/main" id="{547100D8-7A3A-1D41-9B15-FFBF05B77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454" name="Rectangle 474">
              <a:extLst>
                <a:ext uri="{FF2B5EF4-FFF2-40B4-BE49-F238E27FC236}">
                  <a16:creationId xmlns:a16="http://schemas.microsoft.com/office/drawing/2014/main" id="{886DAE83-F1EB-BC48-B19C-265C33E86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1455" name="Rectangle 475">
              <a:extLst>
                <a:ext uri="{FF2B5EF4-FFF2-40B4-BE49-F238E27FC236}">
                  <a16:creationId xmlns:a16="http://schemas.microsoft.com/office/drawing/2014/main" id="{E6874F5F-698C-3C4C-B3C1-75898F0DD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1465" name="Picture 478">
            <a:extLst>
              <a:ext uri="{FF2B5EF4-FFF2-40B4-BE49-F238E27FC236}">
                <a16:creationId xmlns:a16="http://schemas.microsoft.com/office/drawing/2014/main" id="{D1685B0C-7F85-E147-A4EA-AFA2AE215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76" y="2632037"/>
            <a:ext cx="639182" cy="395101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66" name="Rectangle 480">
            <a:extLst>
              <a:ext uri="{FF2B5EF4-FFF2-40B4-BE49-F238E27FC236}">
                <a16:creationId xmlns:a16="http://schemas.microsoft.com/office/drawing/2014/main" id="{E8C6E2EE-B2B4-8144-9BCC-BFAF064D1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747" y="1575974"/>
            <a:ext cx="259555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187325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Веб-страница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ru-RU" sz="2000" i="1" dirty="0">
                <a:solidFill>
                  <a:srgbClr val="C00000"/>
                </a:solidFill>
                <a:ea typeface="ＭＳ Ｐゴシック" charset="0"/>
              </a:rPr>
              <a:t>наконец</a:t>
            </a:r>
            <a:r>
              <a:rPr lang="en-US" sz="2000" i="1" dirty="0">
                <a:solidFill>
                  <a:srgbClr val="C00000"/>
                </a:solidFill>
                <a:ea typeface="ＭＳ Ｐゴシック" charset="0"/>
              </a:rPr>
              <a:t> (!!!) </a:t>
            </a:r>
            <a:r>
              <a:rPr lang="ru-RU" sz="2000" dirty="0">
                <a:solidFill>
                  <a:srgbClr val="000000"/>
                </a:solidFill>
                <a:ea typeface="ＭＳ Ｐゴシック" charset="0"/>
              </a:rPr>
              <a:t>отображается</a:t>
            </a: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1A14386-A0A5-A01E-22CF-3438CEDD5455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</a:rPr>
              <a:t>© Авторские права, 1996-2015. </a:t>
            </a:r>
            <a:r>
              <a:rPr lang="ru-RU" dirty="0" err="1">
                <a:latin typeface="Arial" panose="020B0604020202020204" pitchFamily="34" charset="0"/>
              </a:rPr>
              <a:t>Джеймс</a:t>
            </a:r>
            <a:r>
              <a:rPr lang="ru-RU" dirty="0">
                <a:latin typeface="Arial" panose="020B0604020202020204" pitchFamily="34" charset="0"/>
              </a:rPr>
              <a:t> Ф. </a:t>
            </a:r>
            <a:r>
              <a:rPr lang="ru-RU" dirty="0" err="1">
                <a:latin typeface="Arial" panose="020B0604020202020204" pitchFamily="34" charset="0"/>
              </a:rPr>
              <a:t>Куроуз</a:t>
            </a:r>
            <a:r>
              <a:rPr lang="ru-RU" dirty="0">
                <a:latin typeface="Arial" panose="020B0604020202020204" pitchFamily="34" charset="0"/>
              </a:rPr>
              <a:t>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2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3.75E-6 0.07338 L 0.29205 0.06899 L 0.19596 0.25764 L 0.41562 0.11088 L 0.26731 0.51227 C 0.18945 0.51459 0.11744 0.50787 0.03971 0.50996 L 0.03971 0.38079 " pathEditMode="relative" rAng="0" ptsTypes="AAAAAAAA">
                                      <p:cBhvr>
                                        <p:cTn id="39" dur="30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3 C -0.00078 0.03264 -0.00143 0.06598 -0.00143 0.09908 L 0.23477 0.09699 L 0.37122 -0.27083 L 0.15104 -0.11944 L 0.25 -0.31666 L -0.03529 -0.31481 C -0.03594 -0.33078 -0.03529 -0.34143 -0.03529 -0.36342 C -0.03529 -0.38263 -0.03893 -0.35995 -0.03893 -0.37939 " pathEditMode="relative" rAng="0" ptsTypes="AAAAAAAAA">
                                      <p:cBhvr>
                                        <p:cTn id="70" dur="30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93" y="-1400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" grpId="0"/>
      <p:bldP spid="1331" grpId="0"/>
      <p:bldP spid="1332" grpId="0"/>
      <p:bldP spid="1335" grpId="0"/>
      <p:bldP spid="1466" grpId="0"/>
      <p:bldP spid="146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42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dirty="0">
                <a:cs typeface="Calibri" panose="020F0502020204030204" pitchFamily="34" charset="0"/>
              </a:rPr>
              <a:t>Канальный уровень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DCC24-3FE7-E745-BC17-3886FB241095}"/>
              </a:ext>
            </a:extLst>
          </p:cNvPr>
          <p:cNvSpPr txBox="1">
            <a:spLocks noChangeArrowheads="1"/>
          </p:cNvSpPr>
          <p:nvPr/>
        </p:nvSpPr>
        <p:spPr>
          <a:xfrm>
            <a:off x="1104900" y="1257300"/>
            <a:ext cx="5622601" cy="4153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lvl="0" indent="0">
              <a:buNone/>
              <a:defRPr/>
            </a:pPr>
            <a:r>
              <a:rPr lang="ru-RU" altLang="en-US" sz="30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терминология</a:t>
            </a:r>
            <a:r>
              <a:rPr lang="en-US" altLang="en-US" sz="30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marL="404813" lvl="0" indent="-274638">
              <a:defRPr/>
            </a:pPr>
            <a:r>
              <a:rPr lang="ru-RU" altLang="en-US" sz="30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Хосты и маршрутизаторы</a:t>
            </a:r>
            <a:r>
              <a:rPr lang="en-US" altLang="en-US" sz="30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lang="ru-RU" altLang="en-US" sz="3000" dirty="0">
                <a:solidFill>
                  <a:srgbClr val="C0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узлы</a:t>
            </a:r>
            <a:endParaRPr lang="en-US" altLang="en-US" sz="3000" dirty="0">
              <a:solidFill>
                <a:srgbClr val="C00000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404813" indent="-274638">
              <a:defRPr/>
            </a:pPr>
            <a:r>
              <a:rPr lang="ru-RU" dirty="0"/>
              <a:t>Линии связи, связывающие смежные узлы вдоль по пути коммуникации: </a:t>
            </a:r>
            <a:r>
              <a:rPr lang="ru-RU" dirty="0">
                <a:solidFill>
                  <a:srgbClr val="C00000"/>
                </a:solidFill>
              </a:rPr>
              <a:t>каналы</a:t>
            </a:r>
            <a:r>
              <a:rPr lang="ru-RU" dirty="0"/>
              <a:t> </a:t>
            </a:r>
            <a:endParaRPr lang="en-US" altLang="en-US" sz="3000" dirty="0">
              <a:solidFill>
                <a:prstClr val="black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747713" lvl="1" indent="-274638">
              <a:defRPr/>
            </a:pP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Кабельные каналы</a:t>
            </a: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marL="747713" lvl="1" indent="-274638">
              <a:defRPr/>
            </a:pP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Беспроводные каналы</a:t>
            </a:r>
            <a:r>
              <a:rPr lang="en-US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</a:t>
            </a:r>
          </a:p>
          <a:p>
            <a:pPr marL="747713" lvl="1" indent="-274638">
              <a:defRPr/>
            </a:pPr>
            <a:r>
              <a:rPr lang="ru-RU" altLang="en-US" sz="26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Локальные сети</a:t>
            </a:r>
            <a:endParaRPr lang="en-US" altLang="en-US" sz="2600" dirty="0">
              <a:solidFill>
                <a:prstClr val="black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404813" lvl="0" indent="-274638">
              <a:defRPr/>
            </a:pPr>
            <a:r>
              <a:rPr lang="ru-RU" altLang="en-US" sz="30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Пакет уровня 2</a:t>
            </a:r>
            <a:r>
              <a:rPr lang="en-US" altLang="en-US" sz="30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</a:t>
            </a:r>
            <a:r>
              <a:rPr lang="ru-RU" altLang="en-US" sz="3000" i="1" dirty="0">
                <a:solidFill>
                  <a:srgbClr val="0000A8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кадр</a:t>
            </a:r>
            <a:r>
              <a:rPr lang="en-US" altLang="en-US" sz="30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, </a:t>
            </a:r>
            <a:r>
              <a:rPr lang="ru-RU" altLang="en-US" sz="3000" dirty="0">
                <a:solidFill>
                  <a:prstClr val="black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инкапсулирует дейтаграмму</a:t>
            </a:r>
            <a:endParaRPr lang="en-US" altLang="en-US" sz="3000" dirty="0">
              <a:solidFill>
                <a:prstClr val="black"/>
              </a:solidFill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C4FF92-130F-BB41-8C2E-AD6E35A5EFB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17">
            <a:extLst>
              <a:ext uri="{FF2B5EF4-FFF2-40B4-BE49-F238E27FC236}">
                <a16:creationId xmlns:a16="http://schemas.microsoft.com/office/drawing/2014/main" id="{86D46BE4-B0DC-6447-9B19-4A15963D6107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418">
            <a:extLst>
              <a:ext uri="{FF2B5EF4-FFF2-40B4-BE49-F238E27FC236}">
                <a16:creationId xmlns:a16="http://schemas.microsoft.com/office/drawing/2014/main" id="{B6EA0447-3C72-2546-A182-B18B3204742F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13" name="Rectangle 419">
              <a:extLst>
                <a:ext uri="{FF2B5EF4-FFF2-40B4-BE49-F238E27FC236}">
                  <a16:creationId xmlns:a16="http://schemas.microsoft.com/office/drawing/2014/main" id="{BE021C30-4F59-6844-AF0D-B5AB853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AutoShape 420">
              <a:extLst>
                <a:ext uri="{FF2B5EF4-FFF2-40B4-BE49-F238E27FC236}">
                  <a16:creationId xmlns:a16="http://schemas.microsoft.com/office/drawing/2014/main" id="{27AA7BFA-EEE4-4140-B9E6-23FEE52A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427">
            <a:extLst>
              <a:ext uri="{FF2B5EF4-FFF2-40B4-BE49-F238E27FC236}">
                <a16:creationId xmlns:a16="http://schemas.microsoft.com/office/drawing/2014/main" id="{50383F63-A1BE-EE40-9A4A-9521B5B39A87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80">
            <a:extLst>
              <a:ext uri="{FF2B5EF4-FFF2-40B4-BE49-F238E27FC236}">
                <a16:creationId xmlns:a16="http://schemas.microsoft.com/office/drawing/2014/main" id="{68F39DC6-82AA-494B-BF8C-3328A35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4798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400" dirty="0">
                <a:solidFill>
                  <a:prstClr val="black"/>
                </a:solidFill>
                <a:latin typeface="Calibri" panose="020F0502020204030204"/>
              </a:rPr>
              <a:t>Мобильные сети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18D63BA9-A80C-3C4E-951E-EC3E627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435008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Корпоративные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сети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C1BA4F-9694-604C-B41C-E527BFD0B4FC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929D7-3426-7545-8640-DC8E2ED95FB9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949C6B-70A2-0C41-96B1-4A94F8B7F80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A42A8C1-0A52-8944-BCD0-7C3E1000F6A9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1E422-A8CB-5D4B-8A53-10BB1CC241B4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70776E-060B-774C-AF87-577276BCDED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F15741-4E5D-2C40-AA55-B8A92FB5641B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16124-6B0D-0A48-9748-70E0EE10E0B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A80C21-FB20-4F42-A016-94A2E068D91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6746B7-2DA8-C14F-A27C-643C5FAB1AF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66780-DE5E-6740-8BBA-01C995D1619B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9A9BF7-5D60-2C4D-AF1F-F5F5F46EB76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935E55-D83F-F74C-A0C3-358E8FF3E7CE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FB49DC-1122-2D42-9C83-51C0E0469DF6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4DFA1B-BDC0-0547-BA3C-F5988DF0957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4898AC-622F-264A-9A7D-E5817715A6A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1C8AF5-125A-4746-96BD-BF09BC7DDE9B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2089-AD1C-A64B-9B48-0369C502239D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D9A8F3-9F56-D642-96B2-51A352E9864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717B1C14-4D36-EF4F-A926-BBBD98456BEE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3F2107-1C9A-0C41-B24A-0671CC60D47A}"/>
              </a:ext>
            </a:extLst>
          </p:cNvPr>
          <p:cNvSpPr txBox="1"/>
          <p:nvPr/>
        </p:nvSpPr>
        <p:spPr>
          <a:xfrm>
            <a:off x="9893859" y="1402879"/>
            <a:ext cx="197361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Национальный или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глобальный провайдер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05D-F88D-A643-A8DA-87BCB5348C5C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5F625F-E4CA-A14C-BDB7-680FDFE6EE1F}"/>
              </a:ext>
            </a:extLst>
          </p:cNvPr>
          <p:cNvSpPr txBox="1"/>
          <p:nvPr/>
        </p:nvSpPr>
        <p:spPr>
          <a:xfrm>
            <a:off x="10917767" y="4677937"/>
            <a:ext cx="952505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Сети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дата-центров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9284F2-2C3E-6B49-83BE-150EADA93824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EFAB6-4248-8846-A79A-BF9D6164DE76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0D3269-0EC2-2640-AC07-B881868275F8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3C34A0-4725-C44D-9514-4F74B2157D8C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0311E5-76D3-2C44-A6A8-22CB01ADCF02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39BF82-EFED-E140-BFC2-23D3688C2CB7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E47AF2-94A8-0243-8795-936020048815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648A8C-238E-7045-A29E-EDD4DA54C3A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8AD327-3BC9-7D46-A7E7-D0F90B60A252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7C26C3-84F1-C149-AC22-6F1EB6629DA9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 w="19050">
            <a:solidFill>
              <a:srgbClr val="E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F05EFE-FD3D-3C4D-8F4F-0AC6B112D1A2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Line 428">
            <a:extLst>
              <a:ext uri="{FF2B5EF4-FFF2-40B4-BE49-F238E27FC236}">
                <a16:creationId xmlns:a16="http://schemas.microsoft.com/office/drawing/2014/main" id="{16F1973E-A8F0-6E4E-9510-49D75998F4A8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9789609" y="5251739"/>
            <a:ext cx="388062" cy="756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Line 430">
            <a:extLst>
              <a:ext uri="{FF2B5EF4-FFF2-40B4-BE49-F238E27FC236}">
                <a16:creationId xmlns:a16="http://schemas.microsoft.com/office/drawing/2014/main" id="{CAB72423-2D43-1046-869C-9EDAEA5E40C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0209926" y="5405286"/>
            <a:ext cx="0" cy="11430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Line 431">
            <a:extLst>
              <a:ext uri="{FF2B5EF4-FFF2-40B4-BE49-F238E27FC236}">
                <a16:creationId xmlns:a16="http://schemas.microsoft.com/office/drawing/2014/main" id="{99BD1088-D56F-3A42-8E44-483A32BED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32959" y="4838517"/>
            <a:ext cx="524483" cy="261537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Line 432">
            <a:extLst>
              <a:ext uri="{FF2B5EF4-FFF2-40B4-BE49-F238E27FC236}">
                <a16:creationId xmlns:a16="http://schemas.microsoft.com/office/drawing/2014/main" id="{8A75CF99-7455-B74F-8BAD-3AD43E03F4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0066" y="4838517"/>
            <a:ext cx="569255" cy="246266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Line 433">
            <a:extLst>
              <a:ext uri="{FF2B5EF4-FFF2-40B4-BE49-F238E27FC236}">
                <a16:creationId xmlns:a16="http://schemas.microsoft.com/office/drawing/2014/main" id="{FC542B29-675E-3D46-80C8-75565CBAE2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21744" y="5108876"/>
            <a:ext cx="1030502" cy="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Line 435">
            <a:extLst>
              <a:ext uri="{FF2B5EF4-FFF2-40B4-BE49-F238E27FC236}">
                <a16:creationId xmlns:a16="http://schemas.microsoft.com/office/drawing/2014/main" id="{2B974C3D-5280-D849-8D04-7FDDEF66CF86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0207" y="5117334"/>
            <a:ext cx="2268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Line 436">
            <a:extLst>
              <a:ext uri="{FF2B5EF4-FFF2-40B4-BE49-F238E27FC236}">
                <a16:creationId xmlns:a16="http://schemas.microsoft.com/office/drawing/2014/main" id="{05391238-AE6D-D14C-8C1F-CD07E40328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48367" y="5290470"/>
            <a:ext cx="412750" cy="127000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Line 439">
            <a:extLst>
              <a:ext uri="{FF2B5EF4-FFF2-40B4-BE49-F238E27FC236}">
                <a16:creationId xmlns:a16="http://schemas.microsoft.com/office/drawing/2014/main" id="{F0B33890-F38E-9948-851E-64C7E965F0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73817" y="5282252"/>
            <a:ext cx="68080" cy="293968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Line 440">
            <a:extLst>
              <a:ext uri="{FF2B5EF4-FFF2-40B4-BE49-F238E27FC236}">
                <a16:creationId xmlns:a16="http://schemas.microsoft.com/office/drawing/2014/main" id="{A6F6A7F9-E45C-124D-AC6C-F4101DAE4B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88731" y="5307931"/>
            <a:ext cx="280374" cy="269876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Line 441">
            <a:extLst>
              <a:ext uri="{FF2B5EF4-FFF2-40B4-BE49-F238E27FC236}">
                <a16:creationId xmlns:a16="http://schemas.microsoft.com/office/drawing/2014/main" id="{AD8346D7-6C40-1348-A196-CC99EDB76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88731" y="5258048"/>
            <a:ext cx="914184" cy="46862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Line 443">
            <a:extLst>
              <a:ext uri="{FF2B5EF4-FFF2-40B4-BE49-F238E27FC236}">
                <a16:creationId xmlns:a16="http://schemas.microsoft.com/office/drawing/2014/main" id="{E2DA8AD7-F617-354E-B5AE-47F97541A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778" y="3829970"/>
            <a:ext cx="0" cy="13176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Line 449">
            <a:extLst>
              <a:ext uri="{FF2B5EF4-FFF2-40B4-BE49-F238E27FC236}">
                <a16:creationId xmlns:a16="http://schemas.microsoft.com/office/drawing/2014/main" id="{E873DD89-2DB7-304C-ADED-170F1F4E1A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96666" y="4041107"/>
            <a:ext cx="168275" cy="3175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Line 428">
            <a:extLst>
              <a:ext uri="{FF2B5EF4-FFF2-40B4-BE49-F238E27FC236}">
                <a16:creationId xmlns:a16="http://schemas.microsoft.com/office/drawing/2014/main" id="{56AC483A-3972-5540-9E9F-AE1FE256604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9885545" y="5583471"/>
            <a:ext cx="366793" cy="148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Line 440">
            <a:extLst>
              <a:ext uri="{FF2B5EF4-FFF2-40B4-BE49-F238E27FC236}">
                <a16:creationId xmlns:a16="http://schemas.microsoft.com/office/drawing/2014/main" id="{B0224379-0B0C-1343-B0E2-E62DFA482C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9425" y="5036562"/>
            <a:ext cx="404236" cy="207771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DFBDA95-16CE-D146-A4C5-C45EDEC8D34E}"/>
              </a:ext>
            </a:extLst>
          </p:cNvPr>
          <p:cNvCxnSpPr/>
          <p:nvPr/>
        </p:nvCxnSpPr>
        <p:spPr>
          <a:xfrm flipH="1">
            <a:off x="10100635" y="2169432"/>
            <a:ext cx="761467" cy="577355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82E722-916E-234E-AC0B-E2B36A0049E1}"/>
              </a:ext>
            </a:extLst>
          </p:cNvPr>
          <p:cNvCxnSpPr/>
          <p:nvPr/>
        </p:nvCxnSpPr>
        <p:spPr>
          <a:xfrm flipH="1">
            <a:off x="10100635" y="2268313"/>
            <a:ext cx="3970" cy="5184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691F242-AF67-1B42-8D8E-F09C1EB27D39}"/>
              </a:ext>
            </a:extLst>
          </p:cNvPr>
          <p:cNvCxnSpPr/>
          <p:nvPr/>
        </p:nvCxnSpPr>
        <p:spPr>
          <a:xfrm flipH="1">
            <a:off x="10672135" y="2200506"/>
            <a:ext cx="149360" cy="518461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FE49F46-6C78-A640-A53B-1F2DCAE49B5E}"/>
              </a:ext>
            </a:extLst>
          </p:cNvPr>
          <p:cNvCxnSpPr/>
          <p:nvPr/>
        </p:nvCxnSpPr>
        <p:spPr>
          <a:xfrm flipH="1">
            <a:off x="10142166" y="2718967"/>
            <a:ext cx="574283" cy="27820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1454C82-BE7E-874F-AA28-09F795395B3E}"/>
              </a:ext>
            </a:extLst>
          </p:cNvPr>
          <p:cNvCxnSpPr/>
          <p:nvPr/>
        </p:nvCxnSpPr>
        <p:spPr>
          <a:xfrm flipH="1">
            <a:off x="10069542" y="2169432"/>
            <a:ext cx="788589" cy="98881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2F00AE0-2163-514F-B52E-CFE0592CCF07}"/>
              </a:ext>
            </a:extLst>
          </p:cNvPr>
          <p:cNvCxnSpPr/>
          <p:nvPr/>
        </p:nvCxnSpPr>
        <p:spPr>
          <a:xfrm flipH="1">
            <a:off x="10862103" y="2127325"/>
            <a:ext cx="279002" cy="42107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E38317B-7455-F04C-9FB3-A47169171585}"/>
              </a:ext>
            </a:extLst>
          </p:cNvPr>
          <p:cNvCxnSpPr/>
          <p:nvPr/>
        </p:nvCxnSpPr>
        <p:spPr>
          <a:xfrm flipH="1" flipV="1">
            <a:off x="10681994" y="2718967"/>
            <a:ext cx="353541" cy="67807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8CD097C-75DA-B84B-B03E-371F3044C3BB}"/>
              </a:ext>
            </a:extLst>
          </p:cNvPr>
          <p:cNvCxnSpPr/>
          <p:nvPr/>
        </p:nvCxnSpPr>
        <p:spPr>
          <a:xfrm flipH="1">
            <a:off x="8769223" y="2268313"/>
            <a:ext cx="1300319" cy="606622"/>
          </a:xfrm>
          <a:prstGeom prst="line">
            <a:avLst/>
          </a:prstGeom>
          <a:ln w="19050">
            <a:solidFill>
              <a:srgbClr val="E4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Line 541">
            <a:extLst>
              <a:ext uri="{FF2B5EF4-FFF2-40B4-BE49-F238E27FC236}">
                <a16:creationId xmlns:a16="http://schemas.microsoft.com/office/drawing/2014/main" id="{3EE4D6D5-1F58-604E-926E-B12AF198F9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8705" y="4113379"/>
            <a:ext cx="429324" cy="705603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Line 424">
            <a:extLst>
              <a:ext uri="{FF2B5EF4-FFF2-40B4-BE49-F238E27FC236}">
                <a16:creationId xmlns:a16="http://schemas.microsoft.com/office/drawing/2014/main" id="{69D11C97-9A2A-6F4A-BEC2-192440539B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44554" y="4047456"/>
            <a:ext cx="969051" cy="3175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778" descr="antenna_radiation_stylized">
            <a:extLst>
              <a:ext uri="{FF2B5EF4-FFF2-40B4-BE49-F238E27FC236}">
                <a16:creationId xmlns:a16="http://schemas.microsoft.com/office/drawing/2014/main" id="{AE641E33-5C90-9C48-B6C0-B2DA38E6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38" y="3813930"/>
            <a:ext cx="506412" cy="1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781" descr="antenna_radiation_stylized">
            <a:extLst>
              <a:ext uri="{FF2B5EF4-FFF2-40B4-BE49-F238E27FC236}">
                <a16:creationId xmlns:a16="http://schemas.microsoft.com/office/drawing/2014/main" id="{58D0D77F-41BF-B141-99CC-74447702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073" y="5480938"/>
            <a:ext cx="452014" cy="9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799" descr="cell_tower_radiation copy">
            <a:extLst>
              <a:ext uri="{FF2B5EF4-FFF2-40B4-BE49-F238E27FC236}">
                <a16:creationId xmlns:a16="http://schemas.microsoft.com/office/drawing/2014/main" id="{B93FCB1A-5588-5743-82CC-8E52ADEAD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66" y="2158167"/>
            <a:ext cx="457200" cy="33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Oval 800">
            <a:extLst>
              <a:ext uri="{FF2B5EF4-FFF2-40B4-BE49-F238E27FC236}">
                <a16:creationId xmlns:a16="http://schemas.microsoft.com/office/drawing/2014/main" id="{029C7FDD-ABE9-EB40-A1C5-64FF9B2F9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541" y="2292995"/>
            <a:ext cx="52388" cy="4948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6" name="Line 426">
            <a:extLst>
              <a:ext uri="{FF2B5EF4-FFF2-40B4-BE49-F238E27FC236}">
                <a16:creationId xmlns:a16="http://schemas.microsoft.com/office/drawing/2014/main" id="{390C81B6-E64F-6D4C-8D06-8F1804B7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" name="Picture 777" descr="access_point_stylized_small">
            <a:extLst>
              <a:ext uri="{FF2B5EF4-FFF2-40B4-BE49-F238E27FC236}">
                <a16:creationId xmlns:a16="http://schemas.microsoft.com/office/drawing/2014/main" id="{B5B19229-5990-4C46-B116-F6E2FC93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80" descr="access_point_stylized_small">
            <a:extLst>
              <a:ext uri="{FF2B5EF4-FFF2-40B4-BE49-F238E27FC236}">
                <a16:creationId xmlns:a16="http://schemas.microsoft.com/office/drawing/2014/main" id="{615B9139-7B73-FE46-A7A9-D06CDC31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32E1A1-9866-4149-B71C-D56584CCE488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60DF978-36B3-2D47-A16A-0D97C01CAF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56B286-5B4C-0D4F-9AF0-6A6CFC0099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E4349E7-CC12-8D4C-8CFA-829CDA0820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D86C2F1-D4F0-7948-9E05-62E1C42CC8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24715B-0FC5-9E49-B361-2A29A286F3C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CA2DA9C-2B13-214E-ACD2-0EA76BA8301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4A6B5C-46E6-5E4D-96C8-1C3F87F038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1D7EA0-6DA2-8D43-8279-78C750CFC172}"/>
              </a:ext>
            </a:extLst>
          </p:cNvPr>
          <p:cNvGrpSpPr/>
          <p:nvPr/>
        </p:nvGrpSpPr>
        <p:grpSpPr>
          <a:xfrm>
            <a:off x="8311829" y="5180504"/>
            <a:ext cx="309187" cy="167750"/>
            <a:chOff x="3668110" y="2448910"/>
            <a:chExt cx="3794234" cy="21651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32348E-CBF0-8F4E-B1C0-FA5E7B1403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E6F91D8-1A83-2A42-AC0B-AD8F10B7EF3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1E3EF0-51B2-C349-B41E-2A6C5F46D9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7403B7C-7FA1-3F40-B91E-B9311B3831C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2456F695-074E-CC4D-8221-531E7EA3A74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24A04C3-C296-1C4B-BBD4-CDE7083CB1D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BBAC641-21BF-8B45-BB54-F143F77A155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BC347E-C394-3042-B2F7-B3F23FAEAB95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2A87F28-E662-7843-88D6-0813EE7C9C7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F5A88D5-7F33-C641-91D0-89A14D032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27C385B-C23A-9D47-A881-792955281F4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AA0E5-7CFA-D644-ADAB-E7BF68F3D3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51DAA20-67FB-F046-A058-83AEFE0E26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C03FD79-9BD7-DD42-AC59-6C4F96612AC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A4610651-9548-304A-8A63-B930DF62228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9BFD2C-DE5F-0C45-B636-6597FE43775F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8D0A013-957C-4B4E-8B83-D6592094AC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DC0323-148A-714F-A6FC-9ADB6FB128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6897F2-F6E6-A049-A1D9-17378B713B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0F6ACC7A-4B31-AF42-A472-F972FEE813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CE6B10E-CA3E-D444-AB50-17DAB7CAD2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3B2228D-5BAA-EC47-BEFB-CB31458923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7729E0C-173F-C14A-AEF0-A4EC382A52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F65CB9E-D1E1-5348-9E59-69DA1CEF2123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1DBEC0A-03A5-5849-AD80-43903CE8F98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93155A2-B6DA-E04B-931F-EAE90D03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931AF15-7062-194D-9D41-4344D0DE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DC26AF1-24F2-5D45-AB87-61683E4E252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EC90C20-8D53-0646-9F93-F00306B71CA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9493643-4525-FD45-A56C-AE765396C5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824CC9D-76C8-2749-A791-F65C4F3ACA4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BE87F9-CE91-5943-9D77-D8B9227384AC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F167397-FDB8-4A4D-A599-63F4111F18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8DCFDBA-4FB5-AE49-968D-A9F0C84D1CA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85146B5-C4CC-CF42-8938-46F3C689B4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227274-32EF-074A-9791-2B53B212E4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1B35B0-4270-0A43-B1CB-1EA6DEBA0A3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7956E94-C156-C749-894C-3962EFA64DC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0545111-AB10-544C-A7FB-8905D7E84A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B1BF7-15E3-B642-B1ED-14A585EC5A4E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3BC896-EAF3-B44C-A223-0B61ADD448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1FDE8F7-458E-F043-99FF-74BB3A94040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87486C-C62D-A04E-BD6D-5E7B286D09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DEDB6C40-CF6A-E547-8BC1-635D2DC438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B7776C1D-06CD-5245-AF82-92665409A0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D893366-435F-C043-8ADD-35A96EC80B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246B375-EFFF-874C-BA50-6516A502F0C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711763-C567-4040-ABFB-F5C34597A154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F38627D-7A2B-A841-8C69-850F7253A2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FB71122-C2F0-3B40-A94F-7E95B02A39D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5D9C3E-2D7E-A54F-9A93-7708DD147DB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B3C3A91-863F-E54F-BCBF-83530898F0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E03CE2E4-33A0-7443-968B-028BF2FEAFC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2376DD9-E3A6-0B4A-97CB-7FDA6023E44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8E42DD9-0888-4A41-A186-22087D773F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6C05161-17CC-4047-8DD1-B9901ECF6386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47827F3-EDEA-7A42-9B1D-083327F8DEC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4CC4598-569C-8B40-92BA-1D2FBE3E50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C8B6594-03D2-024C-9EA4-C0C60D628F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FDE0324-11E3-5145-88E9-DE61B49F2A3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131568C-F5A3-DB44-94E2-7B887CDB264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A7EDAE1E-6998-2048-ADF9-12AD17B25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FC26428-BCB7-1047-B128-BD12A87F81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8EE3F8-E7C6-7742-BDAE-10EEB3BA960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A2B8EB1-241A-C04E-9EA1-495DCDBCB1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3245D7-5441-9648-A36A-661C2ACB57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6F28103-141B-154E-A362-409B3111D18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2F7A2BEC-77A9-6D41-8098-B64A792EA0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ED57CD-47F8-9D45-9600-A0BEEC9768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10D30D1-E5F0-E44B-A795-D0F4E795F9A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AC7488D5-7B56-8944-802F-C2691C362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F5D0807-95F5-B242-9940-2134E3CE864D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5E7C622-0E2D-F247-B71E-DB43805F13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1DDDBA8-9328-FF4B-A036-4A8C314BC3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4053D3-C37C-B247-AABC-ACB5431A33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B8C5BFF-F366-864D-9DDD-AD0F594855F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52E2636-7B29-8B4F-A9E7-0A019FB1233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81B96CBC-D09D-8A44-A7F4-460A6FE268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72586A-2BC3-AD40-8068-98E191DFF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3665DDF-4A56-E24C-9D9B-557EA2031298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441261-7107-C940-87CC-EC4FA053449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F5B546A-49AB-9042-B43E-5F11C688F25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8DF2468-3557-AD4F-8E6A-2FD993E8CF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9E3ADAA4-12C2-404E-917C-5A2F54CCD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A728ED3-C05E-B44A-9C86-A753D22F76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3D4F443-59AA-0D4F-BA7D-32F6068E799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05AEAD2-2A18-2D4A-91B3-368B52FA7C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31C36A9-E761-0148-9032-D81ACCB48A29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250" name="Picture 1017" descr="antenna_stylized">
              <a:extLst>
                <a:ext uri="{FF2B5EF4-FFF2-40B4-BE49-F238E27FC236}">
                  <a16:creationId xmlns:a16="http://schemas.microsoft.com/office/drawing/2014/main" id="{A1B3AFF0-514E-1142-A2F6-8BE3FF21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Picture 1018" descr="laptop_keyboard">
              <a:extLst>
                <a:ext uri="{FF2B5EF4-FFF2-40B4-BE49-F238E27FC236}">
                  <a16:creationId xmlns:a16="http://schemas.microsoft.com/office/drawing/2014/main" id="{F72A8B16-D68A-BE43-A9DC-2099F128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019">
              <a:extLst>
                <a:ext uri="{FF2B5EF4-FFF2-40B4-BE49-F238E27FC236}">
                  <a16:creationId xmlns:a16="http://schemas.microsoft.com/office/drawing/2014/main" id="{8BD550C1-DB66-1D43-B0FF-2194D6CE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3" name="Picture 1020" descr="screen">
              <a:extLst>
                <a:ext uri="{FF2B5EF4-FFF2-40B4-BE49-F238E27FC236}">
                  <a16:creationId xmlns:a16="http://schemas.microsoft.com/office/drawing/2014/main" id="{5B7A4293-9090-2C47-A5F9-1484B3E8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021">
              <a:extLst>
                <a:ext uri="{FF2B5EF4-FFF2-40B4-BE49-F238E27FC236}">
                  <a16:creationId xmlns:a16="http://schemas.microsoft.com/office/drawing/2014/main" id="{66A9E8A3-089D-144F-8C74-780D0252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022">
              <a:extLst>
                <a:ext uri="{FF2B5EF4-FFF2-40B4-BE49-F238E27FC236}">
                  <a16:creationId xmlns:a16="http://schemas.microsoft.com/office/drawing/2014/main" id="{2DEB5F56-4F04-4A4C-B2A9-7F75D761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23">
              <a:extLst>
                <a:ext uri="{FF2B5EF4-FFF2-40B4-BE49-F238E27FC236}">
                  <a16:creationId xmlns:a16="http://schemas.microsoft.com/office/drawing/2014/main" id="{264AB736-6181-DD49-9CF8-34CDC3C98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24">
              <a:extLst>
                <a:ext uri="{FF2B5EF4-FFF2-40B4-BE49-F238E27FC236}">
                  <a16:creationId xmlns:a16="http://schemas.microsoft.com/office/drawing/2014/main" id="{B30F467B-7CAE-E14D-A3A5-8BE8EC5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025">
              <a:extLst>
                <a:ext uri="{FF2B5EF4-FFF2-40B4-BE49-F238E27FC236}">
                  <a16:creationId xmlns:a16="http://schemas.microsoft.com/office/drawing/2014/main" id="{714DEECF-C2B9-3646-8D8C-520B14AF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026">
              <a:extLst>
                <a:ext uri="{FF2B5EF4-FFF2-40B4-BE49-F238E27FC236}">
                  <a16:creationId xmlns:a16="http://schemas.microsoft.com/office/drawing/2014/main" id="{434760BE-7A82-7348-8C26-8BB88B7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0" name="Group 1027">
              <a:extLst>
                <a:ext uri="{FF2B5EF4-FFF2-40B4-BE49-F238E27FC236}">
                  <a16:creationId xmlns:a16="http://schemas.microsoft.com/office/drawing/2014/main" id="{A3D737A2-33B2-B843-993D-3954163D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67" name="Freeform 1028">
                <a:extLst>
                  <a:ext uri="{FF2B5EF4-FFF2-40B4-BE49-F238E27FC236}">
                    <a16:creationId xmlns:a16="http://schemas.microsoft.com/office/drawing/2014/main" id="{2B8D95DD-AA07-CA46-8938-5982463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029">
                <a:extLst>
                  <a:ext uri="{FF2B5EF4-FFF2-40B4-BE49-F238E27FC236}">
                    <a16:creationId xmlns:a16="http://schemas.microsoft.com/office/drawing/2014/main" id="{F36872DC-490B-E041-B789-63AE7E7A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030">
                <a:extLst>
                  <a:ext uri="{FF2B5EF4-FFF2-40B4-BE49-F238E27FC236}">
                    <a16:creationId xmlns:a16="http://schemas.microsoft.com/office/drawing/2014/main" id="{97C01B49-8BEB-1A42-A62D-556A20AE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031">
                <a:extLst>
                  <a:ext uri="{FF2B5EF4-FFF2-40B4-BE49-F238E27FC236}">
                    <a16:creationId xmlns:a16="http://schemas.microsoft.com/office/drawing/2014/main" id="{FDC4BA15-39D3-CD4E-97DA-6107F8C4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1032">
                <a:extLst>
                  <a:ext uri="{FF2B5EF4-FFF2-40B4-BE49-F238E27FC236}">
                    <a16:creationId xmlns:a16="http://schemas.microsoft.com/office/drawing/2014/main" id="{B4ED9D93-7953-574C-B8DB-E31647E5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33">
                <a:extLst>
                  <a:ext uri="{FF2B5EF4-FFF2-40B4-BE49-F238E27FC236}">
                    <a16:creationId xmlns:a16="http://schemas.microsoft.com/office/drawing/2014/main" id="{9040F4DE-59D9-0446-9953-D7CF4E6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Freeform 1034">
              <a:extLst>
                <a:ext uri="{FF2B5EF4-FFF2-40B4-BE49-F238E27FC236}">
                  <a16:creationId xmlns:a16="http://schemas.microsoft.com/office/drawing/2014/main" id="{2C7F706E-3A83-E04B-96B6-0DFA0DD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35">
              <a:extLst>
                <a:ext uri="{FF2B5EF4-FFF2-40B4-BE49-F238E27FC236}">
                  <a16:creationId xmlns:a16="http://schemas.microsoft.com/office/drawing/2014/main" id="{60E14294-2508-FB4A-AE0F-000AF5B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36">
              <a:extLst>
                <a:ext uri="{FF2B5EF4-FFF2-40B4-BE49-F238E27FC236}">
                  <a16:creationId xmlns:a16="http://schemas.microsoft.com/office/drawing/2014/main" id="{6816A6AE-0883-4D48-8DF3-05A4914E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37">
              <a:extLst>
                <a:ext uri="{FF2B5EF4-FFF2-40B4-BE49-F238E27FC236}">
                  <a16:creationId xmlns:a16="http://schemas.microsoft.com/office/drawing/2014/main" id="{0C4F2B5B-D9EF-F242-A282-CB6CB4D9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038">
              <a:extLst>
                <a:ext uri="{FF2B5EF4-FFF2-40B4-BE49-F238E27FC236}">
                  <a16:creationId xmlns:a16="http://schemas.microsoft.com/office/drawing/2014/main" id="{CA94116C-A643-F041-BE08-F16F1FF3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039">
              <a:extLst>
                <a:ext uri="{FF2B5EF4-FFF2-40B4-BE49-F238E27FC236}">
                  <a16:creationId xmlns:a16="http://schemas.microsoft.com/office/drawing/2014/main" id="{EBBEB869-CEFF-3B4D-8790-DF10B6E9E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BE84195-0460-B24A-9BFA-64009B70F0D4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274" name="Picture 568" descr="light2.png">
              <a:extLst>
                <a:ext uri="{FF2B5EF4-FFF2-40B4-BE49-F238E27FC236}">
                  <a16:creationId xmlns:a16="http://schemas.microsoft.com/office/drawing/2014/main" id="{9C2ABCA4-2AB6-604A-BAF1-3DCCB40F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1017" descr="antenna_stylized">
              <a:extLst>
                <a:ext uri="{FF2B5EF4-FFF2-40B4-BE49-F238E27FC236}">
                  <a16:creationId xmlns:a16="http://schemas.microsoft.com/office/drawing/2014/main" id="{650AA1D1-0ECD-3E4A-81DB-CC97A96B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FF79B51-BA03-584F-A0CE-2E5C3CDBD9C8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277" name="Picture 603" descr="car_icon_small">
              <a:extLst>
                <a:ext uri="{FF2B5EF4-FFF2-40B4-BE49-F238E27FC236}">
                  <a16:creationId xmlns:a16="http://schemas.microsoft.com/office/drawing/2014/main" id="{A16178BF-CE10-DF42-8C1F-E2AAFB94B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1017" descr="antenna_stylized">
              <a:extLst>
                <a:ext uri="{FF2B5EF4-FFF2-40B4-BE49-F238E27FC236}">
                  <a16:creationId xmlns:a16="http://schemas.microsoft.com/office/drawing/2014/main" id="{BF73CD36-5E1A-D143-A3EA-87219824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53CF7AA-EEE7-E849-8975-45A554C35F5B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0508AE9-865D-844C-B2E1-CAED9E70CF88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87" name="Picture 1115" descr="antenna_stylized">
                <a:extLst>
                  <a:ext uri="{FF2B5EF4-FFF2-40B4-BE49-F238E27FC236}">
                    <a16:creationId xmlns:a16="http://schemas.microsoft.com/office/drawing/2014/main" id="{AD910864-C9F4-C94B-9B97-60E50CF3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116" descr="laptop_keyboard">
                <a:extLst>
                  <a:ext uri="{FF2B5EF4-FFF2-40B4-BE49-F238E27FC236}">
                    <a16:creationId xmlns:a16="http://schemas.microsoft.com/office/drawing/2014/main" id="{89C482D5-7199-3040-A39E-C983C7E76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Freeform 1117">
                <a:extLst>
                  <a:ext uri="{FF2B5EF4-FFF2-40B4-BE49-F238E27FC236}">
                    <a16:creationId xmlns:a16="http://schemas.microsoft.com/office/drawing/2014/main" id="{0D17FA05-6DB9-CE4E-8353-3DB3EF64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0" name="Picture 1118" descr="screen">
                <a:extLst>
                  <a:ext uri="{FF2B5EF4-FFF2-40B4-BE49-F238E27FC236}">
                    <a16:creationId xmlns:a16="http://schemas.microsoft.com/office/drawing/2014/main" id="{4A4B2A13-447B-ED4B-A13F-5489BEAC9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1119">
                <a:extLst>
                  <a:ext uri="{FF2B5EF4-FFF2-40B4-BE49-F238E27FC236}">
                    <a16:creationId xmlns:a16="http://schemas.microsoft.com/office/drawing/2014/main" id="{02BC84AC-7149-BD45-BC93-E0DD4ADF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1120">
                <a:extLst>
                  <a:ext uri="{FF2B5EF4-FFF2-40B4-BE49-F238E27FC236}">
                    <a16:creationId xmlns:a16="http://schemas.microsoft.com/office/drawing/2014/main" id="{43377E2E-A43C-E048-A432-F337E7B5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1121">
                <a:extLst>
                  <a:ext uri="{FF2B5EF4-FFF2-40B4-BE49-F238E27FC236}">
                    <a16:creationId xmlns:a16="http://schemas.microsoft.com/office/drawing/2014/main" id="{268349DA-55F4-ED45-92D9-0389907B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1122">
                <a:extLst>
                  <a:ext uri="{FF2B5EF4-FFF2-40B4-BE49-F238E27FC236}">
                    <a16:creationId xmlns:a16="http://schemas.microsoft.com/office/drawing/2014/main" id="{EB4B31C8-34A6-6D47-B6E1-260958CF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1123">
                <a:extLst>
                  <a:ext uri="{FF2B5EF4-FFF2-40B4-BE49-F238E27FC236}">
                    <a16:creationId xmlns:a16="http://schemas.microsoft.com/office/drawing/2014/main" id="{91DE791A-C87B-7849-8B6A-CB3B398F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1124">
                <a:extLst>
                  <a:ext uri="{FF2B5EF4-FFF2-40B4-BE49-F238E27FC236}">
                    <a16:creationId xmlns:a16="http://schemas.microsoft.com/office/drawing/2014/main" id="{A02AA6E2-5FD6-D14F-9923-83771333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1125">
                <a:extLst>
                  <a:ext uri="{FF2B5EF4-FFF2-40B4-BE49-F238E27FC236}">
                    <a16:creationId xmlns:a16="http://schemas.microsoft.com/office/drawing/2014/main" id="{7117A071-F66A-A547-B2A3-FDEC23474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304" name="Freeform 1126">
                  <a:extLst>
                    <a:ext uri="{FF2B5EF4-FFF2-40B4-BE49-F238E27FC236}">
                      <a16:creationId xmlns:a16="http://schemas.microsoft.com/office/drawing/2014/main" id="{C6A05ABF-09D5-204F-A863-798CDA488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127">
                  <a:extLst>
                    <a:ext uri="{FF2B5EF4-FFF2-40B4-BE49-F238E27FC236}">
                      <a16:creationId xmlns:a16="http://schemas.microsoft.com/office/drawing/2014/main" id="{5CAC6B94-A95D-C842-8436-C6DF87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128">
                  <a:extLst>
                    <a:ext uri="{FF2B5EF4-FFF2-40B4-BE49-F238E27FC236}">
                      <a16:creationId xmlns:a16="http://schemas.microsoft.com/office/drawing/2014/main" id="{A944E62C-7CE5-5840-927D-ABB2F8B5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129">
                  <a:extLst>
                    <a:ext uri="{FF2B5EF4-FFF2-40B4-BE49-F238E27FC236}">
                      <a16:creationId xmlns:a16="http://schemas.microsoft.com/office/drawing/2014/main" id="{5E333F33-6B42-F449-BD09-5F8DBBA55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130">
                  <a:extLst>
                    <a:ext uri="{FF2B5EF4-FFF2-40B4-BE49-F238E27FC236}">
                      <a16:creationId xmlns:a16="http://schemas.microsoft.com/office/drawing/2014/main" id="{A3DB0786-C2BD-4E43-9012-01938AED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31">
                  <a:extLst>
                    <a:ext uri="{FF2B5EF4-FFF2-40B4-BE49-F238E27FC236}">
                      <a16:creationId xmlns:a16="http://schemas.microsoft.com/office/drawing/2014/main" id="{36DD7204-13F9-8C4B-ADCB-9CEF387EE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8" name="Freeform 1132">
                <a:extLst>
                  <a:ext uri="{FF2B5EF4-FFF2-40B4-BE49-F238E27FC236}">
                    <a16:creationId xmlns:a16="http://schemas.microsoft.com/office/drawing/2014/main" id="{8DD637FC-2617-F14C-8226-2FC83A2DC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133">
                <a:extLst>
                  <a:ext uri="{FF2B5EF4-FFF2-40B4-BE49-F238E27FC236}">
                    <a16:creationId xmlns:a16="http://schemas.microsoft.com/office/drawing/2014/main" id="{DD3D6FA8-3859-DC44-8888-8CB70CF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134">
                <a:extLst>
                  <a:ext uri="{FF2B5EF4-FFF2-40B4-BE49-F238E27FC236}">
                    <a16:creationId xmlns:a16="http://schemas.microsoft.com/office/drawing/2014/main" id="{C236FB39-37F7-B848-9AD5-F22CFFE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135">
                <a:extLst>
                  <a:ext uri="{FF2B5EF4-FFF2-40B4-BE49-F238E27FC236}">
                    <a16:creationId xmlns:a16="http://schemas.microsoft.com/office/drawing/2014/main" id="{0FC27225-99A5-B741-A309-ECBEFBCA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36">
                <a:extLst>
                  <a:ext uri="{FF2B5EF4-FFF2-40B4-BE49-F238E27FC236}">
                    <a16:creationId xmlns:a16="http://schemas.microsoft.com/office/drawing/2014/main" id="{E2FC0D41-6288-E741-A785-A83E6CED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37">
                <a:extLst>
                  <a:ext uri="{FF2B5EF4-FFF2-40B4-BE49-F238E27FC236}">
                    <a16:creationId xmlns:a16="http://schemas.microsoft.com/office/drawing/2014/main" id="{CA6DB5BC-B521-B849-B156-91FAF531CEC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1139">
              <a:extLst>
                <a:ext uri="{FF2B5EF4-FFF2-40B4-BE49-F238E27FC236}">
                  <a16:creationId xmlns:a16="http://schemas.microsoft.com/office/drawing/2014/main" id="{88F41A8A-CF3F-494E-9A2F-B26D7CA164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85" name="Picture 1140" descr="desktop_computer_stylized_medium">
                <a:extLst>
                  <a:ext uri="{FF2B5EF4-FFF2-40B4-BE49-F238E27FC236}">
                    <a16:creationId xmlns:a16="http://schemas.microsoft.com/office/drawing/2014/main" id="{DF6CF23B-627F-354F-9A8F-4AC37674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141">
                <a:extLst>
                  <a:ext uri="{FF2B5EF4-FFF2-40B4-BE49-F238E27FC236}">
                    <a16:creationId xmlns:a16="http://schemas.microsoft.com/office/drawing/2014/main" id="{5B53917A-96FB-2B49-82B9-6BB3BB16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85FF657-B3CE-E945-BB86-D18EC9B7226A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83" name="Picture 571" descr="fridge2.png">
                <a:extLst>
                  <a:ext uri="{FF2B5EF4-FFF2-40B4-BE49-F238E27FC236}">
                    <a16:creationId xmlns:a16="http://schemas.microsoft.com/office/drawing/2014/main" id="{52D49911-07F8-3343-8A41-1B2AC79D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15" descr="antenna_stylized">
                <a:extLst>
                  <a:ext uri="{FF2B5EF4-FFF2-40B4-BE49-F238E27FC236}">
                    <a16:creationId xmlns:a16="http://schemas.microsoft.com/office/drawing/2014/main" id="{E5CB4C1D-6CCE-AD42-A805-75067034C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9017FE0-34A3-FC43-92EF-C44FBDE65EF6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D2297AB-8C1D-774F-89FF-8EBF734EB162}"/>
                </a:ext>
              </a:extLst>
            </p:cNvPr>
            <p:cNvGrpSpPr/>
            <p:nvPr/>
          </p:nvGrpSpPr>
          <p:grpSpPr>
            <a:xfrm>
              <a:off x="11150622" y="4159591"/>
              <a:ext cx="426399" cy="451816"/>
              <a:chOff x="5182936" y="2693365"/>
              <a:chExt cx="532434" cy="414788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983DA81-C479-F849-AB06-EDCD924EF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82936" y="2914214"/>
                <a:ext cx="153344" cy="0"/>
              </a:xfrm>
              <a:prstGeom prst="line">
                <a:avLst/>
              </a:prstGeom>
              <a:ln w="12700">
                <a:solidFill>
                  <a:srgbClr val="E4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934C059-B2C0-5D4F-95BD-4B77D403B522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20" name="Picture 319" descr="server_rack.png">
                  <a:extLst>
                    <a:ext uri="{FF2B5EF4-FFF2-40B4-BE49-F238E27FC236}">
                      <a16:creationId xmlns:a16="http://schemas.microsoft.com/office/drawing/2014/main" id="{764A46D5-D344-3246-B4CA-E1BF2CFDE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server_rack.png">
                  <a:extLst>
                    <a:ext uri="{FF2B5EF4-FFF2-40B4-BE49-F238E27FC236}">
                      <a16:creationId xmlns:a16="http://schemas.microsoft.com/office/drawing/2014/main" id="{90C1BE08-C428-E74E-B929-C6D1271BF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2" name="Picture 321" descr="server_rack.png">
                  <a:extLst>
                    <a:ext uri="{FF2B5EF4-FFF2-40B4-BE49-F238E27FC236}">
                      <a16:creationId xmlns:a16="http://schemas.microsoft.com/office/drawing/2014/main" id="{35FFED4D-9863-0F4E-8222-435564693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7017C35-5A73-C341-95B3-2D62C8998FD7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B18831A-9F50-FF4A-B278-F70615A9BC2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rgbClr val="E4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DFC7A0EC-A9C9-974E-928E-28DD6455D09A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15" name="Picture 314" descr="server_rack.png">
                  <a:extLst>
                    <a:ext uri="{FF2B5EF4-FFF2-40B4-BE49-F238E27FC236}">
                      <a16:creationId xmlns:a16="http://schemas.microsoft.com/office/drawing/2014/main" id="{E480D9A5-8FB7-3647-AB54-42D9700E6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6" name="Picture 315" descr="server_rack.png">
                  <a:extLst>
                    <a:ext uri="{FF2B5EF4-FFF2-40B4-BE49-F238E27FC236}">
                      <a16:creationId xmlns:a16="http://schemas.microsoft.com/office/drawing/2014/main" id="{C17EE074-02D0-4143-8ED9-E4D22056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server_rack.png">
                  <a:extLst>
                    <a:ext uri="{FF2B5EF4-FFF2-40B4-BE49-F238E27FC236}">
                      <a16:creationId xmlns:a16="http://schemas.microsoft.com/office/drawing/2014/main" id="{589F8E4F-69B9-FA46-8D10-90FC7573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6" name="Group 590">
            <a:extLst>
              <a:ext uri="{FF2B5EF4-FFF2-40B4-BE49-F238E27FC236}">
                <a16:creationId xmlns:a16="http://schemas.microsoft.com/office/drawing/2014/main" id="{002C44D5-1F60-7447-A1D2-6EE5F80202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57" name="Picture 591" descr="desktop_computer_stylized_medium">
              <a:extLst>
                <a:ext uri="{FF2B5EF4-FFF2-40B4-BE49-F238E27FC236}">
                  <a16:creationId xmlns:a16="http://schemas.microsoft.com/office/drawing/2014/main" id="{7F433925-7699-B34E-88C0-C818C4963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592">
              <a:extLst>
                <a:ext uri="{FF2B5EF4-FFF2-40B4-BE49-F238E27FC236}">
                  <a16:creationId xmlns:a16="http://schemas.microsoft.com/office/drawing/2014/main" id="{0D0F51BD-6356-DE48-89F6-A645151C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1064">
            <a:extLst>
              <a:ext uri="{FF2B5EF4-FFF2-40B4-BE49-F238E27FC236}">
                <a16:creationId xmlns:a16="http://schemas.microsoft.com/office/drawing/2014/main" id="{CF2DB679-9CD3-5148-94F7-225CE8489122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360" name="Picture 1065" descr="antenna_stylized">
              <a:extLst>
                <a:ext uri="{FF2B5EF4-FFF2-40B4-BE49-F238E27FC236}">
                  <a16:creationId xmlns:a16="http://schemas.microsoft.com/office/drawing/2014/main" id="{9C0613C0-FBB7-284C-AA40-5548C7D2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1" name="Picture 1066" descr="laptop_keyboard">
              <a:extLst>
                <a:ext uri="{FF2B5EF4-FFF2-40B4-BE49-F238E27FC236}">
                  <a16:creationId xmlns:a16="http://schemas.microsoft.com/office/drawing/2014/main" id="{4AC7E45E-9572-044A-9C56-FC7ECFA55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067">
              <a:extLst>
                <a:ext uri="{FF2B5EF4-FFF2-40B4-BE49-F238E27FC236}">
                  <a16:creationId xmlns:a16="http://schemas.microsoft.com/office/drawing/2014/main" id="{F03C1D3B-84C4-D14D-85A1-78A6505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3" name="Picture 1068" descr="screen">
              <a:extLst>
                <a:ext uri="{FF2B5EF4-FFF2-40B4-BE49-F238E27FC236}">
                  <a16:creationId xmlns:a16="http://schemas.microsoft.com/office/drawing/2014/main" id="{F1045CBD-A537-1447-9CC0-AA3BBA3E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Freeform 1069">
              <a:extLst>
                <a:ext uri="{FF2B5EF4-FFF2-40B4-BE49-F238E27FC236}">
                  <a16:creationId xmlns:a16="http://schemas.microsoft.com/office/drawing/2014/main" id="{76BB7C6D-EEEF-2649-B828-0A9E5351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070">
              <a:extLst>
                <a:ext uri="{FF2B5EF4-FFF2-40B4-BE49-F238E27FC236}">
                  <a16:creationId xmlns:a16="http://schemas.microsoft.com/office/drawing/2014/main" id="{3EACCABC-F6A7-9342-BDAE-E9A2DF20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071">
              <a:extLst>
                <a:ext uri="{FF2B5EF4-FFF2-40B4-BE49-F238E27FC236}">
                  <a16:creationId xmlns:a16="http://schemas.microsoft.com/office/drawing/2014/main" id="{D720BF6A-08AA-AD41-9F98-FEEAF38F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072">
              <a:extLst>
                <a:ext uri="{FF2B5EF4-FFF2-40B4-BE49-F238E27FC236}">
                  <a16:creationId xmlns:a16="http://schemas.microsoft.com/office/drawing/2014/main" id="{EBF545D7-85F7-654E-89B4-82A30829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073">
              <a:extLst>
                <a:ext uri="{FF2B5EF4-FFF2-40B4-BE49-F238E27FC236}">
                  <a16:creationId xmlns:a16="http://schemas.microsoft.com/office/drawing/2014/main" id="{6EF35D5A-3DBA-4D49-BA09-E93CEA36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074">
              <a:extLst>
                <a:ext uri="{FF2B5EF4-FFF2-40B4-BE49-F238E27FC236}">
                  <a16:creationId xmlns:a16="http://schemas.microsoft.com/office/drawing/2014/main" id="{B6F9A7A1-3455-6E4B-9C84-C9854E64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0" name="Group 1075">
              <a:extLst>
                <a:ext uri="{FF2B5EF4-FFF2-40B4-BE49-F238E27FC236}">
                  <a16:creationId xmlns:a16="http://schemas.microsoft.com/office/drawing/2014/main" id="{EE846B91-FBCE-4D4F-98BC-92FA6506F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77" name="Freeform 1076">
                <a:extLst>
                  <a:ext uri="{FF2B5EF4-FFF2-40B4-BE49-F238E27FC236}">
                    <a16:creationId xmlns:a16="http://schemas.microsoft.com/office/drawing/2014/main" id="{446AF9FA-9A2B-6646-8305-E78C2A20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1077">
                <a:extLst>
                  <a:ext uri="{FF2B5EF4-FFF2-40B4-BE49-F238E27FC236}">
                    <a16:creationId xmlns:a16="http://schemas.microsoft.com/office/drawing/2014/main" id="{032C23DF-A006-EC41-8986-D3A29EAA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1078">
                <a:extLst>
                  <a:ext uri="{FF2B5EF4-FFF2-40B4-BE49-F238E27FC236}">
                    <a16:creationId xmlns:a16="http://schemas.microsoft.com/office/drawing/2014/main" id="{12058F0B-8516-DB42-97C6-166A9AB8D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1079">
                <a:extLst>
                  <a:ext uri="{FF2B5EF4-FFF2-40B4-BE49-F238E27FC236}">
                    <a16:creationId xmlns:a16="http://schemas.microsoft.com/office/drawing/2014/main" id="{E56484E4-7DE8-5D40-A604-ADBF9CAC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1080">
                <a:extLst>
                  <a:ext uri="{FF2B5EF4-FFF2-40B4-BE49-F238E27FC236}">
                    <a16:creationId xmlns:a16="http://schemas.microsoft.com/office/drawing/2014/main" id="{F26D0989-3D25-C44A-99EB-C0C43C9C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1081">
                <a:extLst>
                  <a:ext uri="{FF2B5EF4-FFF2-40B4-BE49-F238E27FC236}">
                    <a16:creationId xmlns:a16="http://schemas.microsoft.com/office/drawing/2014/main" id="{F72E0F31-1D88-144B-BBDB-07D0278D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1" name="Freeform 1082">
              <a:extLst>
                <a:ext uri="{FF2B5EF4-FFF2-40B4-BE49-F238E27FC236}">
                  <a16:creationId xmlns:a16="http://schemas.microsoft.com/office/drawing/2014/main" id="{ACBC1450-C521-8449-9515-C8DD92D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083">
              <a:extLst>
                <a:ext uri="{FF2B5EF4-FFF2-40B4-BE49-F238E27FC236}">
                  <a16:creationId xmlns:a16="http://schemas.microsoft.com/office/drawing/2014/main" id="{FF494D13-5944-0E4F-BD7D-0B76A1DA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084">
              <a:extLst>
                <a:ext uri="{FF2B5EF4-FFF2-40B4-BE49-F238E27FC236}">
                  <a16:creationId xmlns:a16="http://schemas.microsoft.com/office/drawing/2014/main" id="{9558A80C-37DE-F248-8BD6-AB3D92B2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085">
              <a:extLst>
                <a:ext uri="{FF2B5EF4-FFF2-40B4-BE49-F238E27FC236}">
                  <a16:creationId xmlns:a16="http://schemas.microsoft.com/office/drawing/2014/main" id="{B4C7A048-5EFA-F841-8C13-E26E13A6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86">
              <a:extLst>
                <a:ext uri="{FF2B5EF4-FFF2-40B4-BE49-F238E27FC236}">
                  <a16:creationId xmlns:a16="http://schemas.microsoft.com/office/drawing/2014/main" id="{AEB574AA-8683-A443-B9F7-0D254045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087">
              <a:extLst>
                <a:ext uri="{FF2B5EF4-FFF2-40B4-BE49-F238E27FC236}">
                  <a16:creationId xmlns:a16="http://schemas.microsoft.com/office/drawing/2014/main" id="{F9C1D164-EACB-FA4C-A7B6-9E26AB4B77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590">
            <a:extLst>
              <a:ext uri="{FF2B5EF4-FFF2-40B4-BE49-F238E27FC236}">
                <a16:creationId xmlns:a16="http://schemas.microsoft.com/office/drawing/2014/main" id="{0E70B6A3-FE5E-A44E-9290-B5AD07E8CD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384" name="Picture 591" descr="desktop_computer_stylized_medium">
              <a:extLst>
                <a:ext uri="{FF2B5EF4-FFF2-40B4-BE49-F238E27FC236}">
                  <a16:creationId xmlns:a16="http://schemas.microsoft.com/office/drawing/2014/main" id="{F2BC7D5E-BF7D-1249-AFC8-B8B0E816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592">
              <a:extLst>
                <a:ext uri="{FF2B5EF4-FFF2-40B4-BE49-F238E27FC236}">
                  <a16:creationId xmlns:a16="http://schemas.microsoft.com/office/drawing/2014/main" id="{5BDC8880-AD2D-4C4E-B14E-AAED9CDF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roup 590">
            <a:extLst>
              <a:ext uri="{FF2B5EF4-FFF2-40B4-BE49-F238E27FC236}">
                <a16:creationId xmlns:a16="http://schemas.microsoft.com/office/drawing/2014/main" id="{F4D03415-B38F-5B44-9B13-ABF6FE4BB1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387" name="Picture 591" descr="desktop_computer_stylized_medium">
              <a:extLst>
                <a:ext uri="{FF2B5EF4-FFF2-40B4-BE49-F238E27FC236}">
                  <a16:creationId xmlns:a16="http://schemas.microsoft.com/office/drawing/2014/main" id="{32EA6117-AAC5-C94D-B49B-C43DF16E6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Freeform 592">
              <a:extLst>
                <a:ext uri="{FF2B5EF4-FFF2-40B4-BE49-F238E27FC236}">
                  <a16:creationId xmlns:a16="http://schemas.microsoft.com/office/drawing/2014/main" id="{3508017E-8AA9-D647-891A-276887DA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oup 1064">
            <a:extLst>
              <a:ext uri="{FF2B5EF4-FFF2-40B4-BE49-F238E27FC236}">
                <a16:creationId xmlns:a16="http://schemas.microsoft.com/office/drawing/2014/main" id="{8D491387-EBC3-2D40-9285-1F06C1D72E08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390" name="Picture 1065" descr="antenna_stylized">
              <a:extLst>
                <a:ext uri="{FF2B5EF4-FFF2-40B4-BE49-F238E27FC236}">
                  <a16:creationId xmlns:a16="http://schemas.microsoft.com/office/drawing/2014/main" id="{E1605A46-E7E7-DA4D-A7B1-3F2BF5D0E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1066" descr="laptop_keyboard">
              <a:extLst>
                <a:ext uri="{FF2B5EF4-FFF2-40B4-BE49-F238E27FC236}">
                  <a16:creationId xmlns:a16="http://schemas.microsoft.com/office/drawing/2014/main" id="{E538A48B-7DCF-524B-8A59-631429692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Freeform 1067">
              <a:extLst>
                <a:ext uri="{FF2B5EF4-FFF2-40B4-BE49-F238E27FC236}">
                  <a16:creationId xmlns:a16="http://schemas.microsoft.com/office/drawing/2014/main" id="{0DF72841-010E-EF4C-BF8A-91211757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3" name="Picture 1068" descr="screen">
              <a:extLst>
                <a:ext uri="{FF2B5EF4-FFF2-40B4-BE49-F238E27FC236}">
                  <a16:creationId xmlns:a16="http://schemas.microsoft.com/office/drawing/2014/main" id="{05FB75E6-02C0-C749-B8C1-6EE94751E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69">
              <a:extLst>
                <a:ext uri="{FF2B5EF4-FFF2-40B4-BE49-F238E27FC236}">
                  <a16:creationId xmlns:a16="http://schemas.microsoft.com/office/drawing/2014/main" id="{2C42E210-EA7A-7243-97B1-C77EE247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070">
              <a:extLst>
                <a:ext uri="{FF2B5EF4-FFF2-40B4-BE49-F238E27FC236}">
                  <a16:creationId xmlns:a16="http://schemas.microsoft.com/office/drawing/2014/main" id="{020C16FB-B47C-5A40-8613-E3DA0F0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071">
              <a:extLst>
                <a:ext uri="{FF2B5EF4-FFF2-40B4-BE49-F238E27FC236}">
                  <a16:creationId xmlns:a16="http://schemas.microsoft.com/office/drawing/2014/main" id="{B6AF1532-CB13-784D-8AF3-B5F8659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072">
              <a:extLst>
                <a:ext uri="{FF2B5EF4-FFF2-40B4-BE49-F238E27FC236}">
                  <a16:creationId xmlns:a16="http://schemas.microsoft.com/office/drawing/2014/main" id="{A71AE470-9F14-D044-93DB-3DCB5DBE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073">
              <a:extLst>
                <a:ext uri="{FF2B5EF4-FFF2-40B4-BE49-F238E27FC236}">
                  <a16:creationId xmlns:a16="http://schemas.microsoft.com/office/drawing/2014/main" id="{7753045D-9842-CC41-9B0D-EB58149E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074">
              <a:extLst>
                <a:ext uri="{FF2B5EF4-FFF2-40B4-BE49-F238E27FC236}">
                  <a16:creationId xmlns:a16="http://schemas.microsoft.com/office/drawing/2014/main" id="{FB62560B-8A1D-1D4A-9C7F-3D1ED4E8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0" name="Group 1075">
              <a:extLst>
                <a:ext uri="{FF2B5EF4-FFF2-40B4-BE49-F238E27FC236}">
                  <a16:creationId xmlns:a16="http://schemas.microsoft.com/office/drawing/2014/main" id="{954A64CB-1C45-324C-8CBE-16624C1A0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07" name="Freeform 1076">
                <a:extLst>
                  <a:ext uri="{FF2B5EF4-FFF2-40B4-BE49-F238E27FC236}">
                    <a16:creationId xmlns:a16="http://schemas.microsoft.com/office/drawing/2014/main" id="{69DEB18E-BA65-9043-A426-C13F7671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1077">
                <a:extLst>
                  <a:ext uri="{FF2B5EF4-FFF2-40B4-BE49-F238E27FC236}">
                    <a16:creationId xmlns:a16="http://schemas.microsoft.com/office/drawing/2014/main" id="{4DE24D51-7581-B14D-B3B6-84A6870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1078">
                <a:extLst>
                  <a:ext uri="{FF2B5EF4-FFF2-40B4-BE49-F238E27FC236}">
                    <a16:creationId xmlns:a16="http://schemas.microsoft.com/office/drawing/2014/main" id="{EFD736A0-861B-7C41-B7C6-101FA037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1079">
                <a:extLst>
                  <a:ext uri="{FF2B5EF4-FFF2-40B4-BE49-F238E27FC236}">
                    <a16:creationId xmlns:a16="http://schemas.microsoft.com/office/drawing/2014/main" id="{8BD7163E-D90B-7647-AEF5-5CECAFA5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1080">
                <a:extLst>
                  <a:ext uri="{FF2B5EF4-FFF2-40B4-BE49-F238E27FC236}">
                    <a16:creationId xmlns:a16="http://schemas.microsoft.com/office/drawing/2014/main" id="{FC877D4D-D065-104D-8CA3-E0607A9B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1081">
                <a:extLst>
                  <a:ext uri="{FF2B5EF4-FFF2-40B4-BE49-F238E27FC236}">
                    <a16:creationId xmlns:a16="http://schemas.microsoft.com/office/drawing/2014/main" id="{BA9728F5-6BD1-104C-9953-C37CCA79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82">
              <a:extLst>
                <a:ext uri="{FF2B5EF4-FFF2-40B4-BE49-F238E27FC236}">
                  <a16:creationId xmlns:a16="http://schemas.microsoft.com/office/drawing/2014/main" id="{D3A627E4-20E1-094F-91E7-9E62C1D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1083">
              <a:extLst>
                <a:ext uri="{FF2B5EF4-FFF2-40B4-BE49-F238E27FC236}">
                  <a16:creationId xmlns:a16="http://schemas.microsoft.com/office/drawing/2014/main" id="{DE5062C9-C70B-B74E-90B7-8B999FB4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1084">
              <a:extLst>
                <a:ext uri="{FF2B5EF4-FFF2-40B4-BE49-F238E27FC236}">
                  <a16:creationId xmlns:a16="http://schemas.microsoft.com/office/drawing/2014/main" id="{60A19E6B-9711-D44A-9A86-78531884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85">
              <a:extLst>
                <a:ext uri="{FF2B5EF4-FFF2-40B4-BE49-F238E27FC236}">
                  <a16:creationId xmlns:a16="http://schemas.microsoft.com/office/drawing/2014/main" id="{DABF2084-7101-4A42-808E-03169821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1086">
              <a:extLst>
                <a:ext uri="{FF2B5EF4-FFF2-40B4-BE49-F238E27FC236}">
                  <a16:creationId xmlns:a16="http://schemas.microsoft.com/office/drawing/2014/main" id="{3BECAB59-402D-C44C-8F0A-AC630F6F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087">
              <a:extLst>
                <a:ext uri="{FF2B5EF4-FFF2-40B4-BE49-F238E27FC236}">
                  <a16:creationId xmlns:a16="http://schemas.microsoft.com/office/drawing/2014/main" id="{C431D1EA-39CA-5549-B407-D7CBF12DC3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3" name="Freeform 984">
            <a:extLst>
              <a:ext uri="{FF2B5EF4-FFF2-40B4-BE49-F238E27FC236}">
                <a16:creationId xmlns:a16="http://schemas.microsoft.com/office/drawing/2014/main" id="{EF28E360-D52F-294F-97A4-5B43A7D60CE3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Freeform 986">
            <a:extLst>
              <a:ext uri="{FF2B5EF4-FFF2-40B4-BE49-F238E27FC236}">
                <a16:creationId xmlns:a16="http://schemas.microsoft.com/office/drawing/2014/main" id="{9D5E80B1-F637-9E4D-BFD5-5F5ADB827A42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Freeform 987">
            <a:extLst>
              <a:ext uri="{FF2B5EF4-FFF2-40B4-BE49-F238E27FC236}">
                <a16:creationId xmlns:a16="http://schemas.microsoft.com/office/drawing/2014/main" id="{F21D56DB-F5E9-8D44-92D9-C4770361B950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988">
            <a:extLst>
              <a:ext uri="{FF2B5EF4-FFF2-40B4-BE49-F238E27FC236}">
                <a16:creationId xmlns:a16="http://schemas.microsoft.com/office/drawing/2014/main" id="{0447DE90-707A-1F42-8981-9A87D22C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17" name="Group 989">
            <a:extLst>
              <a:ext uri="{FF2B5EF4-FFF2-40B4-BE49-F238E27FC236}">
                <a16:creationId xmlns:a16="http://schemas.microsoft.com/office/drawing/2014/main" id="{A6C8AE16-7445-9845-8F83-A3F851D4F042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418" name="AutoShape 990">
              <a:extLst>
                <a:ext uri="{FF2B5EF4-FFF2-40B4-BE49-F238E27FC236}">
                  <a16:creationId xmlns:a16="http://schemas.microsoft.com/office/drawing/2014/main" id="{5E1B1032-2F46-EF4A-B472-E7BC9E83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9" name="AutoShape 991">
              <a:extLst>
                <a:ext uri="{FF2B5EF4-FFF2-40B4-BE49-F238E27FC236}">
                  <a16:creationId xmlns:a16="http://schemas.microsoft.com/office/drawing/2014/main" id="{F24B042A-2483-8545-A723-0074F55A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0" name="Rectangle 992">
            <a:extLst>
              <a:ext uri="{FF2B5EF4-FFF2-40B4-BE49-F238E27FC236}">
                <a16:creationId xmlns:a16="http://schemas.microsoft.com/office/drawing/2014/main" id="{E881C066-69A3-D649-893B-A3C4CB9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1" name="Group 993">
            <a:extLst>
              <a:ext uri="{FF2B5EF4-FFF2-40B4-BE49-F238E27FC236}">
                <a16:creationId xmlns:a16="http://schemas.microsoft.com/office/drawing/2014/main" id="{2B8081F4-DBFC-C442-BDEE-DF67BF3817BC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422" name="AutoShape 994">
              <a:extLst>
                <a:ext uri="{FF2B5EF4-FFF2-40B4-BE49-F238E27FC236}">
                  <a16:creationId xmlns:a16="http://schemas.microsoft.com/office/drawing/2014/main" id="{B9A9624E-B9DF-9A46-B31E-DD7EFD0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3" name="AutoShape 995">
              <a:extLst>
                <a:ext uri="{FF2B5EF4-FFF2-40B4-BE49-F238E27FC236}">
                  <a16:creationId xmlns:a16="http://schemas.microsoft.com/office/drawing/2014/main" id="{642F554B-5A88-A44B-AAB6-61F7D5A1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4" name="Rectangle 996">
            <a:extLst>
              <a:ext uri="{FF2B5EF4-FFF2-40B4-BE49-F238E27FC236}">
                <a16:creationId xmlns:a16="http://schemas.microsoft.com/office/drawing/2014/main" id="{2F7E8752-11E5-3642-90E6-5285D4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5" name="Rectangle 997">
            <a:extLst>
              <a:ext uri="{FF2B5EF4-FFF2-40B4-BE49-F238E27FC236}">
                <a16:creationId xmlns:a16="http://schemas.microsoft.com/office/drawing/2014/main" id="{C884D5C3-FF18-F04A-B4E2-7E02117C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6" name="Group 998">
            <a:extLst>
              <a:ext uri="{FF2B5EF4-FFF2-40B4-BE49-F238E27FC236}">
                <a16:creationId xmlns:a16="http://schemas.microsoft.com/office/drawing/2014/main" id="{D321F228-396F-C44B-AA64-15D0F1B6CEFB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427" name="AutoShape 999">
              <a:extLst>
                <a:ext uri="{FF2B5EF4-FFF2-40B4-BE49-F238E27FC236}">
                  <a16:creationId xmlns:a16="http://schemas.microsoft.com/office/drawing/2014/main" id="{849EBD72-C779-B442-B144-4C92B9E7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AutoShape 1000">
              <a:extLst>
                <a:ext uri="{FF2B5EF4-FFF2-40B4-BE49-F238E27FC236}">
                  <a16:creationId xmlns:a16="http://schemas.microsoft.com/office/drawing/2014/main" id="{D93FB61F-FF29-F24D-8788-4165F508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9" name="Freeform 1001">
            <a:extLst>
              <a:ext uri="{FF2B5EF4-FFF2-40B4-BE49-F238E27FC236}">
                <a16:creationId xmlns:a16="http://schemas.microsoft.com/office/drawing/2014/main" id="{A40EEA2E-A801-414B-8FBC-BBC009ECE19B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0" name="Group 1002">
            <a:extLst>
              <a:ext uri="{FF2B5EF4-FFF2-40B4-BE49-F238E27FC236}">
                <a16:creationId xmlns:a16="http://schemas.microsoft.com/office/drawing/2014/main" id="{F068EC4B-78B0-B24C-99A7-F96D6C86A2B9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431" name="AutoShape 1003">
              <a:extLst>
                <a:ext uri="{FF2B5EF4-FFF2-40B4-BE49-F238E27FC236}">
                  <a16:creationId xmlns:a16="http://schemas.microsoft.com/office/drawing/2014/main" id="{76307DFD-7DBD-DD4D-8615-A8A8D15D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AutoShape 1004">
              <a:extLst>
                <a:ext uri="{FF2B5EF4-FFF2-40B4-BE49-F238E27FC236}">
                  <a16:creationId xmlns:a16="http://schemas.microsoft.com/office/drawing/2014/main" id="{B5EA7410-FCB5-3C42-A74F-F566ABFA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33" name="Rectangle 1005">
            <a:extLst>
              <a:ext uri="{FF2B5EF4-FFF2-40B4-BE49-F238E27FC236}">
                <a16:creationId xmlns:a16="http://schemas.microsoft.com/office/drawing/2014/main" id="{10238275-C02A-F74A-A765-B593C055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4" name="Freeform 1006">
            <a:extLst>
              <a:ext uri="{FF2B5EF4-FFF2-40B4-BE49-F238E27FC236}">
                <a16:creationId xmlns:a16="http://schemas.microsoft.com/office/drawing/2014/main" id="{81D6D301-6C77-C64B-B2D0-382D840AA7FC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1007">
            <a:extLst>
              <a:ext uri="{FF2B5EF4-FFF2-40B4-BE49-F238E27FC236}">
                <a16:creationId xmlns:a16="http://schemas.microsoft.com/office/drawing/2014/main" id="{6966CA35-6F7B-6C4F-AEE3-078FED56DF20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val 1008">
            <a:extLst>
              <a:ext uri="{FF2B5EF4-FFF2-40B4-BE49-F238E27FC236}">
                <a16:creationId xmlns:a16="http://schemas.microsoft.com/office/drawing/2014/main" id="{2CFA9381-C4F6-8A4A-BCBB-3123886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7" name="Freeform 1009">
            <a:extLst>
              <a:ext uri="{FF2B5EF4-FFF2-40B4-BE49-F238E27FC236}">
                <a16:creationId xmlns:a16="http://schemas.microsoft.com/office/drawing/2014/main" id="{B30AEBEB-78E1-754E-BA64-FEE706BFF392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AutoShape 1010">
            <a:extLst>
              <a:ext uri="{FF2B5EF4-FFF2-40B4-BE49-F238E27FC236}">
                <a16:creationId xmlns:a16="http://schemas.microsoft.com/office/drawing/2014/main" id="{F2779901-7D8F-784A-8E8D-39703670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9" name="AutoShape 1011">
            <a:extLst>
              <a:ext uri="{FF2B5EF4-FFF2-40B4-BE49-F238E27FC236}">
                <a16:creationId xmlns:a16="http://schemas.microsoft.com/office/drawing/2014/main" id="{87A8BD55-4166-4643-A7DA-52B9D36F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" name="Oval 1012">
            <a:extLst>
              <a:ext uri="{FF2B5EF4-FFF2-40B4-BE49-F238E27FC236}">
                <a16:creationId xmlns:a16="http://schemas.microsoft.com/office/drawing/2014/main" id="{0F991E83-25F4-2549-B34F-7A984720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1" name="Oval 1013">
            <a:extLst>
              <a:ext uri="{FF2B5EF4-FFF2-40B4-BE49-F238E27FC236}">
                <a16:creationId xmlns:a16="http://schemas.microsoft.com/office/drawing/2014/main" id="{01F6513A-F015-D94A-929C-75D48673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2" name="Oval 1014">
            <a:extLst>
              <a:ext uri="{FF2B5EF4-FFF2-40B4-BE49-F238E27FC236}">
                <a16:creationId xmlns:a16="http://schemas.microsoft.com/office/drawing/2014/main" id="{DF2F1710-E7DF-7E48-A534-44E42CD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3" name="Rectangle 1015">
            <a:extLst>
              <a:ext uri="{FF2B5EF4-FFF2-40B4-BE49-F238E27FC236}">
                <a16:creationId xmlns:a16="http://schemas.microsoft.com/office/drawing/2014/main" id="{328DCBC9-32E9-FD44-B2CF-3BC801D5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47" name="Group 590">
            <a:extLst>
              <a:ext uri="{FF2B5EF4-FFF2-40B4-BE49-F238E27FC236}">
                <a16:creationId xmlns:a16="http://schemas.microsoft.com/office/drawing/2014/main" id="{CCAB7625-FEE3-BB4A-97C1-EF1CC26799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51" name="Picture 591" descr="desktop_computer_stylized_medium">
              <a:extLst>
                <a:ext uri="{FF2B5EF4-FFF2-40B4-BE49-F238E27FC236}">
                  <a16:creationId xmlns:a16="http://schemas.microsoft.com/office/drawing/2014/main" id="{FC71EB74-5BE7-7A48-B637-5058D8494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592">
              <a:extLst>
                <a:ext uri="{FF2B5EF4-FFF2-40B4-BE49-F238E27FC236}">
                  <a16:creationId xmlns:a16="http://schemas.microsoft.com/office/drawing/2014/main" id="{B9007CC0-7362-AE4E-9B5B-742E3046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6" name="Group 652">
            <a:extLst>
              <a:ext uri="{FF2B5EF4-FFF2-40B4-BE49-F238E27FC236}">
                <a16:creationId xmlns:a16="http://schemas.microsoft.com/office/drawing/2014/main" id="{84B474B2-2AC4-EC40-9EA0-B5E48CE68CBD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453" name="Picture 653" descr="iphone_stylized_small">
              <a:extLst>
                <a:ext uri="{FF2B5EF4-FFF2-40B4-BE49-F238E27FC236}">
                  <a16:creationId xmlns:a16="http://schemas.microsoft.com/office/drawing/2014/main" id="{34A94CEC-DE5F-E64D-A5B4-F04DB323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654" descr="antenna_radiation_stylized">
              <a:extLst>
                <a:ext uri="{FF2B5EF4-FFF2-40B4-BE49-F238E27FC236}">
                  <a16:creationId xmlns:a16="http://schemas.microsoft.com/office/drawing/2014/main" id="{67C4AABE-F80E-F846-A0E8-D555DE64E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3" name="Group 950">
            <a:extLst>
              <a:ext uri="{FF2B5EF4-FFF2-40B4-BE49-F238E27FC236}">
                <a16:creationId xmlns:a16="http://schemas.microsoft.com/office/drawing/2014/main" id="{BF16D25A-05F2-BD48-8851-FCCC3771B7E8}"/>
              </a:ext>
            </a:extLst>
          </p:cNvPr>
          <p:cNvGrpSpPr>
            <a:grpSpLocks/>
          </p:cNvGrpSpPr>
          <p:nvPr/>
        </p:nvGrpSpPr>
        <p:grpSpPr bwMode="auto">
          <a:xfrm>
            <a:off x="10253990" y="5273951"/>
            <a:ext cx="177192" cy="330833"/>
            <a:chOff x="4140" y="429"/>
            <a:chExt cx="1425" cy="2396"/>
          </a:xfrm>
        </p:grpSpPr>
        <p:sp>
          <p:nvSpPr>
            <p:cNvPr id="324" name="Freeform 951">
              <a:extLst>
                <a:ext uri="{FF2B5EF4-FFF2-40B4-BE49-F238E27FC236}">
                  <a16:creationId xmlns:a16="http://schemas.microsoft.com/office/drawing/2014/main" id="{72C50429-8235-E440-B0F8-ADCFAC74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tangle 952">
              <a:extLst>
                <a:ext uri="{FF2B5EF4-FFF2-40B4-BE49-F238E27FC236}">
                  <a16:creationId xmlns:a16="http://schemas.microsoft.com/office/drawing/2014/main" id="{C8289D20-20EF-CE4A-B82D-CC6F98B22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6" name="Freeform 953">
              <a:extLst>
                <a:ext uri="{FF2B5EF4-FFF2-40B4-BE49-F238E27FC236}">
                  <a16:creationId xmlns:a16="http://schemas.microsoft.com/office/drawing/2014/main" id="{512EE24C-2BC1-5A45-B541-28FAD552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954">
              <a:extLst>
                <a:ext uri="{FF2B5EF4-FFF2-40B4-BE49-F238E27FC236}">
                  <a16:creationId xmlns:a16="http://schemas.microsoft.com/office/drawing/2014/main" id="{CC26DF50-FD02-994D-80F7-4CD21CC31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ectangle 955">
              <a:extLst>
                <a:ext uri="{FF2B5EF4-FFF2-40B4-BE49-F238E27FC236}">
                  <a16:creationId xmlns:a16="http://schemas.microsoft.com/office/drawing/2014/main" id="{12D5F885-EEB6-EA49-8F16-8E65F7B5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29" name="Group 956">
              <a:extLst>
                <a:ext uri="{FF2B5EF4-FFF2-40B4-BE49-F238E27FC236}">
                  <a16:creationId xmlns:a16="http://schemas.microsoft.com/office/drawing/2014/main" id="{4819CF1A-CAA2-2445-BACA-6333C6770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4" name="AutoShape 957">
                <a:extLst>
                  <a:ext uri="{FF2B5EF4-FFF2-40B4-BE49-F238E27FC236}">
                    <a16:creationId xmlns:a16="http://schemas.microsoft.com/office/drawing/2014/main" id="{F403CAA7-7575-5B45-9B26-74060E67E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5" name="AutoShape 958">
                <a:extLst>
                  <a:ext uri="{FF2B5EF4-FFF2-40B4-BE49-F238E27FC236}">
                    <a16:creationId xmlns:a16="http://schemas.microsoft.com/office/drawing/2014/main" id="{E7C03107-B3D4-E74B-8026-51FC5FB4C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0" name="Rectangle 959">
              <a:extLst>
                <a:ext uri="{FF2B5EF4-FFF2-40B4-BE49-F238E27FC236}">
                  <a16:creationId xmlns:a16="http://schemas.microsoft.com/office/drawing/2014/main" id="{8C82FD14-8B3E-4C45-BA2F-1D536922B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1" name="Group 960">
              <a:extLst>
                <a:ext uri="{FF2B5EF4-FFF2-40B4-BE49-F238E27FC236}">
                  <a16:creationId xmlns:a16="http://schemas.microsoft.com/office/drawing/2014/main" id="{848EC42A-6B0F-D74E-99AF-9287D4319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2" name="AutoShape 961">
                <a:extLst>
                  <a:ext uri="{FF2B5EF4-FFF2-40B4-BE49-F238E27FC236}">
                    <a16:creationId xmlns:a16="http://schemas.microsoft.com/office/drawing/2014/main" id="{5837F05C-C8FD-5D48-B46A-FAF46F8F6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3" name="AutoShape 962">
                <a:extLst>
                  <a:ext uri="{FF2B5EF4-FFF2-40B4-BE49-F238E27FC236}">
                    <a16:creationId xmlns:a16="http://schemas.microsoft.com/office/drawing/2014/main" id="{85884ACD-1556-C049-9208-BBD38D4BC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2" name="Rectangle 963">
              <a:extLst>
                <a:ext uri="{FF2B5EF4-FFF2-40B4-BE49-F238E27FC236}">
                  <a16:creationId xmlns:a16="http://schemas.microsoft.com/office/drawing/2014/main" id="{BB3BDCEC-6ABC-7E44-B9C4-70680B65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3" name="Rectangle 964">
              <a:extLst>
                <a:ext uri="{FF2B5EF4-FFF2-40B4-BE49-F238E27FC236}">
                  <a16:creationId xmlns:a16="http://schemas.microsoft.com/office/drawing/2014/main" id="{BF659529-BF75-D64D-A398-3F5F02E8D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4" name="Group 965">
              <a:extLst>
                <a:ext uri="{FF2B5EF4-FFF2-40B4-BE49-F238E27FC236}">
                  <a16:creationId xmlns:a16="http://schemas.microsoft.com/office/drawing/2014/main" id="{08EED94E-296E-6944-AB01-4E0F74CF6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0" name="AutoShape 966">
                <a:extLst>
                  <a:ext uri="{FF2B5EF4-FFF2-40B4-BE49-F238E27FC236}">
                    <a16:creationId xmlns:a16="http://schemas.microsoft.com/office/drawing/2014/main" id="{E45BC691-EDAB-5043-B974-6931BF4A1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1" name="AutoShape 967">
                <a:extLst>
                  <a:ext uri="{FF2B5EF4-FFF2-40B4-BE49-F238E27FC236}">
                    <a16:creationId xmlns:a16="http://schemas.microsoft.com/office/drawing/2014/main" id="{BC4BCC73-0226-7344-A90F-A319311EB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5" name="Freeform 968">
              <a:extLst>
                <a:ext uri="{FF2B5EF4-FFF2-40B4-BE49-F238E27FC236}">
                  <a16:creationId xmlns:a16="http://schemas.microsoft.com/office/drawing/2014/main" id="{4D3CB3E6-04E9-DD42-A1E2-B9CFDE5F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6" name="Group 969">
              <a:extLst>
                <a:ext uri="{FF2B5EF4-FFF2-40B4-BE49-F238E27FC236}">
                  <a16:creationId xmlns:a16="http://schemas.microsoft.com/office/drawing/2014/main" id="{D3A85C8F-5C9D-004C-BED1-826FD6B75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8" name="AutoShape 970">
                <a:extLst>
                  <a:ext uri="{FF2B5EF4-FFF2-40B4-BE49-F238E27FC236}">
                    <a16:creationId xmlns:a16="http://schemas.microsoft.com/office/drawing/2014/main" id="{61DC189F-D857-CE49-9706-A99AFD074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9" name="AutoShape 971">
                <a:extLst>
                  <a:ext uri="{FF2B5EF4-FFF2-40B4-BE49-F238E27FC236}">
                    <a16:creationId xmlns:a16="http://schemas.microsoft.com/office/drawing/2014/main" id="{8FED6611-7057-CD45-9474-CA215533C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Rectangle 972">
              <a:extLst>
                <a:ext uri="{FF2B5EF4-FFF2-40B4-BE49-F238E27FC236}">
                  <a16:creationId xmlns:a16="http://schemas.microsoft.com/office/drawing/2014/main" id="{043E3E2C-723D-CA49-8604-B8FA4FD2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8" name="Freeform 973">
              <a:extLst>
                <a:ext uri="{FF2B5EF4-FFF2-40B4-BE49-F238E27FC236}">
                  <a16:creationId xmlns:a16="http://schemas.microsoft.com/office/drawing/2014/main" id="{A7D59DBF-B240-2743-8F05-CD665217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974">
              <a:extLst>
                <a:ext uri="{FF2B5EF4-FFF2-40B4-BE49-F238E27FC236}">
                  <a16:creationId xmlns:a16="http://schemas.microsoft.com/office/drawing/2014/main" id="{782758E0-5FA1-2541-8957-4820DA26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Oval 975">
              <a:extLst>
                <a:ext uri="{FF2B5EF4-FFF2-40B4-BE49-F238E27FC236}">
                  <a16:creationId xmlns:a16="http://schemas.microsoft.com/office/drawing/2014/main" id="{E43434A9-1771-1841-B10D-00C68B13F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1" name="Freeform 976">
              <a:extLst>
                <a:ext uri="{FF2B5EF4-FFF2-40B4-BE49-F238E27FC236}">
                  <a16:creationId xmlns:a16="http://schemas.microsoft.com/office/drawing/2014/main" id="{7F3BC29B-77D4-0345-BC99-5EBDE517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AutoShape 977">
              <a:extLst>
                <a:ext uri="{FF2B5EF4-FFF2-40B4-BE49-F238E27FC236}">
                  <a16:creationId xmlns:a16="http://schemas.microsoft.com/office/drawing/2014/main" id="{AB8C4D5D-D558-0E48-B735-10A1700F9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3" name="AutoShape 978">
              <a:extLst>
                <a:ext uri="{FF2B5EF4-FFF2-40B4-BE49-F238E27FC236}">
                  <a16:creationId xmlns:a16="http://schemas.microsoft.com/office/drawing/2014/main" id="{A52E34C3-2A4E-6E43-AEAD-80E9029E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Oval 979">
              <a:extLst>
                <a:ext uri="{FF2B5EF4-FFF2-40B4-BE49-F238E27FC236}">
                  <a16:creationId xmlns:a16="http://schemas.microsoft.com/office/drawing/2014/main" id="{CF996EB8-B8AF-1645-81FB-5C4480FC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5" name="Oval 980">
              <a:extLst>
                <a:ext uri="{FF2B5EF4-FFF2-40B4-BE49-F238E27FC236}">
                  <a16:creationId xmlns:a16="http://schemas.microsoft.com/office/drawing/2014/main" id="{6ABBF416-3D25-A54A-B9CB-9BC7B8D8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6" name="Oval 981">
              <a:extLst>
                <a:ext uri="{FF2B5EF4-FFF2-40B4-BE49-F238E27FC236}">
                  <a16:creationId xmlns:a16="http://schemas.microsoft.com/office/drawing/2014/main" id="{BEBFB614-43B9-5A4B-8E5D-794244BE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7" name="Rectangle 982">
              <a:extLst>
                <a:ext uri="{FF2B5EF4-FFF2-40B4-BE49-F238E27FC236}">
                  <a16:creationId xmlns:a16="http://schemas.microsoft.com/office/drawing/2014/main" id="{C5CE1C8E-4047-8540-B7FB-EBAB3DBC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84" name="Group 950">
            <a:extLst>
              <a:ext uri="{FF2B5EF4-FFF2-40B4-BE49-F238E27FC236}">
                <a16:creationId xmlns:a16="http://schemas.microsoft.com/office/drawing/2014/main" id="{7CEBBAF6-579E-3943-B1EB-BB883618D6D9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485" name="Freeform 951">
              <a:extLst>
                <a:ext uri="{FF2B5EF4-FFF2-40B4-BE49-F238E27FC236}">
                  <a16:creationId xmlns:a16="http://schemas.microsoft.com/office/drawing/2014/main" id="{984581C6-7CED-A042-809F-11066F04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952">
              <a:extLst>
                <a:ext uri="{FF2B5EF4-FFF2-40B4-BE49-F238E27FC236}">
                  <a16:creationId xmlns:a16="http://schemas.microsoft.com/office/drawing/2014/main" id="{0E0A78D4-7C3B-2143-AE69-FA504AD7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7" name="Freeform 953">
              <a:extLst>
                <a:ext uri="{FF2B5EF4-FFF2-40B4-BE49-F238E27FC236}">
                  <a16:creationId xmlns:a16="http://schemas.microsoft.com/office/drawing/2014/main" id="{B0C7F238-A8B7-7443-8BA5-8939FF6B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954">
              <a:extLst>
                <a:ext uri="{FF2B5EF4-FFF2-40B4-BE49-F238E27FC236}">
                  <a16:creationId xmlns:a16="http://schemas.microsoft.com/office/drawing/2014/main" id="{6F90FD17-11E4-EE4F-AF2F-7122C053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955">
              <a:extLst>
                <a:ext uri="{FF2B5EF4-FFF2-40B4-BE49-F238E27FC236}">
                  <a16:creationId xmlns:a16="http://schemas.microsoft.com/office/drawing/2014/main" id="{53A75298-B138-094F-9787-1B231F48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0" name="Group 956">
              <a:extLst>
                <a:ext uri="{FF2B5EF4-FFF2-40B4-BE49-F238E27FC236}">
                  <a16:creationId xmlns:a16="http://schemas.microsoft.com/office/drawing/2014/main" id="{AD456B50-CD82-6F4C-9CF1-09ABBC571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5" name="AutoShape 957">
                <a:extLst>
                  <a:ext uri="{FF2B5EF4-FFF2-40B4-BE49-F238E27FC236}">
                    <a16:creationId xmlns:a16="http://schemas.microsoft.com/office/drawing/2014/main" id="{4C074F81-A723-5F4E-9479-CE1CDCF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958">
                <a:extLst>
                  <a:ext uri="{FF2B5EF4-FFF2-40B4-BE49-F238E27FC236}">
                    <a16:creationId xmlns:a16="http://schemas.microsoft.com/office/drawing/2014/main" id="{4DE71513-1E1D-B644-992C-AE6AB0DB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1" name="Rectangle 959">
              <a:extLst>
                <a:ext uri="{FF2B5EF4-FFF2-40B4-BE49-F238E27FC236}">
                  <a16:creationId xmlns:a16="http://schemas.microsoft.com/office/drawing/2014/main" id="{05D448DB-B3CB-C64D-8C4B-72D790D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2" name="Group 960">
              <a:extLst>
                <a:ext uri="{FF2B5EF4-FFF2-40B4-BE49-F238E27FC236}">
                  <a16:creationId xmlns:a16="http://schemas.microsoft.com/office/drawing/2014/main" id="{9CDEBDA5-A066-D749-B9E9-47DB05253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3" name="AutoShape 961">
                <a:extLst>
                  <a:ext uri="{FF2B5EF4-FFF2-40B4-BE49-F238E27FC236}">
                    <a16:creationId xmlns:a16="http://schemas.microsoft.com/office/drawing/2014/main" id="{8E73CA32-EF58-EA45-A4FE-37E560EB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962">
                <a:extLst>
                  <a:ext uri="{FF2B5EF4-FFF2-40B4-BE49-F238E27FC236}">
                    <a16:creationId xmlns:a16="http://schemas.microsoft.com/office/drawing/2014/main" id="{2E2C05F9-1F42-CF46-83F8-339E874C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tangle 963">
              <a:extLst>
                <a:ext uri="{FF2B5EF4-FFF2-40B4-BE49-F238E27FC236}">
                  <a16:creationId xmlns:a16="http://schemas.microsoft.com/office/drawing/2014/main" id="{D2B5715C-9E55-D04D-BD32-A700B9D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4" name="Rectangle 964">
              <a:extLst>
                <a:ext uri="{FF2B5EF4-FFF2-40B4-BE49-F238E27FC236}">
                  <a16:creationId xmlns:a16="http://schemas.microsoft.com/office/drawing/2014/main" id="{3A8FF8A7-C248-1B42-80FA-051974D9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5" name="Group 965">
              <a:extLst>
                <a:ext uri="{FF2B5EF4-FFF2-40B4-BE49-F238E27FC236}">
                  <a16:creationId xmlns:a16="http://schemas.microsoft.com/office/drawing/2014/main" id="{8E71E5B0-A3F5-D344-B255-99112EB19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1" name="AutoShape 966">
                <a:extLst>
                  <a:ext uri="{FF2B5EF4-FFF2-40B4-BE49-F238E27FC236}">
                    <a16:creationId xmlns:a16="http://schemas.microsoft.com/office/drawing/2014/main" id="{A2F22898-EA39-FB4D-B255-ABCB1B7C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967">
                <a:extLst>
                  <a:ext uri="{FF2B5EF4-FFF2-40B4-BE49-F238E27FC236}">
                    <a16:creationId xmlns:a16="http://schemas.microsoft.com/office/drawing/2014/main" id="{FBF034BA-270B-6F40-B57B-8A19ABF2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6" name="Freeform 968">
              <a:extLst>
                <a:ext uri="{FF2B5EF4-FFF2-40B4-BE49-F238E27FC236}">
                  <a16:creationId xmlns:a16="http://schemas.microsoft.com/office/drawing/2014/main" id="{C6616798-D999-124B-8365-0FF6B1AC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969">
              <a:extLst>
                <a:ext uri="{FF2B5EF4-FFF2-40B4-BE49-F238E27FC236}">
                  <a16:creationId xmlns:a16="http://schemas.microsoft.com/office/drawing/2014/main" id="{0D2B7299-399C-9748-80B1-8B82EA57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9" name="AutoShape 970">
                <a:extLst>
                  <a:ext uri="{FF2B5EF4-FFF2-40B4-BE49-F238E27FC236}">
                    <a16:creationId xmlns:a16="http://schemas.microsoft.com/office/drawing/2014/main" id="{791F8FFE-36CE-5D47-899C-7B6F5471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971">
                <a:extLst>
                  <a:ext uri="{FF2B5EF4-FFF2-40B4-BE49-F238E27FC236}">
                    <a16:creationId xmlns:a16="http://schemas.microsoft.com/office/drawing/2014/main" id="{96614370-C84C-644E-AF93-94853FD4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8" name="Rectangle 972">
              <a:extLst>
                <a:ext uri="{FF2B5EF4-FFF2-40B4-BE49-F238E27FC236}">
                  <a16:creationId xmlns:a16="http://schemas.microsoft.com/office/drawing/2014/main" id="{3024E21F-4580-974D-A923-DBF7106E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9" name="Freeform 973">
              <a:extLst>
                <a:ext uri="{FF2B5EF4-FFF2-40B4-BE49-F238E27FC236}">
                  <a16:creationId xmlns:a16="http://schemas.microsoft.com/office/drawing/2014/main" id="{355CC750-A436-114A-B13D-15B18BE0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74">
              <a:extLst>
                <a:ext uri="{FF2B5EF4-FFF2-40B4-BE49-F238E27FC236}">
                  <a16:creationId xmlns:a16="http://schemas.microsoft.com/office/drawing/2014/main" id="{D88AEB08-419C-994D-B9AF-2D260494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Oval 975">
              <a:extLst>
                <a:ext uri="{FF2B5EF4-FFF2-40B4-BE49-F238E27FC236}">
                  <a16:creationId xmlns:a16="http://schemas.microsoft.com/office/drawing/2014/main" id="{A70DC3D0-7F41-FB4E-BF25-4A8051E0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2" name="Freeform 976">
              <a:extLst>
                <a:ext uri="{FF2B5EF4-FFF2-40B4-BE49-F238E27FC236}">
                  <a16:creationId xmlns:a16="http://schemas.microsoft.com/office/drawing/2014/main" id="{00011472-61BE-7D4E-BF36-C4C4F0A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AutoShape 977">
              <a:extLst>
                <a:ext uri="{FF2B5EF4-FFF2-40B4-BE49-F238E27FC236}">
                  <a16:creationId xmlns:a16="http://schemas.microsoft.com/office/drawing/2014/main" id="{369D2889-1BFC-A340-B67F-54F258D6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4" name="AutoShape 978">
              <a:extLst>
                <a:ext uri="{FF2B5EF4-FFF2-40B4-BE49-F238E27FC236}">
                  <a16:creationId xmlns:a16="http://schemas.microsoft.com/office/drawing/2014/main" id="{CEFA09E5-3186-4445-AD94-60C0E151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" name="Oval 979">
              <a:extLst>
                <a:ext uri="{FF2B5EF4-FFF2-40B4-BE49-F238E27FC236}">
                  <a16:creationId xmlns:a16="http://schemas.microsoft.com/office/drawing/2014/main" id="{9AFADA62-C3CB-594F-8048-88710642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6" name="Oval 980">
              <a:extLst>
                <a:ext uri="{FF2B5EF4-FFF2-40B4-BE49-F238E27FC236}">
                  <a16:creationId xmlns:a16="http://schemas.microsoft.com/office/drawing/2014/main" id="{C82FFABC-4C4C-6243-9D2D-3C99FBC51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7" name="Oval 981">
              <a:extLst>
                <a:ext uri="{FF2B5EF4-FFF2-40B4-BE49-F238E27FC236}">
                  <a16:creationId xmlns:a16="http://schemas.microsoft.com/office/drawing/2014/main" id="{C0EFDD4D-FB5A-6D4E-97DD-CFA89D4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8" name="Rectangle 982">
              <a:extLst>
                <a:ext uri="{FF2B5EF4-FFF2-40B4-BE49-F238E27FC236}">
                  <a16:creationId xmlns:a16="http://schemas.microsoft.com/office/drawing/2014/main" id="{99A1B872-581F-BE49-AADF-3A6775C1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8FF4C3-D0A2-D548-89C0-C35D3E53032F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7716F5-6A2D-404B-ADB2-50CDACB020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3297389-072E-FE41-B64F-4D54440AB36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6323224-311B-EE47-BE36-F2BE4EA6BC7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BD802D6F-DAFD-DC41-83D1-DF0F4A2A79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CE211BA-1FF8-2548-A6C8-5CD1E12C3E1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63DDD6-C621-F146-B8DA-4A9DDE186B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BB3402A2-EE9C-A240-899D-8BDF14CF43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123C752-3FFB-E84D-9E48-DBC9A9F48F3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24F684-301C-7542-A0A4-3757318273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BF20040-D9C8-B74E-BC0D-F15797752E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553B03-2EF0-1445-BD4E-875D98E5849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AB927EA-DECF-FE4A-BE5D-802F016FB1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2414339B-8AC7-2444-AC70-285A203D11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EF6DCDC-2F65-B349-B551-DC3FACF6D5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F1EA0F6-ACA7-C443-A514-F770A38368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CEC947-F5C8-414B-A56E-EBE5DFFEDB1C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6294923-1C02-5240-95DE-EA2186392E2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B3674D-1CCE-274D-BF8E-CEFECF766B3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166535-C584-C14C-9137-7498CC96E8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7514CA1-86B8-BA44-B4A0-0CEB1F62C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D28E726-BB5D-5644-9E9D-DEEB2E0B1FF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DE8E149-5BA9-CB4C-9AC6-1EED7308D8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AF1B228-D777-8846-8B1B-6476F6C2AA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973B1E-A991-8E45-9FF7-7AF7F179E328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5A098E30-A66F-FA4D-9EE8-C0C83DE6D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51367D4-C1D9-AF45-9A24-031126A6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C4167F2-26A6-0A41-9F23-581BB1D6E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8AABD328-91C1-C94D-8CB5-66F9CC0DC0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3CBCA43-9398-E043-A20B-00567B73DB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6C3D6EF-A0CB-F34C-9C57-9FA0403502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66D08B47-1DCF-994C-84EE-6C7E588A1D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FE641A-589B-7942-BC31-34CA4265ECA8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36DE3EE-811C-674F-9142-302E5E9C55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800B155-CF25-D24C-9B92-B08AAAB8313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AEF1A2-025A-BC41-A84F-2DC3E058332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D3F6F1A-FE14-8948-A78A-73AA88A44A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90EE21A-C2A8-0D42-B6A5-6C7D12BEBF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A5097ED-FFBF-4544-860B-3817BA811B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DF62723-77FE-9247-98F5-987E793C56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7" name="Group 850">
            <a:extLst>
              <a:ext uri="{FF2B5EF4-FFF2-40B4-BE49-F238E27FC236}">
                <a16:creationId xmlns:a16="http://schemas.microsoft.com/office/drawing/2014/main" id="{4F552D9E-30F7-A14F-B4D6-B51A5A66BDB8}"/>
              </a:ext>
            </a:extLst>
          </p:cNvPr>
          <p:cNvGrpSpPr>
            <a:grpSpLocks/>
          </p:cNvGrpSpPr>
          <p:nvPr/>
        </p:nvGrpSpPr>
        <p:grpSpPr bwMode="auto">
          <a:xfrm>
            <a:off x="7566349" y="3812814"/>
            <a:ext cx="496588" cy="96676"/>
            <a:chOff x="2199" y="955"/>
            <a:chExt cx="2547" cy="506"/>
          </a:xfrm>
        </p:grpSpPr>
        <p:sp>
          <p:nvSpPr>
            <p:cNvPr id="548" name="Freeform 851">
              <a:extLst>
                <a:ext uri="{FF2B5EF4-FFF2-40B4-BE49-F238E27FC236}">
                  <a16:creationId xmlns:a16="http://schemas.microsoft.com/office/drawing/2014/main" id="{47E21BF6-929B-3A47-8266-F43071DB4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9" name="Freeform 852">
              <a:extLst>
                <a:ext uri="{FF2B5EF4-FFF2-40B4-BE49-F238E27FC236}">
                  <a16:creationId xmlns:a16="http://schemas.microsoft.com/office/drawing/2014/main" id="{977E0CCA-A1C1-F142-8BCA-8B6415F00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0" name="Freeform 853">
              <a:extLst>
                <a:ext uri="{FF2B5EF4-FFF2-40B4-BE49-F238E27FC236}">
                  <a16:creationId xmlns:a16="http://schemas.microsoft.com/office/drawing/2014/main" id="{AFEC8E43-9448-CC47-A12E-E3D3988EA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1" name="Freeform 854">
              <a:extLst>
                <a:ext uri="{FF2B5EF4-FFF2-40B4-BE49-F238E27FC236}">
                  <a16:creationId xmlns:a16="http://schemas.microsoft.com/office/drawing/2014/main" id="{9974E21E-DE2A-F14B-9EEA-8E995ACB2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2" name="Freeform 855">
              <a:extLst>
                <a:ext uri="{FF2B5EF4-FFF2-40B4-BE49-F238E27FC236}">
                  <a16:creationId xmlns:a16="http://schemas.microsoft.com/office/drawing/2014/main" id="{526B7E0C-0C34-C149-980C-9D4078DFB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3" name="Freeform 856">
              <a:extLst>
                <a:ext uri="{FF2B5EF4-FFF2-40B4-BE49-F238E27FC236}">
                  <a16:creationId xmlns:a16="http://schemas.microsoft.com/office/drawing/2014/main" id="{8F99464E-957F-4E48-BA20-3C5D8011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88" name="Group 850">
            <a:extLst>
              <a:ext uri="{FF2B5EF4-FFF2-40B4-BE49-F238E27FC236}">
                <a16:creationId xmlns:a16="http://schemas.microsoft.com/office/drawing/2014/main" id="{29210D43-18C8-0641-B681-3446080C3F9A}"/>
              </a:ext>
            </a:extLst>
          </p:cNvPr>
          <p:cNvGrpSpPr>
            <a:grpSpLocks/>
          </p:cNvGrpSpPr>
          <p:nvPr/>
        </p:nvGrpSpPr>
        <p:grpSpPr bwMode="auto">
          <a:xfrm>
            <a:off x="7801777" y="3327400"/>
            <a:ext cx="269073" cy="46492"/>
            <a:chOff x="2199" y="955"/>
            <a:chExt cx="2547" cy="506"/>
          </a:xfrm>
        </p:grpSpPr>
        <p:sp>
          <p:nvSpPr>
            <p:cNvPr id="597" name="Freeform 851">
              <a:extLst>
                <a:ext uri="{FF2B5EF4-FFF2-40B4-BE49-F238E27FC236}">
                  <a16:creationId xmlns:a16="http://schemas.microsoft.com/office/drawing/2014/main" id="{36DCC3D2-0891-2541-A191-1251BBEF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8" name="Freeform 852">
              <a:extLst>
                <a:ext uri="{FF2B5EF4-FFF2-40B4-BE49-F238E27FC236}">
                  <a16:creationId xmlns:a16="http://schemas.microsoft.com/office/drawing/2014/main" id="{D5277460-B4E3-524F-9433-384917AEC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9" name="Freeform 853">
              <a:extLst>
                <a:ext uri="{FF2B5EF4-FFF2-40B4-BE49-F238E27FC236}">
                  <a16:creationId xmlns:a16="http://schemas.microsoft.com/office/drawing/2014/main" id="{B805595D-4D0C-7944-A9AD-4D3ADF561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0" name="Freeform 854">
              <a:extLst>
                <a:ext uri="{FF2B5EF4-FFF2-40B4-BE49-F238E27FC236}">
                  <a16:creationId xmlns:a16="http://schemas.microsoft.com/office/drawing/2014/main" id="{E00F00F5-C22C-9E4F-AD64-60E1AB2F4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1" name="Freeform 855">
              <a:extLst>
                <a:ext uri="{FF2B5EF4-FFF2-40B4-BE49-F238E27FC236}">
                  <a16:creationId xmlns:a16="http://schemas.microsoft.com/office/drawing/2014/main" id="{91BD7366-39AE-8B41-B7C8-84255036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2" name="Freeform 856">
              <a:extLst>
                <a:ext uri="{FF2B5EF4-FFF2-40B4-BE49-F238E27FC236}">
                  <a16:creationId xmlns:a16="http://schemas.microsoft.com/office/drawing/2014/main" id="{7FC3F21F-3A7A-BD48-A40A-00C122D98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03" name="Group 850">
            <a:extLst>
              <a:ext uri="{FF2B5EF4-FFF2-40B4-BE49-F238E27FC236}">
                <a16:creationId xmlns:a16="http://schemas.microsoft.com/office/drawing/2014/main" id="{BE7F245F-72C2-A043-82DE-6C0AE3E66523}"/>
              </a:ext>
            </a:extLst>
          </p:cNvPr>
          <p:cNvGrpSpPr>
            <a:grpSpLocks/>
          </p:cNvGrpSpPr>
          <p:nvPr/>
        </p:nvGrpSpPr>
        <p:grpSpPr bwMode="auto">
          <a:xfrm>
            <a:off x="7493802" y="3422650"/>
            <a:ext cx="269073" cy="46492"/>
            <a:chOff x="2199" y="955"/>
            <a:chExt cx="2547" cy="506"/>
          </a:xfrm>
        </p:grpSpPr>
        <p:sp>
          <p:nvSpPr>
            <p:cNvPr id="604" name="Freeform 851">
              <a:extLst>
                <a:ext uri="{FF2B5EF4-FFF2-40B4-BE49-F238E27FC236}">
                  <a16:creationId xmlns:a16="http://schemas.microsoft.com/office/drawing/2014/main" id="{B712963A-1E2A-3643-B5C3-4E552B192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5" name="Freeform 852">
              <a:extLst>
                <a:ext uri="{FF2B5EF4-FFF2-40B4-BE49-F238E27FC236}">
                  <a16:creationId xmlns:a16="http://schemas.microsoft.com/office/drawing/2014/main" id="{470DE5CF-9167-9246-A722-9E8442274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6" name="Freeform 853">
              <a:extLst>
                <a:ext uri="{FF2B5EF4-FFF2-40B4-BE49-F238E27FC236}">
                  <a16:creationId xmlns:a16="http://schemas.microsoft.com/office/drawing/2014/main" id="{BD37A15B-27DE-5640-BDCC-45492602C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7" name="Freeform 854">
              <a:extLst>
                <a:ext uri="{FF2B5EF4-FFF2-40B4-BE49-F238E27FC236}">
                  <a16:creationId xmlns:a16="http://schemas.microsoft.com/office/drawing/2014/main" id="{8F353A5D-F3B9-A24E-A816-361069C5B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8" name="Freeform 855">
              <a:extLst>
                <a:ext uri="{FF2B5EF4-FFF2-40B4-BE49-F238E27FC236}">
                  <a16:creationId xmlns:a16="http://schemas.microsoft.com/office/drawing/2014/main" id="{2A37387A-9AD7-7347-9B59-5E3423DC0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9" name="Freeform 856">
              <a:extLst>
                <a:ext uri="{FF2B5EF4-FFF2-40B4-BE49-F238E27FC236}">
                  <a16:creationId xmlns:a16="http://schemas.microsoft.com/office/drawing/2014/main" id="{EE58E058-DE5E-E74A-88A3-CEE247A6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10" name="Group 850">
            <a:extLst>
              <a:ext uri="{FF2B5EF4-FFF2-40B4-BE49-F238E27FC236}">
                <a16:creationId xmlns:a16="http://schemas.microsoft.com/office/drawing/2014/main" id="{E3F84402-6524-194E-A94B-4A0A73FB3611}"/>
              </a:ext>
            </a:extLst>
          </p:cNvPr>
          <p:cNvGrpSpPr>
            <a:grpSpLocks/>
          </p:cNvGrpSpPr>
          <p:nvPr/>
        </p:nvGrpSpPr>
        <p:grpSpPr bwMode="auto">
          <a:xfrm>
            <a:off x="7439349" y="2355850"/>
            <a:ext cx="399726" cy="74090"/>
            <a:chOff x="2199" y="955"/>
            <a:chExt cx="2547" cy="506"/>
          </a:xfrm>
        </p:grpSpPr>
        <p:sp>
          <p:nvSpPr>
            <p:cNvPr id="611" name="Freeform 851">
              <a:extLst>
                <a:ext uri="{FF2B5EF4-FFF2-40B4-BE49-F238E27FC236}">
                  <a16:creationId xmlns:a16="http://schemas.microsoft.com/office/drawing/2014/main" id="{1E84A0F2-859D-ED43-B462-FB6DCAD4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2" name="Freeform 852">
              <a:extLst>
                <a:ext uri="{FF2B5EF4-FFF2-40B4-BE49-F238E27FC236}">
                  <a16:creationId xmlns:a16="http://schemas.microsoft.com/office/drawing/2014/main" id="{F5ACD2B7-2AE4-D246-A087-5ECDBCFE3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3" name="Freeform 853">
              <a:extLst>
                <a:ext uri="{FF2B5EF4-FFF2-40B4-BE49-F238E27FC236}">
                  <a16:creationId xmlns:a16="http://schemas.microsoft.com/office/drawing/2014/main" id="{759F9135-879C-BF4F-AFC5-818266E3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4" name="Freeform 854">
              <a:extLst>
                <a:ext uri="{FF2B5EF4-FFF2-40B4-BE49-F238E27FC236}">
                  <a16:creationId xmlns:a16="http://schemas.microsoft.com/office/drawing/2014/main" id="{6CCBF41C-B507-F94D-948A-DE3FCE8B0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5" name="Freeform 855">
              <a:extLst>
                <a:ext uri="{FF2B5EF4-FFF2-40B4-BE49-F238E27FC236}">
                  <a16:creationId xmlns:a16="http://schemas.microsoft.com/office/drawing/2014/main" id="{F49FB24E-6FA4-654E-852C-85E4BB855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6" name="Freeform 856">
              <a:extLst>
                <a:ext uri="{FF2B5EF4-FFF2-40B4-BE49-F238E27FC236}">
                  <a16:creationId xmlns:a16="http://schemas.microsoft.com/office/drawing/2014/main" id="{BC5E9B76-5823-534D-A665-5761962C2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24" name="Group 850">
            <a:extLst>
              <a:ext uri="{FF2B5EF4-FFF2-40B4-BE49-F238E27FC236}">
                <a16:creationId xmlns:a16="http://schemas.microsoft.com/office/drawing/2014/main" id="{D967DD69-1C1F-4942-88FF-DBC278423524}"/>
              </a:ext>
            </a:extLst>
          </p:cNvPr>
          <p:cNvGrpSpPr>
            <a:grpSpLocks/>
          </p:cNvGrpSpPr>
          <p:nvPr/>
        </p:nvGrpSpPr>
        <p:grpSpPr bwMode="auto">
          <a:xfrm>
            <a:off x="7756849" y="1863725"/>
            <a:ext cx="399726" cy="74090"/>
            <a:chOff x="2199" y="955"/>
            <a:chExt cx="2547" cy="506"/>
          </a:xfrm>
        </p:grpSpPr>
        <p:sp>
          <p:nvSpPr>
            <p:cNvPr id="625" name="Freeform 851">
              <a:extLst>
                <a:ext uri="{FF2B5EF4-FFF2-40B4-BE49-F238E27FC236}">
                  <a16:creationId xmlns:a16="http://schemas.microsoft.com/office/drawing/2014/main" id="{C0A1A462-018A-7347-8CBD-7006888DF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6" name="Freeform 852">
              <a:extLst>
                <a:ext uri="{FF2B5EF4-FFF2-40B4-BE49-F238E27FC236}">
                  <a16:creationId xmlns:a16="http://schemas.microsoft.com/office/drawing/2014/main" id="{22F09480-8DE6-5D4E-A19F-5BA801D7A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7" name="Freeform 853">
              <a:extLst>
                <a:ext uri="{FF2B5EF4-FFF2-40B4-BE49-F238E27FC236}">
                  <a16:creationId xmlns:a16="http://schemas.microsoft.com/office/drawing/2014/main" id="{53F1DF53-28BC-264A-BBA0-4D802EB02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8" name="Freeform 854">
              <a:extLst>
                <a:ext uri="{FF2B5EF4-FFF2-40B4-BE49-F238E27FC236}">
                  <a16:creationId xmlns:a16="http://schemas.microsoft.com/office/drawing/2014/main" id="{61608420-02E2-254C-ACD1-27ABB5ED1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9" name="Freeform 855">
              <a:extLst>
                <a:ext uri="{FF2B5EF4-FFF2-40B4-BE49-F238E27FC236}">
                  <a16:creationId xmlns:a16="http://schemas.microsoft.com/office/drawing/2014/main" id="{0670B0D6-0581-E44E-ADBE-91BB69BB5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0" name="Freeform 856">
              <a:extLst>
                <a:ext uri="{FF2B5EF4-FFF2-40B4-BE49-F238E27FC236}">
                  <a16:creationId xmlns:a16="http://schemas.microsoft.com/office/drawing/2014/main" id="{AD6F69E6-2C1F-CC46-A5B9-D1AC96F6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31" name="Group 850">
            <a:extLst>
              <a:ext uri="{FF2B5EF4-FFF2-40B4-BE49-F238E27FC236}">
                <a16:creationId xmlns:a16="http://schemas.microsoft.com/office/drawing/2014/main" id="{62F6DC99-EDA6-6948-A435-6A965BBBDC7F}"/>
              </a:ext>
            </a:extLst>
          </p:cNvPr>
          <p:cNvGrpSpPr>
            <a:grpSpLocks/>
          </p:cNvGrpSpPr>
          <p:nvPr/>
        </p:nvGrpSpPr>
        <p:grpSpPr bwMode="auto">
          <a:xfrm>
            <a:off x="8709349" y="2057400"/>
            <a:ext cx="399726" cy="74090"/>
            <a:chOff x="2199" y="955"/>
            <a:chExt cx="2547" cy="506"/>
          </a:xfrm>
        </p:grpSpPr>
        <p:sp>
          <p:nvSpPr>
            <p:cNvPr id="632" name="Freeform 851">
              <a:extLst>
                <a:ext uri="{FF2B5EF4-FFF2-40B4-BE49-F238E27FC236}">
                  <a16:creationId xmlns:a16="http://schemas.microsoft.com/office/drawing/2014/main" id="{9E06E7BD-A2EF-5A4E-A34B-606CF638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3" name="Freeform 852">
              <a:extLst>
                <a:ext uri="{FF2B5EF4-FFF2-40B4-BE49-F238E27FC236}">
                  <a16:creationId xmlns:a16="http://schemas.microsoft.com/office/drawing/2014/main" id="{A8B52BE3-CB73-904C-84C5-EB4ED3470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4" name="Freeform 853">
              <a:extLst>
                <a:ext uri="{FF2B5EF4-FFF2-40B4-BE49-F238E27FC236}">
                  <a16:creationId xmlns:a16="http://schemas.microsoft.com/office/drawing/2014/main" id="{13C0497F-B26E-6347-8A3D-7B1091C04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5" name="Freeform 854">
              <a:extLst>
                <a:ext uri="{FF2B5EF4-FFF2-40B4-BE49-F238E27FC236}">
                  <a16:creationId xmlns:a16="http://schemas.microsoft.com/office/drawing/2014/main" id="{D5A7D90C-8586-EC4C-B8AE-53ADC2C0E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6" name="Freeform 855">
              <a:extLst>
                <a:ext uri="{FF2B5EF4-FFF2-40B4-BE49-F238E27FC236}">
                  <a16:creationId xmlns:a16="http://schemas.microsoft.com/office/drawing/2014/main" id="{C7871F0A-571C-A942-9C96-20D90FBDB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7" name="Freeform 856">
              <a:extLst>
                <a:ext uri="{FF2B5EF4-FFF2-40B4-BE49-F238E27FC236}">
                  <a16:creationId xmlns:a16="http://schemas.microsoft.com/office/drawing/2014/main" id="{A1A01D86-638D-3644-B20B-066BDFC41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38" name="Group 850">
            <a:extLst>
              <a:ext uri="{FF2B5EF4-FFF2-40B4-BE49-F238E27FC236}">
                <a16:creationId xmlns:a16="http://schemas.microsoft.com/office/drawing/2014/main" id="{C59EF036-7544-CD4B-98C5-190F592891A5}"/>
              </a:ext>
            </a:extLst>
          </p:cNvPr>
          <p:cNvGrpSpPr>
            <a:grpSpLocks/>
          </p:cNvGrpSpPr>
          <p:nvPr/>
        </p:nvGrpSpPr>
        <p:grpSpPr bwMode="auto">
          <a:xfrm>
            <a:off x="8639499" y="2320925"/>
            <a:ext cx="399726" cy="74090"/>
            <a:chOff x="2199" y="955"/>
            <a:chExt cx="2547" cy="506"/>
          </a:xfrm>
        </p:grpSpPr>
        <p:sp>
          <p:nvSpPr>
            <p:cNvPr id="639" name="Freeform 851">
              <a:extLst>
                <a:ext uri="{FF2B5EF4-FFF2-40B4-BE49-F238E27FC236}">
                  <a16:creationId xmlns:a16="http://schemas.microsoft.com/office/drawing/2014/main" id="{F5A6E6AF-D117-5E41-8785-04B0EC2CA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852">
              <a:extLst>
                <a:ext uri="{FF2B5EF4-FFF2-40B4-BE49-F238E27FC236}">
                  <a16:creationId xmlns:a16="http://schemas.microsoft.com/office/drawing/2014/main" id="{8595B388-6685-8E4F-BDEB-FA923F29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853">
              <a:extLst>
                <a:ext uri="{FF2B5EF4-FFF2-40B4-BE49-F238E27FC236}">
                  <a16:creationId xmlns:a16="http://schemas.microsoft.com/office/drawing/2014/main" id="{C4382DCB-82DC-E84A-BABC-A28B22D16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854">
              <a:extLst>
                <a:ext uri="{FF2B5EF4-FFF2-40B4-BE49-F238E27FC236}">
                  <a16:creationId xmlns:a16="http://schemas.microsoft.com/office/drawing/2014/main" id="{8582F608-341E-2B44-81DA-A22C72A0D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855">
              <a:extLst>
                <a:ext uri="{FF2B5EF4-FFF2-40B4-BE49-F238E27FC236}">
                  <a16:creationId xmlns:a16="http://schemas.microsoft.com/office/drawing/2014/main" id="{E9219FD5-AC73-0E49-9022-03637106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856">
              <a:extLst>
                <a:ext uri="{FF2B5EF4-FFF2-40B4-BE49-F238E27FC236}">
                  <a16:creationId xmlns:a16="http://schemas.microsoft.com/office/drawing/2014/main" id="{FF2B6185-8996-9D4A-95D8-B325E76BC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45" name="Group 850">
            <a:extLst>
              <a:ext uri="{FF2B5EF4-FFF2-40B4-BE49-F238E27FC236}">
                <a16:creationId xmlns:a16="http://schemas.microsoft.com/office/drawing/2014/main" id="{C8198E09-7653-3F45-A431-F592CB853548}"/>
              </a:ext>
            </a:extLst>
          </p:cNvPr>
          <p:cNvGrpSpPr>
            <a:grpSpLocks/>
          </p:cNvGrpSpPr>
          <p:nvPr/>
        </p:nvGrpSpPr>
        <p:grpSpPr bwMode="auto">
          <a:xfrm>
            <a:off x="9245924" y="5476874"/>
            <a:ext cx="450526" cy="96315"/>
            <a:chOff x="2199" y="955"/>
            <a:chExt cx="2547" cy="506"/>
          </a:xfrm>
        </p:grpSpPr>
        <p:sp>
          <p:nvSpPr>
            <p:cNvPr id="646" name="Freeform 851">
              <a:extLst>
                <a:ext uri="{FF2B5EF4-FFF2-40B4-BE49-F238E27FC236}">
                  <a16:creationId xmlns:a16="http://schemas.microsoft.com/office/drawing/2014/main" id="{6E92E888-DA5C-8D45-96AD-D6A2E1164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852">
              <a:extLst>
                <a:ext uri="{FF2B5EF4-FFF2-40B4-BE49-F238E27FC236}">
                  <a16:creationId xmlns:a16="http://schemas.microsoft.com/office/drawing/2014/main" id="{2754A16A-D74F-2C40-93DA-A9EAC7806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853">
              <a:extLst>
                <a:ext uri="{FF2B5EF4-FFF2-40B4-BE49-F238E27FC236}">
                  <a16:creationId xmlns:a16="http://schemas.microsoft.com/office/drawing/2014/main" id="{B78947A0-D91C-E742-8A54-40B58A0EA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854">
              <a:extLst>
                <a:ext uri="{FF2B5EF4-FFF2-40B4-BE49-F238E27FC236}">
                  <a16:creationId xmlns:a16="http://schemas.microsoft.com/office/drawing/2014/main" id="{A3BC268E-C50E-F64F-A6DD-882908504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855">
              <a:extLst>
                <a:ext uri="{FF2B5EF4-FFF2-40B4-BE49-F238E27FC236}">
                  <a16:creationId xmlns:a16="http://schemas.microsoft.com/office/drawing/2014/main" id="{C609CF41-4A74-014E-A94A-F5C707D3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856">
              <a:extLst>
                <a:ext uri="{FF2B5EF4-FFF2-40B4-BE49-F238E27FC236}">
                  <a16:creationId xmlns:a16="http://schemas.microsoft.com/office/drawing/2014/main" id="{6E8FDB88-4766-E44A-8E83-FA0CEA828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52" name="Group 850">
            <a:extLst>
              <a:ext uri="{FF2B5EF4-FFF2-40B4-BE49-F238E27FC236}">
                <a16:creationId xmlns:a16="http://schemas.microsoft.com/office/drawing/2014/main" id="{D8195E5E-B336-324B-8B0B-ACC4CA2C6E80}"/>
              </a:ext>
            </a:extLst>
          </p:cNvPr>
          <p:cNvGrpSpPr>
            <a:grpSpLocks/>
          </p:cNvGrpSpPr>
          <p:nvPr/>
        </p:nvGrpSpPr>
        <p:grpSpPr bwMode="auto">
          <a:xfrm>
            <a:off x="9195602" y="5857875"/>
            <a:ext cx="230973" cy="45719"/>
            <a:chOff x="2199" y="955"/>
            <a:chExt cx="2547" cy="506"/>
          </a:xfrm>
        </p:grpSpPr>
        <p:sp>
          <p:nvSpPr>
            <p:cNvPr id="653" name="Freeform 851">
              <a:extLst>
                <a:ext uri="{FF2B5EF4-FFF2-40B4-BE49-F238E27FC236}">
                  <a16:creationId xmlns:a16="http://schemas.microsoft.com/office/drawing/2014/main" id="{D70C4FD5-7449-EB41-AE91-674A29E48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4" name="Freeform 852">
              <a:extLst>
                <a:ext uri="{FF2B5EF4-FFF2-40B4-BE49-F238E27FC236}">
                  <a16:creationId xmlns:a16="http://schemas.microsoft.com/office/drawing/2014/main" id="{A43D749A-E763-1A49-ABFC-3F8866DC1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5" name="Freeform 853">
              <a:extLst>
                <a:ext uri="{FF2B5EF4-FFF2-40B4-BE49-F238E27FC236}">
                  <a16:creationId xmlns:a16="http://schemas.microsoft.com/office/drawing/2014/main" id="{1984E37F-68A6-AE44-9F93-DD410B4FB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6" name="Freeform 854">
              <a:extLst>
                <a:ext uri="{FF2B5EF4-FFF2-40B4-BE49-F238E27FC236}">
                  <a16:creationId xmlns:a16="http://schemas.microsoft.com/office/drawing/2014/main" id="{F1E5C680-79A8-FE44-84E3-2153EA20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7" name="Freeform 855">
              <a:extLst>
                <a:ext uri="{FF2B5EF4-FFF2-40B4-BE49-F238E27FC236}">
                  <a16:creationId xmlns:a16="http://schemas.microsoft.com/office/drawing/2014/main" id="{10AB1C0F-439F-734D-9512-EB095894F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8" name="Freeform 856">
              <a:extLst>
                <a:ext uri="{FF2B5EF4-FFF2-40B4-BE49-F238E27FC236}">
                  <a16:creationId xmlns:a16="http://schemas.microsoft.com/office/drawing/2014/main" id="{E674261C-9C74-1045-A006-34903B78C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59" name="Group 850">
            <a:extLst>
              <a:ext uri="{FF2B5EF4-FFF2-40B4-BE49-F238E27FC236}">
                <a16:creationId xmlns:a16="http://schemas.microsoft.com/office/drawing/2014/main" id="{085C02C9-1A7F-0642-B79C-6EDB2FE9C908}"/>
              </a:ext>
            </a:extLst>
          </p:cNvPr>
          <p:cNvGrpSpPr>
            <a:grpSpLocks/>
          </p:cNvGrpSpPr>
          <p:nvPr/>
        </p:nvGrpSpPr>
        <p:grpSpPr bwMode="auto">
          <a:xfrm>
            <a:off x="9538502" y="5794375"/>
            <a:ext cx="230973" cy="45719"/>
            <a:chOff x="2199" y="955"/>
            <a:chExt cx="2547" cy="506"/>
          </a:xfrm>
        </p:grpSpPr>
        <p:sp>
          <p:nvSpPr>
            <p:cNvPr id="660" name="Freeform 851">
              <a:extLst>
                <a:ext uri="{FF2B5EF4-FFF2-40B4-BE49-F238E27FC236}">
                  <a16:creationId xmlns:a16="http://schemas.microsoft.com/office/drawing/2014/main" id="{9C005DC5-E020-664D-90A8-D62468BEA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852">
              <a:extLst>
                <a:ext uri="{FF2B5EF4-FFF2-40B4-BE49-F238E27FC236}">
                  <a16:creationId xmlns:a16="http://schemas.microsoft.com/office/drawing/2014/main" id="{51687CFF-3135-3B4D-B333-BB62A87BF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853">
              <a:extLst>
                <a:ext uri="{FF2B5EF4-FFF2-40B4-BE49-F238E27FC236}">
                  <a16:creationId xmlns:a16="http://schemas.microsoft.com/office/drawing/2014/main" id="{C7F3B199-2EBF-AE46-B38B-543EED8CF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854">
              <a:extLst>
                <a:ext uri="{FF2B5EF4-FFF2-40B4-BE49-F238E27FC236}">
                  <a16:creationId xmlns:a16="http://schemas.microsoft.com/office/drawing/2014/main" id="{1A13A5D2-6717-724F-9FA9-7AE0BB5F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855">
              <a:extLst>
                <a:ext uri="{FF2B5EF4-FFF2-40B4-BE49-F238E27FC236}">
                  <a16:creationId xmlns:a16="http://schemas.microsoft.com/office/drawing/2014/main" id="{4E9B1CE6-94BA-CB4A-BAA3-20583CDAE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856">
              <a:extLst>
                <a:ext uri="{FF2B5EF4-FFF2-40B4-BE49-F238E27FC236}">
                  <a16:creationId xmlns:a16="http://schemas.microsoft.com/office/drawing/2014/main" id="{F15D2A24-844D-7345-AF84-FEA40BD35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63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66" name="Group 817">
            <a:extLst>
              <a:ext uri="{FF2B5EF4-FFF2-40B4-BE49-F238E27FC236}">
                <a16:creationId xmlns:a16="http://schemas.microsoft.com/office/drawing/2014/main" id="{5B996586-264C-3643-9E41-3632345BFB87}"/>
              </a:ext>
            </a:extLst>
          </p:cNvPr>
          <p:cNvGrpSpPr>
            <a:grpSpLocks/>
          </p:cNvGrpSpPr>
          <p:nvPr/>
        </p:nvGrpSpPr>
        <p:grpSpPr bwMode="auto">
          <a:xfrm>
            <a:off x="7975063" y="2094561"/>
            <a:ext cx="466245" cy="434369"/>
            <a:chOff x="2920" y="1424"/>
            <a:chExt cx="326" cy="320"/>
          </a:xfrm>
        </p:grpSpPr>
        <p:sp>
          <p:nvSpPr>
            <p:cNvPr id="667" name="Oval 818">
              <a:extLst>
                <a:ext uri="{FF2B5EF4-FFF2-40B4-BE49-F238E27FC236}">
                  <a16:creationId xmlns:a16="http://schemas.microsoft.com/office/drawing/2014/main" id="{AA4661F1-54B8-A146-BC66-9B5A3CD27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68" name="Group 819">
              <a:extLst>
                <a:ext uri="{FF2B5EF4-FFF2-40B4-BE49-F238E27FC236}">
                  <a16:creationId xmlns:a16="http://schemas.microsoft.com/office/drawing/2014/main" id="{1686DBB0-11C0-D34B-972B-2CCF69324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670" name="Oval 820">
                <a:extLst>
                  <a:ext uri="{FF2B5EF4-FFF2-40B4-BE49-F238E27FC236}">
                    <a16:creationId xmlns:a16="http://schemas.microsoft.com/office/drawing/2014/main" id="{65562299-A7B0-E748-8DA9-F125E00B9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1" name="Oval 821">
                <a:extLst>
                  <a:ext uri="{FF2B5EF4-FFF2-40B4-BE49-F238E27FC236}">
                    <a16:creationId xmlns:a16="http://schemas.microsoft.com/office/drawing/2014/main" id="{4C2D7ED2-03EA-DD40-B7CA-8CF81250D4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2" name="Oval 822">
                <a:extLst>
                  <a:ext uri="{FF2B5EF4-FFF2-40B4-BE49-F238E27FC236}">
                    <a16:creationId xmlns:a16="http://schemas.microsoft.com/office/drawing/2014/main" id="{52DEB089-EF3D-7E47-9DFD-BCE7FFF4F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3" name="Oval 823">
                <a:extLst>
                  <a:ext uri="{FF2B5EF4-FFF2-40B4-BE49-F238E27FC236}">
                    <a16:creationId xmlns:a16="http://schemas.microsoft.com/office/drawing/2014/main" id="{27812B4C-C2A3-A34E-8C48-C8022BA5C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74" name="Freeform 824">
                <a:extLst>
                  <a:ext uri="{FF2B5EF4-FFF2-40B4-BE49-F238E27FC236}">
                    <a16:creationId xmlns:a16="http://schemas.microsoft.com/office/drawing/2014/main" id="{A83A4BD2-C0FC-0243-9444-4BE1DEF5443B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69" name="Freeform 825">
              <a:extLst>
                <a:ext uri="{FF2B5EF4-FFF2-40B4-BE49-F238E27FC236}">
                  <a16:creationId xmlns:a16="http://schemas.microsoft.com/office/drawing/2014/main" id="{88940FE6-2121-E047-B5D1-709EEEA5D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9CE0FA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7" name="Group 783">
            <a:extLst>
              <a:ext uri="{FF2B5EF4-FFF2-40B4-BE49-F238E27FC236}">
                <a16:creationId xmlns:a16="http://schemas.microsoft.com/office/drawing/2014/main" id="{D14ED3CD-0929-5445-B9CD-FC1AEB08F0F0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88" name="Line 270">
              <a:extLst>
                <a:ext uri="{FF2B5EF4-FFF2-40B4-BE49-F238E27FC236}">
                  <a16:creationId xmlns:a16="http://schemas.microsoft.com/office/drawing/2014/main" id="{7ABD4004-114C-724F-BAC3-6F9DA6DE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1">
              <a:extLst>
                <a:ext uri="{FF2B5EF4-FFF2-40B4-BE49-F238E27FC236}">
                  <a16:creationId xmlns:a16="http://schemas.microsoft.com/office/drawing/2014/main" id="{1A244344-E514-B64F-9963-6369BD9BE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2">
              <a:extLst>
                <a:ext uri="{FF2B5EF4-FFF2-40B4-BE49-F238E27FC236}">
                  <a16:creationId xmlns:a16="http://schemas.microsoft.com/office/drawing/2014/main" id="{EB3A4111-A6F1-154E-9274-6BFFCDBA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3">
              <a:extLst>
                <a:ext uri="{FF2B5EF4-FFF2-40B4-BE49-F238E27FC236}">
                  <a16:creationId xmlns:a16="http://schemas.microsoft.com/office/drawing/2014/main" id="{714583CC-4366-B448-8BCD-BEB3688EC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74">
              <a:extLst>
                <a:ext uri="{FF2B5EF4-FFF2-40B4-BE49-F238E27FC236}">
                  <a16:creationId xmlns:a16="http://schemas.microsoft.com/office/drawing/2014/main" id="{06696B02-1354-964A-892D-7D1A072D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75">
              <a:extLst>
                <a:ext uri="{FF2B5EF4-FFF2-40B4-BE49-F238E27FC236}">
                  <a16:creationId xmlns:a16="http://schemas.microsoft.com/office/drawing/2014/main" id="{C744D6E3-66B2-4349-A4C7-A96CCC7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76">
              <a:extLst>
                <a:ext uri="{FF2B5EF4-FFF2-40B4-BE49-F238E27FC236}">
                  <a16:creationId xmlns:a16="http://schemas.microsoft.com/office/drawing/2014/main" id="{9AD49573-21B8-594C-A124-75FF6787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77">
              <a:extLst>
                <a:ext uri="{FF2B5EF4-FFF2-40B4-BE49-F238E27FC236}">
                  <a16:creationId xmlns:a16="http://schemas.microsoft.com/office/drawing/2014/main" id="{F5B9977B-7FCA-934E-8672-B6E02820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78">
              <a:extLst>
                <a:ext uri="{FF2B5EF4-FFF2-40B4-BE49-F238E27FC236}">
                  <a16:creationId xmlns:a16="http://schemas.microsoft.com/office/drawing/2014/main" id="{90BBE456-8113-E140-9697-13DE1099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279">
              <a:extLst>
                <a:ext uri="{FF2B5EF4-FFF2-40B4-BE49-F238E27FC236}">
                  <a16:creationId xmlns:a16="http://schemas.microsoft.com/office/drawing/2014/main" id="{8B179862-B59B-0340-81D5-D6460EDA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280">
              <a:extLst>
                <a:ext uri="{FF2B5EF4-FFF2-40B4-BE49-F238E27FC236}">
                  <a16:creationId xmlns:a16="http://schemas.microsoft.com/office/drawing/2014/main" id="{5E3E4AF0-3A1E-634F-B106-0E1BAE93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281">
              <a:extLst>
                <a:ext uri="{FF2B5EF4-FFF2-40B4-BE49-F238E27FC236}">
                  <a16:creationId xmlns:a16="http://schemas.microsoft.com/office/drawing/2014/main" id="{51EBD3A2-D943-F443-A868-FD6059B0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282">
              <a:extLst>
                <a:ext uri="{FF2B5EF4-FFF2-40B4-BE49-F238E27FC236}">
                  <a16:creationId xmlns:a16="http://schemas.microsoft.com/office/drawing/2014/main" id="{CE35DACD-3834-3A4F-BF5D-05FD1649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283">
              <a:extLst>
                <a:ext uri="{FF2B5EF4-FFF2-40B4-BE49-F238E27FC236}">
                  <a16:creationId xmlns:a16="http://schemas.microsoft.com/office/drawing/2014/main" id="{F225C514-F00F-374D-A3A6-0E00BBF2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284">
              <a:extLst>
                <a:ext uri="{FF2B5EF4-FFF2-40B4-BE49-F238E27FC236}">
                  <a16:creationId xmlns:a16="http://schemas.microsoft.com/office/drawing/2014/main" id="{5AB5EE34-E853-4349-982D-7BA8A022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CAA0DAAC-D388-5E4E-8B1F-AA359B358F91}"/>
              </a:ext>
            </a:extLst>
          </p:cNvPr>
          <p:cNvGrpSpPr/>
          <p:nvPr/>
        </p:nvGrpSpPr>
        <p:grpSpPr>
          <a:xfrm>
            <a:off x="9885167" y="5352639"/>
            <a:ext cx="309187" cy="167750"/>
            <a:chOff x="3668110" y="2448910"/>
            <a:chExt cx="3794234" cy="2165130"/>
          </a:xfrm>
        </p:grpSpPr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46F75940-BD62-504A-8C73-FDDA0A3399AF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 676">
              <a:extLst>
                <a:ext uri="{FF2B5EF4-FFF2-40B4-BE49-F238E27FC236}">
                  <a16:creationId xmlns:a16="http://schemas.microsoft.com/office/drawing/2014/main" id="{B68551CE-211F-A242-AF0E-8E6622E334D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074BFC43-A3A5-964D-8135-081414E76B2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79" name="Freeform 678">
                <a:extLst>
                  <a:ext uri="{FF2B5EF4-FFF2-40B4-BE49-F238E27FC236}">
                    <a16:creationId xmlns:a16="http://schemas.microsoft.com/office/drawing/2014/main" id="{1EEBCE37-5065-464B-A991-2B6D4416248C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0" name="Freeform 679">
                <a:extLst>
                  <a:ext uri="{FF2B5EF4-FFF2-40B4-BE49-F238E27FC236}">
                    <a16:creationId xmlns:a16="http://schemas.microsoft.com/office/drawing/2014/main" id="{1119C91B-532D-914D-A174-D49B02868A27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1" name="Freeform 680">
                <a:extLst>
                  <a:ext uri="{FF2B5EF4-FFF2-40B4-BE49-F238E27FC236}">
                    <a16:creationId xmlns:a16="http://schemas.microsoft.com/office/drawing/2014/main" id="{201345D5-2C2E-D144-AAB9-B54FD240A64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2" name="Freeform 681">
                <a:extLst>
                  <a:ext uri="{FF2B5EF4-FFF2-40B4-BE49-F238E27FC236}">
                    <a16:creationId xmlns:a16="http://schemas.microsoft.com/office/drawing/2014/main" id="{6040CCAF-188D-9140-80B6-CA6A424D689D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83" name="Text Box 467">
            <a:extLst>
              <a:ext uri="{FF2B5EF4-FFF2-40B4-BE49-F238E27FC236}">
                <a16:creationId xmlns:a16="http://schemas.microsoft.com/office/drawing/2014/main" id="{1E3B9681-8FF1-EC4D-B168-3EC992789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602" y="5423820"/>
            <a:ext cx="5240986" cy="95814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  <a:cs typeface="+mn-cs"/>
              </a:rPr>
              <a:t>Канальный уровень </a:t>
            </a:r>
            <a:r>
              <a:rPr lang="ru-RU" sz="2200" i="0" dirty="0">
                <a:latin typeface="+mn-lt"/>
                <a:cs typeface="+mn-cs"/>
              </a:rPr>
              <a:t>отвечает за передачу 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2200" i="0" dirty="0">
                <a:latin typeface="+mn-lt"/>
                <a:cs typeface="+mn-cs"/>
              </a:rPr>
              <a:t>дейтаграммы с узла на</a:t>
            </a:r>
            <a:r>
              <a:rPr lang="ru-RU" sz="2200" i="0" dirty="0">
                <a:latin typeface="+mn-lt"/>
              </a:rPr>
              <a:t> </a:t>
            </a:r>
            <a:r>
              <a:rPr lang="ru-RU" sz="2200" dirty="0">
                <a:solidFill>
                  <a:srgbClr val="C00000"/>
                </a:solidFill>
                <a:latin typeface="+mn-lt"/>
              </a:rPr>
              <a:t>ф</a:t>
            </a:r>
            <a:r>
              <a:rPr lang="ru-RU" sz="2200" dirty="0">
                <a:solidFill>
                  <a:srgbClr val="C00000"/>
                </a:solidFill>
                <a:latin typeface="+mn-lt"/>
                <a:cs typeface="+mn-cs"/>
              </a:rPr>
              <a:t>изически </a:t>
            </a:r>
          </a:p>
          <a:p>
            <a:pPr algn="ctr">
              <a:lnSpc>
                <a:spcPct val="85000"/>
              </a:lnSpc>
              <a:defRPr/>
            </a:pPr>
            <a:r>
              <a:rPr lang="ru-RU" sz="2200" dirty="0">
                <a:solidFill>
                  <a:srgbClr val="C00000"/>
                </a:solidFill>
                <a:latin typeface="+mn-lt"/>
                <a:cs typeface="+mn-cs"/>
              </a:rPr>
              <a:t>смежный </a:t>
            </a:r>
            <a:r>
              <a:rPr lang="ru-RU" sz="2200" i="0" dirty="0">
                <a:latin typeface="+mn-lt"/>
                <a:cs typeface="+mn-cs"/>
              </a:rPr>
              <a:t>с ним узел в том же канале</a:t>
            </a:r>
            <a:endParaRPr lang="en-US" sz="2200" i="0" dirty="0">
              <a:latin typeface="+mn-lt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D408BE-7166-1A47-AA93-D02ED37AA439}"/>
              </a:ext>
            </a:extLst>
          </p:cNvPr>
          <p:cNvSpPr/>
          <p:nvPr/>
        </p:nvSpPr>
        <p:spPr>
          <a:xfrm>
            <a:off x="1104900" y="5320145"/>
            <a:ext cx="5226627" cy="123305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004DD3A-59E7-FA1B-501B-DCB4983AD40D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Arial" panose="020B0604020202020204" pitchFamily="34" charset="0"/>
              </a:rPr>
              <a:t>© Авторские права, 1996-2015. Джеймс Ф. Куроуз,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dirty="0">
                <a:cs typeface="Calibri" panose="020F0502020204030204" pitchFamily="34" charset="0"/>
              </a:rPr>
              <a:t>Канальный уровень</a:t>
            </a:r>
            <a:endParaRPr lang="en-US" sz="4400" dirty="0"/>
          </a:p>
        </p:txBody>
      </p:sp>
      <p:sp>
        <p:nvSpPr>
          <p:cNvPr id="554" name="Rectangle 3">
            <a:extLst>
              <a:ext uri="{FF2B5EF4-FFF2-40B4-BE49-F238E27FC236}">
                <a16:creationId xmlns:a16="http://schemas.microsoft.com/office/drawing/2014/main" id="{25FAF4B3-8F28-4941-BA8B-94D99D525D15}"/>
              </a:ext>
            </a:extLst>
          </p:cNvPr>
          <p:cNvSpPr txBox="1">
            <a:spLocks noChangeArrowheads="1"/>
          </p:cNvSpPr>
          <p:nvPr/>
        </p:nvSpPr>
        <p:spPr>
          <a:xfrm>
            <a:off x="959573" y="1533959"/>
            <a:ext cx="4873192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err="1"/>
              <a:t>Дейтаграммы</a:t>
            </a:r>
            <a:r>
              <a:rPr lang="ru-RU" dirty="0"/>
              <a:t>, передаваемые различными протоколами канального уровня по разным каналам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ru-RU" dirty="0" err="1"/>
              <a:t>напр</a:t>
            </a:r>
            <a:r>
              <a:rPr lang="en-US" dirty="0"/>
              <a:t>,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ru-RU" dirty="0"/>
              <a:t>в первом канале</a:t>
            </a:r>
            <a:r>
              <a:rPr lang="en-US" dirty="0"/>
              <a:t>, Ethernet </a:t>
            </a:r>
            <a:r>
              <a:rPr lang="ru-RU" dirty="0"/>
              <a:t>на послед-их каналах</a:t>
            </a:r>
            <a:endParaRPr lang="en-US" dirty="0"/>
          </a:p>
          <a:p>
            <a:pPr>
              <a:defRPr/>
            </a:pPr>
            <a:r>
              <a:rPr lang="ru-RU" dirty="0" err="1"/>
              <a:t>Каждыи</a:t>
            </a:r>
            <a:r>
              <a:rPr lang="ru-RU" dirty="0"/>
              <a:t>̆ </a:t>
            </a:r>
            <a:r>
              <a:rPr lang="ru-RU" dirty="0" err="1"/>
              <a:t>канальныи</a:t>
            </a:r>
            <a:r>
              <a:rPr lang="ru-RU" dirty="0"/>
              <a:t>̆ протокол предоставляет различные сервисы</a:t>
            </a:r>
            <a:endParaRPr lang="en-US" dirty="0"/>
          </a:p>
          <a:p>
            <a:pPr lvl="1">
              <a:defRPr/>
            </a:pPr>
            <a:r>
              <a:rPr lang="ru-RU" dirty="0" err="1"/>
              <a:t>напр</a:t>
            </a:r>
            <a:r>
              <a:rPr lang="en-US" dirty="0"/>
              <a:t>, </a:t>
            </a:r>
            <a:r>
              <a:rPr lang="ru-RU" dirty="0"/>
              <a:t>может предоставлять или не предоставлять </a:t>
            </a:r>
            <a:r>
              <a:rPr lang="en-US" dirty="0" err="1"/>
              <a:t>rdt</a:t>
            </a:r>
            <a:r>
              <a:rPr lang="en-US" dirty="0"/>
              <a:t>- </a:t>
            </a:r>
            <a:r>
              <a:rPr lang="ru-RU" dirty="0"/>
              <a:t>передачу по каналу</a:t>
            </a:r>
          </a:p>
        </p:txBody>
      </p:sp>
      <p:sp>
        <p:nvSpPr>
          <p:cNvPr id="555" name="Rectangle 4">
            <a:extLst>
              <a:ext uri="{FF2B5EF4-FFF2-40B4-BE49-F238E27FC236}">
                <a16:creationId xmlns:a16="http://schemas.microsoft.com/office/drawing/2014/main" id="{83117513-5A75-3E45-AEE9-E64565E223AB}"/>
              </a:ext>
            </a:extLst>
          </p:cNvPr>
          <p:cNvSpPr txBox="1">
            <a:spLocks noChangeArrowheads="1"/>
          </p:cNvSpPr>
          <p:nvPr/>
        </p:nvSpPr>
        <p:spPr>
          <a:xfrm>
            <a:off x="6904038" y="1493405"/>
            <a:ext cx="4664507" cy="464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ru-RU" dirty="0">
                <a:solidFill>
                  <a:srgbClr val="C00000"/>
                </a:solidFill>
              </a:rPr>
              <a:t>Транспортная аналогия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pPr>
              <a:defRPr/>
            </a:pPr>
            <a:r>
              <a:rPr lang="ru-RU" sz="2400" dirty="0"/>
              <a:t>Путешествие из Принстона в Лозанну </a:t>
            </a:r>
            <a:endParaRPr lang="en-US" sz="2400" dirty="0"/>
          </a:p>
          <a:p>
            <a:pPr lvl="1">
              <a:defRPr/>
            </a:pPr>
            <a:r>
              <a:rPr lang="ru-RU" sz="2000" dirty="0"/>
              <a:t>такси</a:t>
            </a:r>
            <a:r>
              <a:rPr lang="en-US" sz="2000" dirty="0"/>
              <a:t>: </a:t>
            </a:r>
            <a:r>
              <a:rPr lang="ru-RU" sz="2000" dirty="0"/>
              <a:t>Принстон - аэропорт</a:t>
            </a:r>
            <a:endParaRPr lang="en-US" sz="2000" dirty="0"/>
          </a:p>
          <a:p>
            <a:pPr lvl="1">
              <a:defRPr/>
            </a:pPr>
            <a:r>
              <a:rPr lang="ru-RU" sz="2000" dirty="0"/>
              <a:t>самолет</a:t>
            </a:r>
            <a:r>
              <a:rPr lang="en-US" sz="2000" dirty="0"/>
              <a:t>: </a:t>
            </a:r>
            <a:r>
              <a:rPr lang="ru-RU" sz="2000" dirty="0"/>
              <a:t>аэропорт - Женева</a:t>
            </a:r>
            <a:endParaRPr lang="en-US" sz="2000" dirty="0"/>
          </a:p>
          <a:p>
            <a:pPr lvl="1">
              <a:defRPr/>
            </a:pPr>
            <a:r>
              <a:rPr lang="ru-RU" sz="2000" dirty="0"/>
              <a:t>поезд</a:t>
            </a:r>
            <a:r>
              <a:rPr lang="en-US" sz="2000" dirty="0"/>
              <a:t>: </a:t>
            </a:r>
            <a:r>
              <a:rPr lang="ru-RU" sz="2000" dirty="0"/>
              <a:t>Женева - Лозанна</a:t>
            </a:r>
            <a:endParaRPr lang="en-US" sz="2000" dirty="0"/>
          </a:p>
          <a:p>
            <a:pPr>
              <a:defRPr/>
            </a:pPr>
            <a:r>
              <a:rPr lang="ru-RU" sz="2400" dirty="0"/>
              <a:t>турист</a:t>
            </a:r>
            <a:r>
              <a:rPr lang="en-US" sz="2400" dirty="0"/>
              <a:t> = </a:t>
            </a:r>
            <a:r>
              <a:rPr lang="ru-RU" sz="2400" dirty="0">
                <a:solidFill>
                  <a:srgbClr val="C00000"/>
                </a:solidFill>
              </a:rPr>
              <a:t>дейтаграмма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400" dirty="0"/>
              <a:t>часть пути</a:t>
            </a:r>
            <a:r>
              <a:rPr lang="en-US" sz="2400" dirty="0"/>
              <a:t>= </a:t>
            </a:r>
            <a:r>
              <a:rPr lang="ru-RU" sz="2400" dirty="0">
                <a:solidFill>
                  <a:srgbClr val="C00000"/>
                </a:solidFill>
              </a:rPr>
              <a:t>канал связи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400" dirty="0"/>
              <a:t>транспортное средство </a:t>
            </a:r>
            <a:r>
              <a:rPr lang="en-US" sz="2400" dirty="0"/>
              <a:t>= </a:t>
            </a:r>
            <a:r>
              <a:rPr lang="ru-RU" sz="2400" dirty="0">
                <a:solidFill>
                  <a:srgbClr val="C00000"/>
                </a:solidFill>
              </a:rPr>
              <a:t>протокол канального уровня</a:t>
            </a:r>
            <a:endParaRPr lang="en-US" sz="24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400" dirty="0"/>
              <a:t>туристический агент </a:t>
            </a:r>
            <a:r>
              <a:rPr lang="en-US" sz="2400" dirty="0"/>
              <a:t>= </a:t>
            </a:r>
            <a:r>
              <a:rPr lang="ru-RU" sz="2400" dirty="0">
                <a:solidFill>
                  <a:srgbClr val="C00000"/>
                </a:solidFill>
              </a:rPr>
              <a:t>алгоритм маршрутизации</a:t>
            </a:r>
            <a:endParaRPr lang="en-US" sz="2400" dirty="0">
              <a:solidFill>
                <a:srgbClr val="C00000"/>
              </a:solidFill>
            </a:endParaRP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30451F5C-A270-9F06-4303-8BE27CE607AF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Arial" panose="020B0604020202020204" pitchFamily="34" charset="0"/>
              </a:rPr>
              <a:t>© Авторские права, 1996-2015. Джеймс Ф. Куроуз,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8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dirty="0">
                <a:cs typeface="Calibri" panose="020F0502020204030204" pitchFamily="34" charset="0"/>
              </a:rPr>
              <a:t>Службы канального уровня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ECB38E-687E-C946-9EB7-A4D36B2DC890}"/>
              </a:ext>
            </a:extLst>
          </p:cNvPr>
          <p:cNvSpPr txBox="1">
            <a:spLocks noChangeArrowheads="1"/>
          </p:cNvSpPr>
          <p:nvPr/>
        </p:nvSpPr>
        <p:spPr>
          <a:xfrm>
            <a:off x="1201882" y="1425142"/>
            <a:ext cx="6529676" cy="5155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lnSpc>
                <a:spcPct val="75000"/>
              </a:lnSpc>
              <a:defRPr/>
            </a:pPr>
            <a:r>
              <a:rPr lang="ru-RU" sz="2400" dirty="0">
                <a:solidFill>
                  <a:srgbClr val="C00000"/>
                </a:solidFill>
              </a:rPr>
              <a:t>Формирование кадра, доступ к каналу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</a:p>
          <a:p>
            <a:pPr lvl="1">
              <a:defRPr/>
            </a:pPr>
            <a:r>
              <a:rPr lang="ru-RU" sz="2200" dirty="0"/>
              <a:t>Инкапсуляция дейтаграммы в кадре, добавление заголовка, хвоста</a:t>
            </a:r>
            <a:endParaRPr lang="en-US" sz="2200" dirty="0"/>
          </a:p>
          <a:p>
            <a:pPr lvl="1">
              <a:defRPr/>
            </a:pPr>
            <a:r>
              <a:rPr lang="ru-RU" sz="2200" dirty="0"/>
              <a:t>Доступ по линии при совместном использовании среды</a:t>
            </a:r>
            <a:endParaRPr lang="en-US" sz="2200" dirty="0"/>
          </a:p>
          <a:p>
            <a:pPr lvl="1">
              <a:defRPr/>
            </a:pPr>
            <a:r>
              <a:rPr lang="en-US" sz="2200" dirty="0"/>
              <a:t>MAC</a:t>
            </a:r>
            <a:r>
              <a:rPr lang="ru-RU" sz="2200" dirty="0"/>
              <a:t>-адреса используются в заголовках для указания исходного и целевого хоста (отличается от </a:t>
            </a:r>
            <a:r>
              <a:rPr lang="en-US" sz="2200" dirty="0"/>
              <a:t>IP </a:t>
            </a:r>
            <a:r>
              <a:rPr lang="ru-RU" sz="2200" dirty="0"/>
              <a:t>адреса</a:t>
            </a:r>
            <a:r>
              <a:rPr lang="en-US" sz="2200" dirty="0"/>
              <a:t>!)</a:t>
            </a:r>
          </a:p>
          <a:p>
            <a:pPr indent="-284163">
              <a:lnSpc>
                <a:spcPct val="75000"/>
              </a:lnSpc>
              <a:defRPr/>
            </a:pPr>
            <a:r>
              <a:rPr lang="ru-RU" sz="2400" dirty="0">
                <a:solidFill>
                  <a:srgbClr val="C00000"/>
                </a:solidFill>
              </a:rPr>
              <a:t>Надежная доставка между смежными узлами</a:t>
            </a:r>
            <a:endParaRPr lang="en-US" sz="2400" dirty="0">
              <a:solidFill>
                <a:srgbClr val="C00000"/>
              </a:solidFill>
            </a:endParaRPr>
          </a:p>
          <a:p>
            <a:pPr lvl="1">
              <a:defRPr/>
            </a:pPr>
            <a:r>
              <a:rPr lang="ru-RU" sz="2200" dirty="0"/>
              <a:t>Мы уже об этом знаем</a:t>
            </a:r>
            <a:r>
              <a:rPr lang="en-US" sz="2200" dirty="0"/>
              <a:t>!</a:t>
            </a:r>
          </a:p>
          <a:p>
            <a:pPr lvl="1">
              <a:defRPr/>
            </a:pPr>
            <a:r>
              <a:rPr lang="ru-RU" sz="2200" dirty="0"/>
              <a:t>редко используется в каналах с низкой битовой ошибкой</a:t>
            </a:r>
          </a:p>
          <a:p>
            <a:pPr lvl="1">
              <a:defRPr/>
            </a:pPr>
            <a:r>
              <a:rPr lang="ru-RU" sz="2200" dirty="0"/>
              <a:t>беспроводные соединения: высокая частота ошибок</a:t>
            </a:r>
          </a:p>
        </p:txBody>
      </p:sp>
      <p:sp>
        <p:nvSpPr>
          <p:cNvPr id="99" name="Oval 800">
            <a:extLst>
              <a:ext uri="{FF2B5EF4-FFF2-40B4-BE49-F238E27FC236}">
                <a16:creationId xmlns:a16="http://schemas.microsoft.com/office/drawing/2014/main" id="{F837CB36-493B-5745-B9FD-E82937992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5510" y="3593195"/>
            <a:ext cx="69106" cy="7912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01" name="Group 817">
            <a:extLst>
              <a:ext uri="{FF2B5EF4-FFF2-40B4-BE49-F238E27FC236}">
                <a16:creationId xmlns:a16="http://schemas.microsoft.com/office/drawing/2014/main" id="{CA1E1C7E-A9E4-CF45-9133-2CC43B860D8B}"/>
              </a:ext>
            </a:extLst>
          </p:cNvPr>
          <p:cNvGrpSpPr>
            <a:grpSpLocks/>
          </p:cNvGrpSpPr>
          <p:nvPr/>
        </p:nvGrpSpPr>
        <p:grpSpPr bwMode="auto">
          <a:xfrm>
            <a:off x="9022376" y="3275911"/>
            <a:ext cx="615031" cy="694531"/>
            <a:chOff x="2920" y="1424"/>
            <a:chExt cx="326" cy="320"/>
          </a:xfrm>
        </p:grpSpPr>
        <p:sp>
          <p:nvSpPr>
            <p:cNvPr id="102" name="Oval 818">
              <a:extLst>
                <a:ext uri="{FF2B5EF4-FFF2-40B4-BE49-F238E27FC236}">
                  <a16:creationId xmlns:a16="http://schemas.microsoft.com/office/drawing/2014/main" id="{CF63D940-213E-E04E-B278-9D3A7C64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" name="Group 819">
              <a:extLst>
                <a:ext uri="{FF2B5EF4-FFF2-40B4-BE49-F238E27FC236}">
                  <a16:creationId xmlns:a16="http://schemas.microsoft.com/office/drawing/2014/main" id="{41FFEB08-147C-7842-AF61-E4B607AED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105" name="Oval 820">
                <a:extLst>
                  <a:ext uri="{FF2B5EF4-FFF2-40B4-BE49-F238E27FC236}">
                    <a16:creationId xmlns:a16="http://schemas.microsoft.com/office/drawing/2014/main" id="{35CFE63C-F843-B949-AE7D-6F9539B56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6" name="Oval 821">
                <a:extLst>
                  <a:ext uri="{FF2B5EF4-FFF2-40B4-BE49-F238E27FC236}">
                    <a16:creationId xmlns:a16="http://schemas.microsoft.com/office/drawing/2014/main" id="{B892C53C-F2F4-CE4E-8F26-179F537FF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7" name="Oval 822">
                <a:extLst>
                  <a:ext uri="{FF2B5EF4-FFF2-40B4-BE49-F238E27FC236}">
                    <a16:creationId xmlns:a16="http://schemas.microsoft.com/office/drawing/2014/main" id="{93D8ED6E-5A62-7746-B2FE-26FB2D124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8" name="Oval 823">
                <a:extLst>
                  <a:ext uri="{FF2B5EF4-FFF2-40B4-BE49-F238E27FC236}">
                    <a16:creationId xmlns:a16="http://schemas.microsoft.com/office/drawing/2014/main" id="{8B0BD3C8-F5CA-2F4E-ACAC-306F926E7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9" name="Freeform 824">
                <a:extLst>
                  <a:ext uri="{FF2B5EF4-FFF2-40B4-BE49-F238E27FC236}">
                    <a16:creationId xmlns:a16="http://schemas.microsoft.com/office/drawing/2014/main" id="{FB8F1236-6E4E-714D-83A5-42A9D509C74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4" name="Freeform 825">
              <a:extLst>
                <a:ext uri="{FF2B5EF4-FFF2-40B4-BE49-F238E27FC236}">
                  <a16:creationId xmlns:a16="http://schemas.microsoft.com/office/drawing/2014/main" id="{C06E7111-B442-654D-93DE-DCB036DF8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0" name="Group 783">
            <a:extLst>
              <a:ext uri="{FF2B5EF4-FFF2-40B4-BE49-F238E27FC236}">
                <a16:creationId xmlns:a16="http://schemas.microsoft.com/office/drawing/2014/main" id="{4E159764-D53A-B343-8E61-238FD6ACF010}"/>
              </a:ext>
            </a:extLst>
          </p:cNvPr>
          <p:cNvGrpSpPr>
            <a:grpSpLocks/>
          </p:cNvGrpSpPr>
          <p:nvPr/>
        </p:nvGrpSpPr>
        <p:grpSpPr bwMode="auto">
          <a:xfrm>
            <a:off x="9122147" y="3619386"/>
            <a:ext cx="393690" cy="1049595"/>
            <a:chOff x="3130" y="3288"/>
            <a:chExt cx="410" cy="742"/>
          </a:xfrm>
        </p:grpSpPr>
        <p:sp>
          <p:nvSpPr>
            <p:cNvPr id="111" name="Line 270">
              <a:extLst>
                <a:ext uri="{FF2B5EF4-FFF2-40B4-BE49-F238E27FC236}">
                  <a16:creationId xmlns:a16="http://schemas.microsoft.com/office/drawing/2014/main" id="{EF393024-E96E-BC4A-AFC7-770CCF687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Line 271">
              <a:extLst>
                <a:ext uri="{FF2B5EF4-FFF2-40B4-BE49-F238E27FC236}">
                  <a16:creationId xmlns:a16="http://schemas.microsoft.com/office/drawing/2014/main" id="{97A332F8-64CC-E54E-89A8-3A66296F2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Line 272">
              <a:extLst>
                <a:ext uri="{FF2B5EF4-FFF2-40B4-BE49-F238E27FC236}">
                  <a16:creationId xmlns:a16="http://schemas.microsoft.com/office/drawing/2014/main" id="{B89CE5D8-6AD0-234A-A17D-F831C5189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Line 273">
              <a:extLst>
                <a:ext uri="{FF2B5EF4-FFF2-40B4-BE49-F238E27FC236}">
                  <a16:creationId xmlns:a16="http://schemas.microsoft.com/office/drawing/2014/main" id="{9B5C3397-523D-9644-BC85-607D66CD1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Line 274">
              <a:extLst>
                <a:ext uri="{FF2B5EF4-FFF2-40B4-BE49-F238E27FC236}">
                  <a16:creationId xmlns:a16="http://schemas.microsoft.com/office/drawing/2014/main" id="{12645991-B70B-2B48-998E-16E93B522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Line 275">
              <a:extLst>
                <a:ext uri="{FF2B5EF4-FFF2-40B4-BE49-F238E27FC236}">
                  <a16:creationId xmlns:a16="http://schemas.microsoft.com/office/drawing/2014/main" id="{7A8C4036-0BF2-9840-B003-74195473F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Line 276">
              <a:extLst>
                <a:ext uri="{FF2B5EF4-FFF2-40B4-BE49-F238E27FC236}">
                  <a16:creationId xmlns:a16="http://schemas.microsoft.com/office/drawing/2014/main" id="{7CDA1E43-304C-074F-9E06-E93B37E49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Line 277">
              <a:extLst>
                <a:ext uri="{FF2B5EF4-FFF2-40B4-BE49-F238E27FC236}">
                  <a16:creationId xmlns:a16="http://schemas.microsoft.com/office/drawing/2014/main" id="{C7C89A76-158C-7E4B-9295-D1DFF6E09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Line 278">
              <a:extLst>
                <a:ext uri="{FF2B5EF4-FFF2-40B4-BE49-F238E27FC236}">
                  <a16:creationId xmlns:a16="http://schemas.microsoft.com/office/drawing/2014/main" id="{2A9734CD-5DDC-B344-9909-F9F2B88967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Line 279">
              <a:extLst>
                <a:ext uri="{FF2B5EF4-FFF2-40B4-BE49-F238E27FC236}">
                  <a16:creationId xmlns:a16="http://schemas.microsoft.com/office/drawing/2014/main" id="{7977226D-E060-384A-8FB2-4D4BA87F4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Line 280">
              <a:extLst>
                <a:ext uri="{FF2B5EF4-FFF2-40B4-BE49-F238E27FC236}">
                  <a16:creationId xmlns:a16="http://schemas.microsoft.com/office/drawing/2014/main" id="{7BC5632D-E9C7-C34C-B3D8-2D5EDB4FD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Line 281">
              <a:extLst>
                <a:ext uri="{FF2B5EF4-FFF2-40B4-BE49-F238E27FC236}">
                  <a16:creationId xmlns:a16="http://schemas.microsoft.com/office/drawing/2014/main" id="{784FC5BE-6C9B-1641-8647-96A953320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Line 282">
              <a:extLst>
                <a:ext uri="{FF2B5EF4-FFF2-40B4-BE49-F238E27FC236}">
                  <a16:creationId xmlns:a16="http://schemas.microsoft.com/office/drawing/2014/main" id="{112A8FA7-D02F-1C4E-928A-458AE095C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Line 283">
              <a:extLst>
                <a:ext uri="{FF2B5EF4-FFF2-40B4-BE49-F238E27FC236}">
                  <a16:creationId xmlns:a16="http://schemas.microsoft.com/office/drawing/2014/main" id="{62B98988-D94E-9445-99A1-BDC64235B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Line 284">
              <a:extLst>
                <a:ext uri="{FF2B5EF4-FFF2-40B4-BE49-F238E27FC236}">
                  <a16:creationId xmlns:a16="http://schemas.microsoft.com/office/drawing/2014/main" id="{A9D2D73A-3D78-1145-AB93-BA57A4EAE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D6838F16-4A3C-DD46-9087-E9BB27216267}"/>
              </a:ext>
            </a:extLst>
          </p:cNvPr>
          <p:cNvGrpSpPr/>
          <p:nvPr/>
        </p:nvGrpSpPr>
        <p:grpSpPr>
          <a:xfrm>
            <a:off x="8405402" y="3099042"/>
            <a:ext cx="527285" cy="593983"/>
            <a:chOff x="8328836" y="2202873"/>
            <a:chExt cx="527285" cy="593983"/>
          </a:xfrm>
        </p:grpSpPr>
        <p:pic>
          <p:nvPicPr>
            <p:cNvPr id="154" name="Picture 653" descr="iphone_stylized_small">
              <a:extLst>
                <a:ext uri="{FF2B5EF4-FFF2-40B4-BE49-F238E27FC236}">
                  <a16:creationId xmlns:a16="http://schemas.microsoft.com/office/drawing/2014/main" id="{FA77DB9E-F75E-434C-9D9B-6786CCA70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432" y="2271663"/>
              <a:ext cx="180509" cy="52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" name="Group 850">
              <a:extLst>
                <a:ext uri="{FF2B5EF4-FFF2-40B4-BE49-F238E27FC236}">
                  <a16:creationId xmlns:a16="http://schemas.microsoft.com/office/drawing/2014/main" id="{0DD913BC-2375-CA41-B393-8196AC67C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8836" y="2202873"/>
              <a:ext cx="527285" cy="118466"/>
              <a:chOff x="2199" y="955"/>
              <a:chExt cx="2547" cy="506"/>
            </a:xfrm>
          </p:grpSpPr>
          <p:sp>
            <p:nvSpPr>
              <p:cNvPr id="164" name="Freeform 851">
                <a:extLst>
                  <a:ext uri="{FF2B5EF4-FFF2-40B4-BE49-F238E27FC236}">
                    <a16:creationId xmlns:a16="http://schemas.microsoft.com/office/drawing/2014/main" id="{0A3B2890-63C0-1440-A3F8-44AC4E0DB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852">
                <a:extLst>
                  <a:ext uri="{FF2B5EF4-FFF2-40B4-BE49-F238E27FC236}">
                    <a16:creationId xmlns:a16="http://schemas.microsoft.com/office/drawing/2014/main" id="{A936340B-6216-054B-ABBB-93144592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" name="Freeform 853">
                <a:extLst>
                  <a:ext uri="{FF2B5EF4-FFF2-40B4-BE49-F238E27FC236}">
                    <a16:creationId xmlns:a16="http://schemas.microsoft.com/office/drawing/2014/main" id="{BC6D110B-6A56-E645-8A6E-0EAE48C6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" name="Freeform 854">
                <a:extLst>
                  <a:ext uri="{FF2B5EF4-FFF2-40B4-BE49-F238E27FC236}">
                    <a16:creationId xmlns:a16="http://schemas.microsoft.com/office/drawing/2014/main" id="{87BB582F-47C4-C14A-97F4-E44CFD9AD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Freeform 855">
                <a:extLst>
                  <a:ext uri="{FF2B5EF4-FFF2-40B4-BE49-F238E27FC236}">
                    <a16:creationId xmlns:a16="http://schemas.microsoft.com/office/drawing/2014/main" id="{9C57A89C-CE02-E746-A809-CF43F9221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9" name="Freeform 856">
                <a:extLst>
                  <a:ext uri="{FF2B5EF4-FFF2-40B4-BE49-F238E27FC236}">
                    <a16:creationId xmlns:a16="http://schemas.microsoft.com/office/drawing/2014/main" id="{FDBAE25A-BB84-9244-B180-D26AB9237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9AA7F5F4-C3F0-DE47-B448-A0D5329BF8F8}"/>
              </a:ext>
            </a:extLst>
          </p:cNvPr>
          <p:cNvGrpSpPr/>
          <p:nvPr/>
        </p:nvGrpSpPr>
        <p:grpSpPr>
          <a:xfrm>
            <a:off x="7891681" y="4024818"/>
            <a:ext cx="1120341" cy="347863"/>
            <a:chOff x="9561515" y="2748013"/>
            <a:chExt cx="1120341" cy="347863"/>
          </a:xfrm>
        </p:grpSpPr>
        <p:pic>
          <p:nvPicPr>
            <p:cNvPr id="151" name="Picture 603" descr="car_icon_small">
              <a:extLst>
                <a:ext uri="{FF2B5EF4-FFF2-40B4-BE49-F238E27FC236}">
                  <a16:creationId xmlns:a16="http://schemas.microsoft.com/office/drawing/2014/main" id="{33C39A1D-A80E-064C-8859-82219AD6D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1515" y="2826814"/>
              <a:ext cx="1120341" cy="26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0" name="Group 850">
              <a:extLst>
                <a:ext uri="{FF2B5EF4-FFF2-40B4-BE49-F238E27FC236}">
                  <a16:creationId xmlns:a16="http://schemas.microsoft.com/office/drawing/2014/main" id="{A59911D2-E46E-9348-A949-1DF1D38ED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88587" y="2748013"/>
              <a:ext cx="527285" cy="118466"/>
              <a:chOff x="2199" y="955"/>
              <a:chExt cx="2547" cy="506"/>
            </a:xfrm>
          </p:grpSpPr>
          <p:sp>
            <p:nvSpPr>
              <p:cNvPr id="171" name="Freeform 851">
                <a:extLst>
                  <a:ext uri="{FF2B5EF4-FFF2-40B4-BE49-F238E27FC236}">
                    <a16:creationId xmlns:a16="http://schemas.microsoft.com/office/drawing/2014/main" id="{0C14BB78-0294-D54F-9DD1-C6F2EDA49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Freeform 852">
                <a:extLst>
                  <a:ext uri="{FF2B5EF4-FFF2-40B4-BE49-F238E27FC236}">
                    <a16:creationId xmlns:a16="http://schemas.microsoft.com/office/drawing/2014/main" id="{55BB298B-A15C-B24A-B157-0358B8660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3" name="Freeform 853">
                <a:extLst>
                  <a:ext uri="{FF2B5EF4-FFF2-40B4-BE49-F238E27FC236}">
                    <a16:creationId xmlns:a16="http://schemas.microsoft.com/office/drawing/2014/main" id="{141EB67B-0F7A-374E-96B4-A369EE44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Freeform 854">
                <a:extLst>
                  <a:ext uri="{FF2B5EF4-FFF2-40B4-BE49-F238E27FC236}">
                    <a16:creationId xmlns:a16="http://schemas.microsoft.com/office/drawing/2014/main" id="{ACA4D0C6-74D9-FD45-A60A-768D96892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855">
                <a:extLst>
                  <a:ext uri="{FF2B5EF4-FFF2-40B4-BE49-F238E27FC236}">
                    <a16:creationId xmlns:a16="http://schemas.microsoft.com/office/drawing/2014/main" id="{2C29AE09-F70C-834E-81F1-8458E86CF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Freeform 856">
                <a:extLst>
                  <a:ext uri="{FF2B5EF4-FFF2-40B4-BE49-F238E27FC236}">
                    <a16:creationId xmlns:a16="http://schemas.microsoft.com/office/drawing/2014/main" id="{7DF8543E-A029-FF4D-8570-1F1561369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D836A7FE-71EF-AE45-913D-6B411C646596}"/>
                </a:ext>
              </a:extLst>
            </p:cNvPr>
            <p:cNvCxnSpPr/>
            <p:nvPr/>
          </p:nvCxnSpPr>
          <p:spPr>
            <a:xfrm>
              <a:off x="10032156" y="2798664"/>
              <a:ext cx="31623" cy="136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EC62089-4CCC-E141-AC3C-36C166B8E09C}"/>
              </a:ext>
            </a:extLst>
          </p:cNvPr>
          <p:cNvGrpSpPr/>
          <p:nvPr/>
        </p:nvGrpSpPr>
        <p:grpSpPr>
          <a:xfrm>
            <a:off x="9731765" y="3463179"/>
            <a:ext cx="502369" cy="512348"/>
            <a:chOff x="7341491" y="2307905"/>
            <a:chExt cx="509280" cy="439573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901445-2578-E74A-AB6E-D336861DE9B9}"/>
                </a:ext>
              </a:extLst>
            </p:cNvPr>
            <p:cNvGrpSpPr/>
            <p:nvPr/>
          </p:nvGrpSpPr>
          <p:grpSpPr>
            <a:xfrm>
              <a:off x="7341491" y="2426725"/>
              <a:ext cx="509280" cy="320753"/>
              <a:chOff x="7458407" y="2414528"/>
              <a:chExt cx="509280" cy="320753"/>
            </a:xfrm>
          </p:grpSpPr>
          <p:pic>
            <p:nvPicPr>
              <p:cNvPr id="128" name="Picture 1018" descr="laptop_keyboard">
                <a:extLst>
                  <a:ext uri="{FF2B5EF4-FFF2-40B4-BE49-F238E27FC236}">
                    <a16:creationId xmlns:a16="http://schemas.microsoft.com/office/drawing/2014/main" id="{27AA9BC0-B9AF-FC45-AEDF-D414C68DEB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Freeform 1019">
                <a:extLst>
                  <a:ext uri="{FF2B5EF4-FFF2-40B4-BE49-F238E27FC236}">
                    <a16:creationId xmlns:a16="http://schemas.microsoft.com/office/drawing/2014/main" id="{7176C226-BF44-6649-950B-948E66759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30" name="Picture 1020" descr="screen">
                <a:extLst>
                  <a:ext uri="{FF2B5EF4-FFF2-40B4-BE49-F238E27FC236}">
                    <a16:creationId xmlns:a16="http://schemas.microsoft.com/office/drawing/2014/main" id="{A1384515-5D36-E044-BC1F-52436C5BC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" name="Freeform 1021">
                <a:extLst>
                  <a:ext uri="{FF2B5EF4-FFF2-40B4-BE49-F238E27FC236}">
                    <a16:creationId xmlns:a16="http://schemas.microsoft.com/office/drawing/2014/main" id="{3598EC29-E280-F746-B36D-588439E6D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022">
                <a:extLst>
                  <a:ext uri="{FF2B5EF4-FFF2-40B4-BE49-F238E27FC236}">
                    <a16:creationId xmlns:a16="http://schemas.microsoft.com/office/drawing/2014/main" id="{F9DCA515-22F0-1E48-9019-A84C0C1F8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023">
                <a:extLst>
                  <a:ext uri="{FF2B5EF4-FFF2-40B4-BE49-F238E27FC236}">
                    <a16:creationId xmlns:a16="http://schemas.microsoft.com/office/drawing/2014/main" id="{8E442298-4994-1142-A6C6-3903018E7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024">
                <a:extLst>
                  <a:ext uri="{FF2B5EF4-FFF2-40B4-BE49-F238E27FC236}">
                    <a16:creationId xmlns:a16="http://schemas.microsoft.com/office/drawing/2014/main" id="{8CC776D6-5663-BF46-A106-69B421106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025">
                <a:extLst>
                  <a:ext uri="{FF2B5EF4-FFF2-40B4-BE49-F238E27FC236}">
                    <a16:creationId xmlns:a16="http://schemas.microsoft.com/office/drawing/2014/main" id="{D55E08AE-23F1-214A-8BD5-F87052809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026">
                <a:extLst>
                  <a:ext uri="{FF2B5EF4-FFF2-40B4-BE49-F238E27FC236}">
                    <a16:creationId xmlns:a16="http://schemas.microsoft.com/office/drawing/2014/main" id="{8CB649A3-8BDF-E747-A414-CDEA46401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7" name="Group 1027">
                <a:extLst>
                  <a:ext uri="{FF2B5EF4-FFF2-40B4-BE49-F238E27FC236}">
                    <a16:creationId xmlns:a16="http://schemas.microsoft.com/office/drawing/2014/main" id="{8424DCB7-60B5-7949-BF2B-46C1177C8D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144" name="Freeform 1028">
                  <a:extLst>
                    <a:ext uri="{FF2B5EF4-FFF2-40B4-BE49-F238E27FC236}">
                      <a16:creationId xmlns:a16="http://schemas.microsoft.com/office/drawing/2014/main" id="{2FE98928-41C9-8D41-A287-45BCF42D0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029">
                  <a:extLst>
                    <a:ext uri="{FF2B5EF4-FFF2-40B4-BE49-F238E27FC236}">
                      <a16:creationId xmlns:a16="http://schemas.microsoft.com/office/drawing/2014/main" id="{838D3DA7-E057-3346-864B-5082E4403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1030">
                  <a:extLst>
                    <a:ext uri="{FF2B5EF4-FFF2-40B4-BE49-F238E27FC236}">
                      <a16:creationId xmlns:a16="http://schemas.microsoft.com/office/drawing/2014/main" id="{61E88B83-952F-C24F-8123-5FF21D78D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031">
                  <a:extLst>
                    <a:ext uri="{FF2B5EF4-FFF2-40B4-BE49-F238E27FC236}">
                      <a16:creationId xmlns:a16="http://schemas.microsoft.com/office/drawing/2014/main" id="{12CA5741-2D5F-B242-8E25-CA7F3C179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032">
                  <a:extLst>
                    <a:ext uri="{FF2B5EF4-FFF2-40B4-BE49-F238E27FC236}">
                      <a16:creationId xmlns:a16="http://schemas.microsoft.com/office/drawing/2014/main" id="{6D94FDC2-2CEC-124C-9643-9FBD7AD07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033">
                  <a:extLst>
                    <a:ext uri="{FF2B5EF4-FFF2-40B4-BE49-F238E27FC236}">
                      <a16:creationId xmlns:a16="http://schemas.microsoft.com/office/drawing/2014/main" id="{D7942E49-B3B0-2945-94EE-E8F1B6FCB0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Freeform 1034">
                <a:extLst>
                  <a:ext uri="{FF2B5EF4-FFF2-40B4-BE49-F238E27FC236}">
                    <a16:creationId xmlns:a16="http://schemas.microsoft.com/office/drawing/2014/main" id="{FD3D4085-DD0A-D547-ABF1-A7510D1A4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1035">
                <a:extLst>
                  <a:ext uri="{FF2B5EF4-FFF2-40B4-BE49-F238E27FC236}">
                    <a16:creationId xmlns:a16="http://schemas.microsoft.com/office/drawing/2014/main" id="{0BFDF49B-A9BF-934A-910F-F26A5134B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036">
                <a:extLst>
                  <a:ext uri="{FF2B5EF4-FFF2-40B4-BE49-F238E27FC236}">
                    <a16:creationId xmlns:a16="http://schemas.microsoft.com/office/drawing/2014/main" id="{21F4B59D-5D85-964E-BDDE-E5E86FF69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037">
                <a:extLst>
                  <a:ext uri="{FF2B5EF4-FFF2-40B4-BE49-F238E27FC236}">
                    <a16:creationId xmlns:a16="http://schemas.microsoft.com/office/drawing/2014/main" id="{298DF50A-C343-D34F-9CBE-3627C25C7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038">
                <a:extLst>
                  <a:ext uri="{FF2B5EF4-FFF2-40B4-BE49-F238E27FC236}">
                    <a16:creationId xmlns:a16="http://schemas.microsoft.com/office/drawing/2014/main" id="{CB753F3D-F63E-E249-8C26-0B99126FF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039">
                <a:extLst>
                  <a:ext uri="{FF2B5EF4-FFF2-40B4-BE49-F238E27FC236}">
                    <a16:creationId xmlns:a16="http://schemas.microsoft.com/office/drawing/2014/main" id="{6E91FD67-A892-364A-97CA-C6EE03DEF08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6" name="Group 850">
              <a:extLst>
                <a:ext uri="{FF2B5EF4-FFF2-40B4-BE49-F238E27FC236}">
                  <a16:creationId xmlns:a16="http://schemas.microsoft.com/office/drawing/2014/main" id="{02A8867F-D007-AE4F-B03F-660C78A124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8527" y="2307905"/>
              <a:ext cx="399726" cy="74090"/>
              <a:chOff x="2199" y="955"/>
              <a:chExt cx="2547" cy="506"/>
            </a:xfrm>
          </p:grpSpPr>
          <p:sp>
            <p:nvSpPr>
              <p:cNvPr id="157" name="Freeform 851">
                <a:extLst>
                  <a:ext uri="{FF2B5EF4-FFF2-40B4-BE49-F238E27FC236}">
                    <a16:creationId xmlns:a16="http://schemas.microsoft.com/office/drawing/2014/main" id="{4460B147-19FD-ED40-A3B7-0F7EE0A57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" name="Freeform 852">
                <a:extLst>
                  <a:ext uri="{FF2B5EF4-FFF2-40B4-BE49-F238E27FC236}">
                    <a16:creationId xmlns:a16="http://schemas.microsoft.com/office/drawing/2014/main" id="{13E6A2E8-520D-9749-9BFE-80F719C4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" name="Freeform 853">
                <a:extLst>
                  <a:ext uri="{FF2B5EF4-FFF2-40B4-BE49-F238E27FC236}">
                    <a16:creationId xmlns:a16="http://schemas.microsoft.com/office/drawing/2014/main" id="{EE3C2BDD-616C-AB4F-B41E-A0418E345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" name="Freeform 854">
                <a:extLst>
                  <a:ext uri="{FF2B5EF4-FFF2-40B4-BE49-F238E27FC236}">
                    <a16:creationId xmlns:a16="http://schemas.microsoft.com/office/drawing/2014/main" id="{F4D786B4-49B0-364F-BC7F-0D534B21E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Freeform 855">
                <a:extLst>
                  <a:ext uri="{FF2B5EF4-FFF2-40B4-BE49-F238E27FC236}">
                    <a16:creationId xmlns:a16="http://schemas.microsoft.com/office/drawing/2014/main" id="{DA18CE26-E66F-7A43-901C-8DB0512D7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2" name="Freeform 856">
                <a:extLst>
                  <a:ext uri="{FF2B5EF4-FFF2-40B4-BE49-F238E27FC236}">
                    <a16:creationId xmlns:a16="http://schemas.microsoft.com/office/drawing/2014/main" id="{258D91CA-3C65-0945-B397-447D80E3D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0D64F1E-CB1A-A646-B422-FB171B4023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94314" y="2366481"/>
              <a:ext cx="39385" cy="702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Line 435">
            <a:extLst>
              <a:ext uri="{FF2B5EF4-FFF2-40B4-BE49-F238E27FC236}">
                <a16:creationId xmlns:a16="http://schemas.microsoft.com/office/drawing/2014/main" id="{BDE1E373-F1A0-C247-A16F-51FD5086AC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19748" y="3822551"/>
            <a:ext cx="4467" cy="583015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436">
            <a:extLst>
              <a:ext uri="{FF2B5EF4-FFF2-40B4-BE49-F238E27FC236}">
                <a16:creationId xmlns:a16="http://schemas.microsoft.com/office/drawing/2014/main" id="{016BF512-7EEE-8E45-A51E-2C57B59762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58519" y="4487840"/>
            <a:ext cx="518620" cy="173119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ine 439">
            <a:extLst>
              <a:ext uri="{FF2B5EF4-FFF2-40B4-BE49-F238E27FC236}">
                <a16:creationId xmlns:a16="http://schemas.microsoft.com/office/drawing/2014/main" id="{3EB85E7D-B15D-694B-9BA3-E67818C25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01006" y="4473187"/>
            <a:ext cx="127931" cy="524238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292F10-EFDE-C646-BCE0-43E3D3F0B73B}"/>
              </a:ext>
            </a:extLst>
          </p:cNvPr>
          <p:cNvGrpSpPr/>
          <p:nvPr/>
        </p:nvGrpSpPr>
        <p:grpSpPr>
          <a:xfrm>
            <a:off x="11084522" y="4291738"/>
            <a:ext cx="581004" cy="299152"/>
            <a:chOff x="3668110" y="2448910"/>
            <a:chExt cx="3794234" cy="21651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72EAAC-2851-D649-B728-FC09C174985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513B34-6DF2-0042-82EF-D16C2B12A3A9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C14FCDE-EE37-724B-91B1-B35B8FBFB9D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9D758CB1-341F-F142-A3E4-0C5D7F4A133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96245B3-01A7-014E-9BA1-7FF47814682F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1DDD58F-B6AD-AD4C-B3E4-BAFA003044B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0F6942C-3B5A-C543-85D8-24BF9990A9C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590">
            <a:extLst>
              <a:ext uri="{FF2B5EF4-FFF2-40B4-BE49-F238E27FC236}">
                <a16:creationId xmlns:a16="http://schemas.microsoft.com/office/drawing/2014/main" id="{303C6DB6-B1E2-884C-BBB8-EC1A99AC62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917985" y="3322047"/>
            <a:ext cx="649485" cy="571200"/>
            <a:chOff x="2839" y="3501"/>
            <a:chExt cx="755" cy="803"/>
          </a:xfrm>
        </p:grpSpPr>
        <p:pic>
          <p:nvPicPr>
            <p:cNvPr id="20" name="Picture 591" descr="desktop_computer_stylized_medium">
              <a:extLst>
                <a:ext uri="{FF2B5EF4-FFF2-40B4-BE49-F238E27FC236}">
                  <a16:creationId xmlns:a16="http://schemas.microsoft.com/office/drawing/2014/main" id="{63D2D7F9-5192-C24A-82A4-B0EA6FAD6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592">
              <a:extLst>
                <a:ext uri="{FF2B5EF4-FFF2-40B4-BE49-F238E27FC236}">
                  <a16:creationId xmlns:a16="http://schemas.microsoft.com/office/drawing/2014/main" id="{CE876DBC-21CF-AE4B-919D-7AE28D5D0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590">
            <a:extLst>
              <a:ext uri="{FF2B5EF4-FFF2-40B4-BE49-F238E27FC236}">
                <a16:creationId xmlns:a16="http://schemas.microsoft.com/office/drawing/2014/main" id="{91392431-0A58-5644-AA3F-947CE467E6F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49542" y="4410101"/>
            <a:ext cx="649485" cy="571200"/>
            <a:chOff x="2839" y="3501"/>
            <a:chExt cx="755" cy="803"/>
          </a:xfrm>
        </p:grpSpPr>
        <p:pic>
          <p:nvPicPr>
            <p:cNvPr id="23" name="Picture 591" descr="desktop_computer_stylized_medium">
              <a:extLst>
                <a:ext uri="{FF2B5EF4-FFF2-40B4-BE49-F238E27FC236}">
                  <a16:creationId xmlns:a16="http://schemas.microsoft.com/office/drawing/2014/main" id="{46FA0F11-EBA2-284F-8B1D-14AF39145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592">
              <a:extLst>
                <a:ext uri="{FF2B5EF4-FFF2-40B4-BE49-F238E27FC236}">
                  <a16:creationId xmlns:a16="http://schemas.microsoft.com/office/drawing/2014/main" id="{52EF559D-DFC5-8447-AEA4-BC6B16E3F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6" name="Group 590">
            <a:extLst>
              <a:ext uri="{FF2B5EF4-FFF2-40B4-BE49-F238E27FC236}">
                <a16:creationId xmlns:a16="http://schemas.microsoft.com/office/drawing/2014/main" id="{F7641AD9-87D9-A44B-A42D-CB95A3432A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7829" y="4748945"/>
            <a:ext cx="649485" cy="571200"/>
            <a:chOff x="2839" y="3501"/>
            <a:chExt cx="755" cy="803"/>
          </a:xfrm>
        </p:grpSpPr>
        <p:pic>
          <p:nvPicPr>
            <p:cNvPr id="187" name="Picture 591" descr="desktop_computer_stylized_medium">
              <a:extLst>
                <a:ext uri="{FF2B5EF4-FFF2-40B4-BE49-F238E27FC236}">
                  <a16:creationId xmlns:a16="http://schemas.microsoft.com/office/drawing/2014/main" id="{30678A54-3E22-8B42-A81E-5CF5B995F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" name="Freeform 592">
              <a:extLst>
                <a:ext uri="{FF2B5EF4-FFF2-40B4-BE49-F238E27FC236}">
                  <a16:creationId xmlns:a16="http://schemas.microsoft.com/office/drawing/2014/main" id="{6D9A530E-D982-6948-B078-2A03FF1F3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BCEAC609-53A3-DC4E-B9E6-B5176894A3B7}"/>
              </a:ext>
            </a:extLst>
          </p:cNvPr>
          <p:cNvGrpSpPr/>
          <p:nvPr/>
        </p:nvGrpSpPr>
        <p:grpSpPr>
          <a:xfrm>
            <a:off x="8229600" y="5199782"/>
            <a:ext cx="1923291" cy="1159453"/>
            <a:chOff x="9874069" y="4049856"/>
            <a:chExt cx="1165513" cy="683960"/>
          </a:xfrm>
        </p:grpSpPr>
        <p:pic>
          <p:nvPicPr>
            <p:cNvPr id="26" name="Picture 781" descr="antenna_radiation_stylized">
              <a:extLst>
                <a:ext uri="{FF2B5EF4-FFF2-40B4-BE49-F238E27FC236}">
                  <a16:creationId xmlns:a16="http://schemas.microsoft.com/office/drawing/2014/main" id="{DB627E11-E099-EC41-BC25-0FB10F3B6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455" y="4053920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80" descr="access_point_stylized_small">
              <a:extLst>
                <a:ext uri="{FF2B5EF4-FFF2-40B4-BE49-F238E27FC236}">
                  <a16:creationId xmlns:a16="http://schemas.microsoft.com/office/drawing/2014/main" id="{A02A91D2-3E70-F042-A5F5-5B2635BF0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992" y="4097214"/>
              <a:ext cx="380935" cy="31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6" name="Group 850">
              <a:extLst>
                <a:ext uri="{FF2B5EF4-FFF2-40B4-BE49-F238E27FC236}">
                  <a16:creationId xmlns:a16="http://schemas.microsoft.com/office/drawing/2014/main" id="{57E97886-C05F-6048-B731-37159BF970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57306" y="4049856"/>
              <a:ext cx="450526" cy="96315"/>
              <a:chOff x="2199" y="955"/>
              <a:chExt cx="2547" cy="506"/>
            </a:xfrm>
          </p:grpSpPr>
          <p:sp>
            <p:nvSpPr>
              <p:cNvPr id="77" name="Freeform 851">
                <a:extLst>
                  <a:ext uri="{FF2B5EF4-FFF2-40B4-BE49-F238E27FC236}">
                    <a16:creationId xmlns:a16="http://schemas.microsoft.com/office/drawing/2014/main" id="{B3924299-6BE1-3843-A764-2F95D9F8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Freeform 852">
                <a:extLst>
                  <a:ext uri="{FF2B5EF4-FFF2-40B4-BE49-F238E27FC236}">
                    <a16:creationId xmlns:a16="http://schemas.microsoft.com/office/drawing/2014/main" id="{603A533B-82A1-6445-B323-DBB29F6A3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Freeform 853">
                <a:extLst>
                  <a:ext uri="{FF2B5EF4-FFF2-40B4-BE49-F238E27FC236}">
                    <a16:creationId xmlns:a16="http://schemas.microsoft.com/office/drawing/2014/main" id="{51E5D983-ADB0-114C-9834-F8276FDA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854">
                <a:extLst>
                  <a:ext uri="{FF2B5EF4-FFF2-40B4-BE49-F238E27FC236}">
                    <a16:creationId xmlns:a16="http://schemas.microsoft.com/office/drawing/2014/main" id="{AD9CC5C5-8A1B-F443-B43A-D696211E8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855">
                <a:extLst>
                  <a:ext uri="{FF2B5EF4-FFF2-40B4-BE49-F238E27FC236}">
                    <a16:creationId xmlns:a16="http://schemas.microsoft.com/office/drawing/2014/main" id="{82118053-8C1C-C841-A495-DCB0EF345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856">
                <a:extLst>
                  <a:ext uri="{FF2B5EF4-FFF2-40B4-BE49-F238E27FC236}">
                    <a16:creationId xmlns:a16="http://schemas.microsoft.com/office/drawing/2014/main" id="{DFA74633-0451-F848-A038-52B85B120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04A1B945-82CF-B24C-927F-7FD13A0C24C4}"/>
                </a:ext>
              </a:extLst>
            </p:cNvPr>
            <p:cNvGrpSpPr/>
            <p:nvPr/>
          </p:nvGrpSpPr>
          <p:grpSpPr>
            <a:xfrm>
              <a:off x="9874069" y="4284324"/>
              <a:ext cx="406937" cy="372436"/>
              <a:chOff x="7341491" y="2307905"/>
              <a:chExt cx="509280" cy="439573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14BD4F1A-F69B-CC4E-9ADB-754A3C888DDB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200" name="Picture 1018" descr="laptop_keyboard">
                  <a:extLst>
                    <a:ext uri="{FF2B5EF4-FFF2-40B4-BE49-F238E27FC236}">
                      <a16:creationId xmlns:a16="http://schemas.microsoft.com/office/drawing/2014/main" id="{43A4C956-16BA-2749-B63E-A0735579E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1" name="Freeform 1019">
                  <a:extLst>
                    <a:ext uri="{FF2B5EF4-FFF2-40B4-BE49-F238E27FC236}">
                      <a16:creationId xmlns:a16="http://schemas.microsoft.com/office/drawing/2014/main" id="{FB9CB46A-3962-FA48-A49E-FC5678B71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02" name="Picture 1020" descr="screen">
                  <a:extLst>
                    <a:ext uri="{FF2B5EF4-FFF2-40B4-BE49-F238E27FC236}">
                      <a16:creationId xmlns:a16="http://schemas.microsoft.com/office/drawing/2014/main" id="{546620B1-B43D-D44B-BDBF-CB7163856C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3" name="Freeform 1021">
                  <a:extLst>
                    <a:ext uri="{FF2B5EF4-FFF2-40B4-BE49-F238E27FC236}">
                      <a16:creationId xmlns:a16="http://schemas.microsoft.com/office/drawing/2014/main" id="{3609018E-54F0-C545-8881-2F666AE77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022">
                  <a:extLst>
                    <a:ext uri="{FF2B5EF4-FFF2-40B4-BE49-F238E27FC236}">
                      <a16:creationId xmlns:a16="http://schemas.microsoft.com/office/drawing/2014/main" id="{25B49A33-C4F2-BD48-B970-1F34E2623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023">
                  <a:extLst>
                    <a:ext uri="{FF2B5EF4-FFF2-40B4-BE49-F238E27FC236}">
                      <a16:creationId xmlns:a16="http://schemas.microsoft.com/office/drawing/2014/main" id="{7A3CD4B0-7D22-AA45-8A15-E073D619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1024">
                  <a:extLst>
                    <a:ext uri="{FF2B5EF4-FFF2-40B4-BE49-F238E27FC236}">
                      <a16:creationId xmlns:a16="http://schemas.microsoft.com/office/drawing/2014/main" id="{6A3B0A44-ABEE-F642-9AA1-40BC4C0AD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1025">
                  <a:extLst>
                    <a:ext uri="{FF2B5EF4-FFF2-40B4-BE49-F238E27FC236}">
                      <a16:creationId xmlns:a16="http://schemas.microsoft.com/office/drawing/2014/main" id="{8E276300-85ED-F14E-BCE2-C7D4D59B3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1026">
                  <a:extLst>
                    <a:ext uri="{FF2B5EF4-FFF2-40B4-BE49-F238E27FC236}">
                      <a16:creationId xmlns:a16="http://schemas.microsoft.com/office/drawing/2014/main" id="{C5ADDBAC-F8C7-5846-8484-7E2ACCC04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1027">
                  <a:extLst>
                    <a:ext uri="{FF2B5EF4-FFF2-40B4-BE49-F238E27FC236}">
                      <a16:creationId xmlns:a16="http://schemas.microsoft.com/office/drawing/2014/main" id="{6244016C-85DB-4D44-A0FC-F42A9A7D3A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216" name="Freeform 1028">
                    <a:extLst>
                      <a:ext uri="{FF2B5EF4-FFF2-40B4-BE49-F238E27FC236}">
                        <a16:creationId xmlns:a16="http://schemas.microsoft.com/office/drawing/2014/main" id="{5AA16397-7098-9946-8BE9-C4651BB16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7" name="Freeform 1029">
                    <a:extLst>
                      <a:ext uri="{FF2B5EF4-FFF2-40B4-BE49-F238E27FC236}">
                        <a16:creationId xmlns:a16="http://schemas.microsoft.com/office/drawing/2014/main" id="{384C7126-22CD-204D-ADC8-D47C758957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8" name="Freeform 1030">
                    <a:extLst>
                      <a:ext uri="{FF2B5EF4-FFF2-40B4-BE49-F238E27FC236}">
                        <a16:creationId xmlns:a16="http://schemas.microsoft.com/office/drawing/2014/main" id="{988ADBF6-5CE8-D54F-9B1A-0CDD671EFC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9" name="Freeform 1031">
                    <a:extLst>
                      <a:ext uri="{FF2B5EF4-FFF2-40B4-BE49-F238E27FC236}">
                        <a16:creationId xmlns:a16="http://schemas.microsoft.com/office/drawing/2014/main" id="{143CE67A-75D1-0648-A3F8-C441C79AD8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0" name="Freeform 1032">
                    <a:extLst>
                      <a:ext uri="{FF2B5EF4-FFF2-40B4-BE49-F238E27FC236}">
                        <a16:creationId xmlns:a16="http://schemas.microsoft.com/office/drawing/2014/main" id="{D7D5A372-4E31-6F4C-AAB1-9DE01C704B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1" name="Freeform 1033">
                    <a:extLst>
                      <a:ext uri="{FF2B5EF4-FFF2-40B4-BE49-F238E27FC236}">
                        <a16:creationId xmlns:a16="http://schemas.microsoft.com/office/drawing/2014/main" id="{0AF2083D-846C-A943-9458-9EF7685D4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0" name="Freeform 1034">
                  <a:extLst>
                    <a:ext uri="{FF2B5EF4-FFF2-40B4-BE49-F238E27FC236}">
                      <a16:creationId xmlns:a16="http://schemas.microsoft.com/office/drawing/2014/main" id="{3B1CD3A9-2A99-D943-AB31-0016D9DD7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1035">
                  <a:extLst>
                    <a:ext uri="{FF2B5EF4-FFF2-40B4-BE49-F238E27FC236}">
                      <a16:creationId xmlns:a16="http://schemas.microsoft.com/office/drawing/2014/main" id="{9DA1D7A0-F967-E74D-960A-4B56F22DD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1036">
                  <a:extLst>
                    <a:ext uri="{FF2B5EF4-FFF2-40B4-BE49-F238E27FC236}">
                      <a16:creationId xmlns:a16="http://schemas.microsoft.com/office/drawing/2014/main" id="{950CCC8A-F414-9A41-9782-93A28378F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1037">
                  <a:extLst>
                    <a:ext uri="{FF2B5EF4-FFF2-40B4-BE49-F238E27FC236}">
                      <a16:creationId xmlns:a16="http://schemas.microsoft.com/office/drawing/2014/main" id="{096C7422-F2A4-C441-8ACD-BCE2E662D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1038">
                  <a:extLst>
                    <a:ext uri="{FF2B5EF4-FFF2-40B4-BE49-F238E27FC236}">
                      <a16:creationId xmlns:a16="http://schemas.microsoft.com/office/drawing/2014/main" id="{62886C74-4755-1F49-916C-0FB17C421A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1039">
                  <a:extLst>
                    <a:ext uri="{FF2B5EF4-FFF2-40B4-BE49-F238E27FC236}">
                      <a16:creationId xmlns:a16="http://schemas.microsoft.com/office/drawing/2014/main" id="{83286882-3B59-2E4B-8F6B-0A559AFADE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2" name="Group 850">
                <a:extLst>
                  <a:ext uri="{FF2B5EF4-FFF2-40B4-BE49-F238E27FC236}">
                    <a16:creationId xmlns:a16="http://schemas.microsoft.com/office/drawing/2014/main" id="{19F8753D-AAD8-4949-A49B-6EC93DC27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194" name="Freeform 851">
                  <a:extLst>
                    <a:ext uri="{FF2B5EF4-FFF2-40B4-BE49-F238E27FC236}">
                      <a16:creationId xmlns:a16="http://schemas.microsoft.com/office/drawing/2014/main" id="{40AEBF74-7D40-DE48-B7FB-0E8992CB58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5" name="Freeform 852">
                  <a:extLst>
                    <a:ext uri="{FF2B5EF4-FFF2-40B4-BE49-F238E27FC236}">
                      <a16:creationId xmlns:a16="http://schemas.microsoft.com/office/drawing/2014/main" id="{CD6F1594-3FE4-F94F-ACC7-0D901861F3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6" name="Freeform 853">
                  <a:extLst>
                    <a:ext uri="{FF2B5EF4-FFF2-40B4-BE49-F238E27FC236}">
                      <a16:creationId xmlns:a16="http://schemas.microsoft.com/office/drawing/2014/main" id="{D17F9977-9E37-8741-B482-D64778F67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7" name="Freeform 854">
                  <a:extLst>
                    <a:ext uri="{FF2B5EF4-FFF2-40B4-BE49-F238E27FC236}">
                      <a16:creationId xmlns:a16="http://schemas.microsoft.com/office/drawing/2014/main" id="{9CA9F277-24FA-3940-B16C-D12B7BB4F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8" name="Freeform 855">
                  <a:extLst>
                    <a:ext uri="{FF2B5EF4-FFF2-40B4-BE49-F238E27FC236}">
                      <a16:creationId xmlns:a16="http://schemas.microsoft.com/office/drawing/2014/main" id="{42D0BD36-F52A-EA4F-8E56-673822F59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9" name="Freeform 856">
                  <a:extLst>
                    <a:ext uri="{FF2B5EF4-FFF2-40B4-BE49-F238E27FC236}">
                      <a16:creationId xmlns:a16="http://schemas.microsoft.com/office/drawing/2014/main" id="{DE032556-7636-804E-906F-97BBD0B9C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E327019D-1905-154A-8E85-6EC04E7752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5857B5F-442D-6547-97DC-F5378BA1C438}"/>
                </a:ext>
              </a:extLst>
            </p:cNvPr>
            <p:cNvGrpSpPr/>
            <p:nvPr/>
          </p:nvGrpSpPr>
          <p:grpSpPr>
            <a:xfrm>
              <a:off x="10632645" y="4361380"/>
              <a:ext cx="406937" cy="372436"/>
              <a:chOff x="7341491" y="2307905"/>
              <a:chExt cx="509280" cy="439573"/>
            </a:xfrm>
          </p:grpSpPr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76DB35A4-9E1B-4E44-8D0F-D270CF67063A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232" name="Picture 1018" descr="laptop_keyboard">
                  <a:extLst>
                    <a:ext uri="{FF2B5EF4-FFF2-40B4-BE49-F238E27FC236}">
                      <a16:creationId xmlns:a16="http://schemas.microsoft.com/office/drawing/2014/main" id="{4F4F48BB-0250-D44A-9BC4-81D3641D24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3" name="Freeform 1019">
                  <a:extLst>
                    <a:ext uri="{FF2B5EF4-FFF2-40B4-BE49-F238E27FC236}">
                      <a16:creationId xmlns:a16="http://schemas.microsoft.com/office/drawing/2014/main" id="{2AF3E33D-CD8C-2F48-81D3-778B4B41A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34" name="Picture 1020" descr="screen">
                  <a:extLst>
                    <a:ext uri="{FF2B5EF4-FFF2-40B4-BE49-F238E27FC236}">
                      <a16:creationId xmlns:a16="http://schemas.microsoft.com/office/drawing/2014/main" id="{8DF7014D-CFBA-C245-B0BD-DE0B172F72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" name="Freeform 1021">
                  <a:extLst>
                    <a:ext uri="{FF2B5EF4-FFF2-40B4-BE49-F238E27FC236}">
                      <a16:creationId xmlns:a16="http://schemas.microsoft.com/office/drawing/2014/main" id="{511E93A6-2D52-5346-8CB6-B5B1DF37F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1022">
                  <a:extLst>
                    <a:ext uri="{FF2B5EF4-FFF2-40B4-BE49-F238E27FC236}">
                      <a16:creationId xmlns:a16="http://schemas.microsoft.com/office/drawing/2014/main" id="{1D625A85-B0E0-4145-AF39-6DB0D9E0C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1023">
                  <a:extLst>
                    <a:ext uri="{FF2B5EF4-FFF2-40B4-BE49-F238E27FC236}">
                      <a16:creationId xmlns:a16="http://schemas.microsoft.com/office/drawing/2014/main" id="{ABD8107C-127C-8B4C-956D-D2038C947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1024">
                  <a:extLst>
                    <a:ext uri="{FF2B5EF4-FFF2-40B4-BE49-F238E27FC236}">
                      <a16:creationId xmlns:a16="http://schemas.microsoft.com/office/drawing/2014/main" id="{523BA87F-7AE2-F34A-B701-BE0CF79FE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1025">
                  <a:extLst>
                    <a:ext uri="{FF2B5EF4-FFF2-40B4-BE49-F238E27FC236}">
                      <a16:creationId xmlns:a16="http://schemas.microsoft.com/office/drawing/2014/main" id="{F6F11968-F7C7-7148-A094-57D4B6F7A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1026">
                  <a:extLst>
                    <a:ext uri="{FF2B5EF4-FFF2-40B4-BE49-F238E27FC236}">
                      <a16:creationId xmlns:a16="http://schemas.microsoft.com/office/drawing/2014/main" id="{9CE419CC-6653-D64F-826C-2A3B663DD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1" name="Group 1027">
                  <a:extLst>
                    <a:ext uri="{FF2B5EF4-FFF2-40B4-BE49-F238E27FC236}">
                      <a16:creationId xmlns:a16="http://schemas.microsoft.com/office/drawing/2014/main" id="{B79A86C8-03B9-3742-B3E1-C3C4870A9B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248" name="Freeform 1028">
                    <a:extLst>
                      <a:ext uri="{FF2B5EF4-FFF2-40B4-BE49-F238E27FC236}">
                        <a16:creationId xmlns:a16="http://schemas.microsoft.com/office/drawing/2014/main" id="{294DD880-2083-8645-945D-9844B4060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Freeform 1029">
                    <a:extLst>
                      <a:ext uri="{FF2B5EF4-FFF2-40B4-BE49-F238E27FC236}">
                        <a16:creationId xmlns:a16="http://schemas.microsoft.com/office/drawing/2014/main" id="{AE3490FA-748F-B64C-A3DB-5C327A828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 1030">
                    <a:extLst>
                      <a:ext uri="{FF2B5EF4-FFF2-40B4-BE49-F238E27FC236}">
                        <a16:creationId xmlns:a16="http://schemas.microsoft.com/office/drawing/2014/main" id="{2A46627B-BBEF-1943-8288-EC0F71CA7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 1031">
                    <a:extLst>
                      <a:ext uri="{FF2B5EF4-FFF2-40B4-BE49-F238E27FC236}">
                        <a16:creationId xmlns:a16="http://schemas.microsoft.com/office/drawing/2014/main" id="{6DF5FBDA-FAE1-B241-90C6-B93B7090DB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 1032">
                    <a:extLst>
                      <a:ext uri="{FF2B5EF4-FFF2-40B4-BE49-F238E27FC236}">
                        <a16:creationId xmlns:a16="http://schemas.microsoft.com/office/drawing/2014/main" id="{7FA684E5-78AC-0C46-8D3D-012C1F7450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 1033">
                    <a:extLst>
                      <a:ext uri="{FF2B5EF4-FFF2-40B4-BE49-F238E27FC236}">
                        <a16:creationId xmlns:a16="http://schemas.microsoft.com/office/drawing/2014/main" id="{B3FCEF67-D6F1-984D-8779-21AC52CA9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42" name="Freeform 1034">
                  <a:extLst>
                    <a:ext uri="{FF2B5EF4-FFF2-40B4-BE49-F238E27FC236}">
                      <a16:creationId xmlns:a16="http://schemas.microsoft.com/office/drawing/2014/main" id="{236DF0FE-8B0C-254C-9AE3-B73153B83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1035">
                  <a:extLst>
                    <a:ext uri="{FF2B5EF4-FFF2-40B4-BE49-F238E27FC236}">
                      <a16:creationId xmlns:a16="http://schemas.microsoft.com/office/drawing/2014/main" id="{CD69B965-4D92-7C44-AB07-D51C40C35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1036">
                  <a:extLst>
                    <a:ext uri="{FF2B5EF4-FFF2-40B4-BE49-F238E27FC236}">
                      <a16:creationId xmlns:a16="http://schemas.microsoft.com/office/drawing/2014/main" id="{7F88CD3B-8D3F-944F-93A0-3272A6EC0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1037">
                  <a:extLst>
                    <a:ext uri="{FF2B5EF4-FFF2-40B4-BE49-F238E27FC236}">
                      <a16:creationId xmlns:a16="http://schemas.microsoft.com/office/drawing/2014/main" id="{96F1BC2D-3CA4-2C4F-9D40-5E252F8EF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1038">
                  <a:extLst>
                    <a:ext uri="{FF2B5EF4-FFF2-40B4-BE49-F238E27FC236}">
                      <a16:creationId xmlns:a16="http://schemas.microsoft.com/office/drawing/2014/main" id="{0907C174-E6C0-5642-A505-58A08DD18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1039">
                  <a:extLst>
                    <a:ext uri="{FF2B5EF4-FFF2-40B4-BE49-F238E27FC236}">
                      <a16:creationId xmlns:a16="http://schemas.microsoft.com/office/drawing/2014/main" id="{1CDC6E2D-A772-3B49-8439-D3D891518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850">
                <a:extLst>
                  <a:ext uri="{FF2B5EF4-FFF2-40B4-BE49-F238E27FC236}">
                    <a16:creationId xmlns:a16="http://schemas.microsoft.com/office/drawing/2014/main" id="{C7FC9F56-C4B9-CB4F-871F-27598301F4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226" name="Freeform 851">
                  <a:extLst>
                    <a:ext uri="{FF2B5EF4-FFF2-40B4-BE49-F238E27FC236}">
                      <a16:creationId xmlns:a16="http://schemas.microsoft.com/office/drawing/2014/main" id="{C78362AD-12BA-544F-9449-4E99CFE45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7" name="Freeform 852">
                  <a:extLst>
                    <a:ext uri="{FF2B5EF4-FFF2-40B4-BE49-F238E27FC236}">
                      <a16:creationId xmlns:a16="http://schemas.microsoft.com/office/drawing/2014/main" id="{D7D5F371-6CB2-754F-B423-4A735A9DB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8" name="Freeform 853">
                  <a:extLst>
                    <a:ext uri="{FF2B5EF4-FFF2-40B4-BE49-F238E27FC236}">
                      <a16:creationId xmlns:a16="http://schemas.microsoft.com/office/drawing/2014/main" id="{8BA4DE9D-2F75-6549-9A25-7FB763FE5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9" name="Freeform 854">
                  <a:extLst>
                    <a:ext uri="{FF2B5EF4-FFF2-40B4-BE49-F238E27FC236}">
                      <a16:creationId xmlns:a16="http://schemas.microsoft.com/office/drawing/2014/main" id="{9C6E88C6-1471-3640-9C83-836DB2672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0" name="Freeform 855">
                  <a:extLst>
                    <a:ext uri="{FF2B5EF4-FFF2-40B4-BE49-F238E27FC236}">
                      <a16:creationId xmlns:a16="http://schemas.microsoft.com/office/drawing/2014/main" id="{CDF7241E-AB35-CB4E-AC37-D40F82656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1" name="Freeform 856">
                  <a:extLst>
                    <a:ext uri="{FF2B5EF4-FFF2-40B4-BE49-F238E27FC236}">
                      <a16:creationId xmlns:a16="http://schemas.microsoft.com/office/drawing/2014/main" id="{1F147BC7-3E05-0248-B4B8-53FE858D2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3BA573AA-F2AE-334C-B328-9F37A8FF45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B503E439-945A-A344-AB60-2A65A7023FC4}"/>
              </a:ext>
            </a:extLst>
          </p:cNvPr>
          <p:cNvGrpSpPr/>
          <p:nvPr/>
        </p:nvGrpSpPr>
        <p:grpSpPr>
          <a:xfrm>
            <a:off x="7840518" y="1242873"/>
            <a:ext cx="4037013" cy="1377421"/>
            <a:chOff x="7785100" y="730250"/>
            <a:chExt cx="4037013" cy="1377421"/>
          </a:xfrm>
        </p:grpSpPr>
        <p:grpSp>
          <p:nvGrpSpPr>
            <p:cNvPr id="273" name="Group 117">
              <a:extLst>
                <a:ext uri="{FF2B5EF4-FFF2-40B4-BE49-F238E27FC236}">
                  <a16:creationId xmlns:a16="http://schemas.microsoft.com/office/drawing/2014/main" id="{D45AA40C-B22D-9946-9473-ECEF602BD9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5100" y="736600"/>
              <a:ext cx="850900" cy="527050"/>
              <a:chOff x="-490" y="1664"/>
              <a:chExt cx="1429" cy="842"/>
            </a:xfrm>
          </p:grpSpPr>
          <p:sp>
            <p:nvSpPr>
              <p:cNvPr id="274" name="AutoShape 111">
                <a:extLst>
                  <a:ext uri="{FF2B5EF4-FFF2-40B4-BE49-F238E27FC236}">
                    <a16:creationId xmlns:a16="http://schemas.microsoft.com/office/drawing/2014/main" id="{19FECEC5-DE0E-784A-9583-2B6FFC9B7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75" name="Group 116">
                <a:extLst>
                  <a:ext uri="{FF2B5EF4-FFF2-40B4-BE49-F238E27FC236}">
                    <a16:creationId xmlns:a16="http://schemas.microsoft.com/office/drawing/2014/main" id="{CB83F8A1-1FC2-3B4D-8C09-DF5C801835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76" name="Rectangle 99">
                  <a:extLst>
                    <a:ext uri="{FF2B5EF4-FFF2-40B4-BE49-F238E27FC236}">
                      <a16:creationId xmlns:a16="http://schemas.microsoft.com/office/drawing/2014/main" id="{A2734C67-F9AC-2F44-B35F-38E877473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7" name="Line 7">
                  <a:extLst>
                    <a:ext uri="{FF2B5EF4-FFF2-40B4-BE49-F238E27FC236}">
                      <a16:creationId xmlns:a16="http://schemas.microsoft.com/office/drawing/2014/main" id="{C66E4941-F9C5-1E4F-8B84-AFF95C669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50" y="2271"/>
                  <a:ext cx="673" cy="7"/>
                </a:xfrm>
                <a:prstGeom prst="line">
                  <a:avLst/>
                </a:pr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8" name="Group 103">
                  <a:extLst>
                    <a:ext uri="{FF2B5EF4-FFF2-40B4-BE49-F238E27FC236}">
                      <a16:creationId xmlns:a16="http://schemas.microsoft.com/office/drawing/2014/main" id="{7CB4606E-327A-1A44-A907-2660A5637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84" name="Rectangle 104">
                    <a:extLst>
                      <a:ext uri="{FF2B5EF4-FFF2-40B4-BE49-F238E27FC236}">
                        <a16:creationId xmlns:a16="http://schemas.microsoft.com/office/drawing/2014/main" id="{A99A3752-5DF1-1C4E-BD45-602755ADFA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5" name="Rectangle 105">
                    <a:extLst>
                      <a:ext uri="{FF2B5EF4-FFF2-40B4-BE49-F238E27FC236}">
                        <a16:creationId xmlns:a16="http://schemas.microsoft.com/office/drawing/2014/main" id="{AC49E6EB-2EDA-8B47-AE75-BB9901D4F9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6" name="Rectangle 106">
                    <a:extLst>
                      <a:ext uri="{FF2B5EF4-FFF2-40B4-BE49-F238E27FC236}">
                        <a16:creationId xmlns:a16="http://schemas.microsoft.com/office/drawing/2014/main" id="{651CC5C2-CB72-6C43-B103-BE4D703728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7" name="Rectangle 107">
                    <a:extLst>
                      <a:ext uri="{FF2B5EF4-FFF2-40B4-BE49-F238E27FC236}">
                        <a16:creationId xmlns:a16="http://schemas.microsoft.com/office/drawing/2014/main" id="{1DE97946-179C-8D42-A61A-D83CE5946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8" name="Rectangle 108">
                    <a:extLst>
                      <a:ext uri="{FF2B5EF4-FFF2-40B4-BE49-F238E27FC236}">
                        <a16:creationId xmlns:a16="http://schemas.microsoft.com/office/drawing/2014/main" id="{04A1C1EF-E526-1F41-A47F-D1260D32ED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9" name="AutoShape 109">
                    <a:extLst>
                      <a:ext uri="{FF2B5EF4-FFF2-40B4-BE49-F238E27FC236}">
                        <a16:creationId xmlns:a16="http://schemas.microsoft.com/office/drawing/2014/main" id="{DAE4B7E4-EF46-4D47-BE30-6BDF7FC9D9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279" name="Picture 110" descr="desktop_computer_stylized_small">
                  <a:extLst>
                    <a:ext uri="{FF2B5EF4-FFF2-40B4-BE49-F238E27FC236}">
                      <a16:creationId xmlns:a16="http://schemas.microsoft.com/office/drawing/2014/main" id="{DDDBC1EE-FFD8-AA47-90A3-58C691D12C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0" name="Rectangle 112">
                  <a:extLst>
                    <a:ext uri="{FF2B5EF4-FFF2-40B4-BE49-F238E27FC236}">
                      <a16:creationId xmlns:a16="http://schemas.microsoft.com/office/drawing/2014/main" id="{1ABA220B-E12D-014F-A57E-FF99A7E82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E4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1" name="Freeform 113">
                  <a:extLst>
                    <a:ext uri="{FF2B5EF4-FFF2-40B4-BE49-F238E27FC236}">
                      <a16:creationId xmlns:a16="http://schemas.microsoft.com/office/drawing/2014/main" id="{D421ED9C-7EE2-4245-A767-1000693F3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14 w 381"/>
                    <a:gd name="T1" fmla="*/ 274 h 274"/>
                    <a:gd name="T2" fmla="*/ 14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83" name="Picture 115" descr="tv">
                  <a:extLst>
                    <a:ext uri="{FF2B5EF4-FFF2-40B4-BE49-F238E27FC236}">
                      <a16:creationId xmlns:a16="http://schemas.microsoft.com/office/drawing/2014/main" id="{DA3CD424-6F2B-A64F-BB99-BFCEFC77DB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41" name="Line 169">
              <a:extLst>
                <a:ext uri="{FF2B5EF4-FFF2-40B4-BE49-F238E27FC236}">
                  <a16:creationId xmlns:a16="http://schemas.microsoft.com/office/drawing/2014/main" id="{0ED8CDDF-16E6-9949-AE23-AEA42EA9F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3564" y="1479550"/>
              <a:ext cx="2593686" cy="0"/>
            </a:xfrm>
            <a:prstGeom prst="line">
              <a:avLst/>
            </a:prstGeom>
            <a:noFill/>
            <a:ln w="19050">
              <a:solidFill>
                <a:srgbClr val="E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Text Box 204">
              <a:extLst>
                <a:ext uri="{FF2B5EF4-FFF2-40B4-BE49-F238E27FC236}">
                  <a16:creationId xmlns:a16="http://schemas.microsoft.com/office/drawing/2014/main" id="{9EB94DD9-4B0C-9F40-A9C8-055FEE1AE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9275" y="8080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94702E13-DA68-4543-AB4F-AD4BC76B53EB}"/>
                </a:ext>
              </a:extLst>
            </p:cNvPr>
            <p:cNvGrpSpPr/>
            <p:nvPr/>
          </p:nvGrpSpPr>
          <p:grpSpPr>
            <a:xfrm>
              <a:off x="7872413" y="1479550"/>
              <a:ext cx="850900" cy="623888"/>
              <a:chOff x="7872413" y="1479550"/>
              <a:chExt cx="850900" cy="623888"/>
            </a:xfrm>
          </p:grpSpPr>
          <p:grpSp>
            <p:nvGrpSpPr>
              <p:cNvPr id="307" name="Group 135">
                <a:extLst>
                  <a:ext uri="{FF2B5EF4-FFF2-40B4-BE49-F238E27FC236}">
                    <a16:creationId xmlns:a16="http://schemas.microsoft.com/office/drawing/2014/main" id="{18C2718F-6489-3842-866B-C6083D9124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308" name="AutoShape 136">
                  <a:extLst>
                    <a:ext uri="{FF2B5EF4-FFF2-40B4-BE49-F238E27FC236}">
                      <a16:creationId xmlns:a16="http://schemas.microsoft.com/office/drawing/2014/main" id="{06A4920B-716F-6440-A4A4-D28120C16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09" name="Group 137">
                  <a:extLst>
                    <a:ext uri="{FF2B5EF4-FFF2-40B4-BE49-F238E27FC236}">
                      <a16:creationId xmlns:a16="http://schemas.microsoft.com/office/drawing/2014/main" id="{D5BBEB23-7774-4344-9031-57B565E628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10" name="Rectangle 138">
                    <a:extLst>
                      <a:ext uri="{FF2B5EF4-FFF2-40B4-BE49-F238E27FC236}">
                        <a16:creationId xmlns:a16="http://schemas.microsoft.com/office/drawing/2014/main" id="{8FC71A6F-1303-3A46-848F-ED88E09D46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1" name="Line 7">
                    <a:extLst>
                      <a:ext uri="{FF2B5EF4-FFF2-40B4-BE49-F238E27FC236}">
                        <a16:creationId xmlns:a16="http://schemas.microsoft.com/office/drawing/2014/main" id="{74A21E63-C3A9-BE46-B55D-249D7B73AC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12" name="Group 140">
                    <a:extLst>
                      <a:ext uri="{FF2B5EF4-FFF2-40B4-BE49-F238E27FC236}">
                        <a16:creationId xmlns:a16="http://schemas.microsoft.com/office/drawing/2014/main" id="{F6600432-E3DE-234E-9D32-F244445547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18" name="Rectangle 141">
                      <a:extLst>
                        <a:ext uri="{FF2B5EF4-FFF2-40B4-BE49-F238E27FC236}">
                          <a16:creationId xmlns:a16="http://schemas.microsoft.com/office/drawing/2014/main" id="{0AC9502F-C0FF-034A-B159-81DCA48F814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19" name="Rectangle 142">
                      <a:extLst>
                        <a:ext uri="{FF2B5EF4-FFF2-40B4-BE49-F238E27FC236}">
                          <a16:creationId xmlns:a16="http://schemas.microsoft.com/office/drawing/2014/main" id="{1836D0E5-A637-3645-ADFC-9E3F1C7344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0" name="Rectangle 143">
                      <a:extLst>
                        <a:ext uri="{FF2B5EF4-FFF2-40B4-BE49-F238E27FC236}">
                          <a16:creationId xmlns:a16="http://schemas.microsoft.com/office/drawing/2014/main" id="{033C6F2A-0F65-6040-8A3C-BAD90C628B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1" name="Rectangle 144">
                      <a:extLst>
                        <a:ext uri="{FF2B5EF4-FFF2-40B4-BE49-F238E27FC236}">
                          <a16:creationId xmlns:a16="http://schemas.microsoft.com/office/drawing/2014/main" id="{513E5FB6-D7F9-9343-82C8-9BB80CB7FF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2" name="Rectangle 145">
                      <a:extLst>
                        <a:ext uri="{FF2B5EF4-FFF2-40B4-BE49-F238E27FC236}">
                          <a16:creationId xmlns:a16="http://schemas.microsoft.com/office/drawing/2014/main" id="{700456BA-BDB8-784C-999D-644E2C79FC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3" name="AutoShape 146">
                      <a:extLst>
                        <a:ext uri="{FF2B5EF4-FFF2-40B4-BE49-F238E27FC236}">
                          <a16:creationId xmlns:a16="http://schemas.microsoft.com/office/drawing/2014/main" id="{902212FC-7256-754F-AFD4-8BD64D83D2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13" name="Picture 147" descr="desktop_computer_stylized_small">
                    <a:extLst>
                      <a:ext uri="{FF2B5EF4-FFF2-40B4-BE49-F238E27FC236}">
                        <a16:creationId xmlns:a16="http://schemas.microsoft.com/office/drawing/2014/main" id="{6749D4B2-638E-3247-895E-C38F81C6A16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4" name="Rectangle 148">
                    <a:extLst>
                      <a:ext uri="{FF2B5EF4-FFF2-40B4-BE49-F238E27FC236}">
                        <a16:creationId xmlns:a16="http://schemas.microsoft.com/office/drawing/2014/main" id="{11D92BD6-CE36-634D-9F1B-6CBED16DB8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5" name="Freeform 149">
                    <a:extLst>
                      <a:ext uri="{FF2B5EF4-FFF2-40B4-BE49-F238E27FC236}">
                        <a16:creationId xmlns:a16="http://schemas.microsoft.com/office/drawing/2014/main" id="{FA61DEAA-1D6D-3A4B-9DD2-2633E3EF32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317" name="Picture 151" descr="tv">
                    <a:extLst>
                      <a:ext uri="{FF2B5EF4-FFF2-40B4-BE49-F238E27FC236}">
                        <a16:creationId xmlns:a16="http://schemas.microsoft.com/office/drawing/2014/main" id="{94763A90-FA83-6D43-A436-F13917DEDD5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364" name="Freeform 209">
                <a:extLst>
                  <a:ext uri="{FF2B5EF4-FFF2-40B4-BE49-F238E27FC236}">
                    <a16:creationId xmlns:a16="http://schemas.microsoft.com/office/drawing/2014/main" id="{EFB2345E-45BF-0345-9876-16ED4A0C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5" name="Rectangle 44">
              <a:extLst>
                <a:ext uri="{FF2B5EF4-FFF2-40B4-BE49-F238E27FC236}">
                  <a16:creationId xmlns:a16="http://schemas.microsoft.com/office/drawing/2014/main" id="{7ABEC7AC-0CF9-7740-88E7-0E43CF01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5313" y="1054100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7" name="Freeform 216">
              <a:extLst>
                <a:ext uri="{FF2B5EF4-FFF2-40B4-BE49-F238E27FC236}">
                  <a16:creationId xmlns:a16="http://schemas.microsoft.com/office/drawing/2014/main" id="{D74A0656-120C-2348-A152-8E46A643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236663"/>
              <a:ext cx="330200" cy="454025"/>
            </a:xfrm>
            <a:custGeom>
              <a:avLst/>
              <a:gdLst>
                <a:gd name="T0" fmla="*/ 0 w 318"/>
                <a:gd name="T1" fmla="*/ 2147483647 h 412"/>
                <a:gd name="T2" fmla="*/ 2147483647 w 318"/>
                <a:gd name="T3" fmla="*/ 2147483647 h 412"/>
                <a:gd name="T4" fmla="*/ 2147483647 w 318"/>
                <a:gd name="T5" fmla="*/ 0 h 412"/>
                <a:gd name="T6" fmla="*/ 2147483647 w 318"/>
                <a:gd name="T7" fmla="*/ 2147483647 h 412"/>
                <a:gd name="T8" fmla="*/ 2147483647 w 318"/>
                <a:gd name="T9" fmla="*/ 2147483647 h 412"/>
                <a:gd name="T10" fmla="*/ 2147483647 w 318"/>
                <a:gd name="T11" fmla="*/ 2147483647 h 412"/>
                <a:gd name="T12" fmla="*/ 2147483647 w 318"/>
                <a:gd name="T13" fmla="*/ 2147483647 h 412"/>
                <a:gd name="T14" fmla="*/ 2147483647 w 318"/>
                <a:gd name="T15" fmla="*/ 2147483647 h 412"/>
                <a:gd name="T16" fmla="*/ 0 w 318"/>
                <a:gd name="T17" fmla="*/ 2147483647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rgbClr val="E40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217">
              <a:extLst>
                <a:ext uri="{FF2B5EF4-FFF2-40B4-BE49-F238E27FC236}">
                  <a16:creationId xmlns:a16="http://schemas.microsoft.com/office/drawing/2014/main" id="{B21EE085-803A-FB4A-83BD-700B68E7F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842" y="1167342"/>
              <a:ext cx="366713" cy="406400"/>
            </a:xfrm>
            <a:custGeom>
              <a:avLst/>
              <a:gdLst>
                <a:gd name="T0" fmla="*/ 0 w 353"/>
                <a:gd name="T1" fmla="*/ 2147483647 h 369"/>
                <a:gd name="T2" fmla="*/ 2147483647 w 353"/>
                <a:gd name="T3" fmla="*/ 0 h 369"/>
                <a:gd name="T4" fmla="*/ 2147483647 w 353"/>
                <a:gd name="T5" fmla="*/ 0 h 369"/>
                <a:gd name="T6" fmla="*/ 2147483647 w 353"/>
                <a:gd name="T7" fmla="*/ 2147483647 h 369"/>
                <a:gd name="T8" fmla="*/ 2147483647 w 353"/>
                <a:gd name="T9" fmla="*/ 2147483647 h 369"/>
                <a:gd name="T10" fmla="*/ 2147483647 w 353"/>
                <a:gd name="T11" fmla="*/ 2147483647 h 369"/>
                <a:gd name="T12" fmla="*/ 2147483647 w 353"/>
                <a:gd name="T13" fmla="*/ 2147483647 h 369"/>
                <a:gd name="T14" fmla="*/ 2147483647 w 353"/>
                <a:gd name="T15" fmla="*/ 2147483647 h 369"/>
                <a:gd name="T16" fmla="*/ 2147483647 w 353"/>
                <a:gd name="T17" fmla="*/ 2147483647 h 369"/>
                <a:gd name="T18" fmla="*/ 2147483647 w 353"/>
                <a:gd name="T19" fmla="*/ 2147483647 h 369"/>
                <a:gd name="T20" fmla="*/ 0 w 353"/>
                <a:gd name="T21" fmla="*/ 2147483647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Line 218">
              <a:extLst>
                <a:ext uri="{FF2B5EF4-FFF2-40B4-BE49-F238E27FC236}">
                  <a16:creationId xmlns:a16="http://schemas.microsoft.com/office/drawing/2014/main" id="{662CF9DC-48CB-3C4D-B5DD-565FE580BE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39513" y="1295400"/>
              <a:ext cx="34925" cy="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Line 219">
              <a:extLst>
                <a:ext uri="{FF2B5EF4-FFF2-40B4-BE49-F238E27FC236}">
                  <a16:creationId xmlns:a16="http://schemas.microsoft.com/office/drawing/2014/main" id="{7C5780A1-D001-8344-837A-3397C4576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1063" y="1466850"/>
              <a:ext cx="268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220">
              <a:extLst>
                <a:ext uri="{FF2B5EF4-FFF2-40B4-BE49-F238E27FC236}">
                  <a16:creationId xmlns:a16="http://schemas.microsoft.com/office/drawing/2014/main" id="{6C59CA65-50C3-0443-8B37-EE986EE2D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4713" y="1290638"/>
              <a:ext cx="274637" cy="115887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221">
              <a:extLst>
                <a:ext uri="{FF2B5EF4-FFF2-40B4-BE49-F238E27FC236}">
                  <a16:creationId xmlns:a16="http://schemas.microsoft.com/office/drawing/2014/main" id="{7556E69F-3BCD-2B4F-A17A-81BBDE0EEF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034713" y="1527175"/>
              <a:ext cx="274637" cy="114300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AutoShape 225">
              <a:extLst>
                <a:ext uri="{FF2B5EF4-FFF2-40B4-BE49-F238E27FC236}">
                  <a16:creationId xmlns:a16="http://schemas.microsoft.com/office/drawing/2014/main" id="{9DD28501-C345-2745-849B-87EB75970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5613" y="790575"/>
              <a:ext cx="1206500" cy="2619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983BDABC-49F0-F642-9544-FC51657A2E15}"/>
                </a:ext>
              </a:extLst>
            </p:cNvPr>
            <p:cNvGrpSpPr/>
            <p:nvPr/>
          </p:nvGrpSpPr>
          <p:grpSpPr>
            <a:xfrm>
              <a:off x="8699500" y="730250"/>
              <a:ext cx="850900" cy="755650"/>
              <a:chOff x="8699500" y="730250"/>
              <a:chExt cx="850900" cy="755650"/>
            </a:xfrm>
          </p:grpSpPr>
          <p:grpSp>
            <p:nvGrpSpPr>
              <p:cNvPr id="393" name="Group 117">
                <a:extLst>
                  <a:ext uri="{FF2B5EF4-FFF2-40B4-BE49-F238E27FC236}">
                    <a16:creationId xmlns:a16="http://schemas.microsoft.com/office/drawing/2014/main" id="{D54CFC43-9C44-9741-8C04-D80CE47569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99500" y="730250"/>
                <a:ext cx="850900" cy="527050"/>
                <a:chOff x="-490" y="1664"/>
                <a:chExt cx="1429" cy="842"/>
              </a:xfrm>
            </p:grpSpPr>
            <p:sp>
              <p:nvSpPr>
                <p:cNvPr id="394" name="AutoShape 111">
                  <a:extLst>
                    <a:ext uri="{FF2B5EF4-FFF2-40B4-BE49-F238E27FC236}">
                      <a16:creationId xmlns:a16="http://schemas.microsoft.com/office/drawing/2014/main" id="{97DF7804-CC88-1F42-B8F9-051351FE80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95" name="Group 116">
                  <a:extLst>
                    <a:ext uri="{FF2B5EF4-FFF2-40B4-BE49-F238E27FC236}">
                      <a16:creationId xmlns:a16="http://schemas.microsoft.com/office/drawing/2014/main" id="{62D463CD-C41B-EB42-B714-BE7DEB8C5A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96" name="Rectangle 99">
                    <a:extLst>
                      <a:ext uri="{FF2B5EF4-FFF2-40B4-BE49-F238E27FC236}">
                        <a16:creationId xmlns:a16="http://schemas.microsoft.com/office/drawing/2014/main" id="{C882ED75-ED21-974A-90AC-D2ADE1E07E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97" name="Line 7">
                    <a:extLst>
                      <a:ext uri="{FF2B5EF4-FFF2-40B4-BE49-F238E27FC236}">
                        <a16:creationId xmlns:a16="http://schemas.microsoft.com/office/drawing/2014/main" id="{1BB2D968-610B-184F-A2CF-14B33B3A95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98" name="Group 103">
                    <a:extLst>
                      <a:ext uri="{FF2B5EF4-FFF2-40B4-BE49-F238E27FC236}">
                        <a16:creationId xmlns:a16="http://schemas.microsoft.com/office/drawing/2014/main" id="{4D4CE61C-8983-B647-864F-F470C03A07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403" name="Rectangle 104">
                      <a:extLst>
                        <a:ext uri="{FF2B5EF4-FFF2-40B4-BE49-F238E27FC236}">
                          <a16:creationId xmlns:a16="http://schemas.microsoft.com/office/drawing/2014/main" id="{F0C7BF96-DC9B-8F46-A1CD-DF23ED3B11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4" name="Rectangle 105">
                      <a:extLst>
                        <a:ext uri="{FF2B5EF4-FFF2-40B4-BE49-F238E27FC236}">
                          <a16:creationId xmlns:a16="http://schemas.microsoft.com/office/drawing/2014/main" id="{31A36EA8-D658-AB47-BE82-801AA588F5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5" name="Rectangle 106">
                      <a:extLst>
                        <a:ext uri="{FF2B5EF4-FFF2-40B4-BE49-F238E27FC236}">
                          <a16:creationId xmlns:a16="http://schemas.microsoft.com/office/drawing/2014/main" id="{5DDEAC47-056C-384C-B89F-5A42C8379A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6" name="Rectangle 107">
                      <a:extLst>
                        <a:ext uri="{FF2B5EF4-FFF2-40B4-BE49-F238E27FC236}">
                          <a16:creationId xmlns:a16="http://schemas.microsoft.com/office/drawing/2014/main" id="{5FAEA790-B08D-2741-A24E-F6C8966DFA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7" name="Rectangle 108">
                      <a:extLst>
                        <a:ext uri="{FF2B5EF4-FFF2-40B4-BE49-F238E27FC236}">
                          <a16:creationId xmlns:a16="http://schemas.microsoft.com/office/drawing/2014/main" id="{C8681A97-C9D1-FE48-BB82-818A99CB0B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8" name="AutoShape 109">
                      <a:extLst>
                        <a:ext uri="{FF2B5EF4-FFF2-40B4-BE49-F238E27FC236}">
                          <a16:creationId xmlns:a16="http://schemas.microsoft.com/office/drawing/2014/main" id="{CFB36D93-5244-FD4C-BD34-FB641007F5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99" name="Picture 110" descr="desktop_computer_stylized_small">
                    <a:extLst>
                      <a:ext uri="{FF2B5EF4-FFF2-40B4-BE49-F238E27FC236}">
                        <a16:creationId xmlns:a16="http://schemas.microsoft.com/office/drawing/2014/main" id="{9B404C1F-048E-7044-BE69-14D8C09F81C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0" name="Rectangle 112">
                    <a:extLst>
                      <a:ext uri="{FF2B5EF4-FFF2-40B4-BE49-F238E27FC236}">
                        <a16:creationId xmlns:a16="http://schemas.microsoft.com/office/drawing/2014/main" id="{93620211-30D2-A74F-85D8-3CCB3BB54C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01" name="Freeform 113">
                    <a:extLst>
                      <a:ext uri="{FF2B5EF4-FFF2-40B4-BE49-F238E27FC236}">
                        <a16:creationId xmlns:a16="http://schemas.microsoft.com/office/drawing/2014/main" id="{EAB132C2-BF16-0F4B-B306-8B5A4C1C0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02" name="Picture 115" descr="tv">
                    <a:extLst>
                      <a:ext uri="{FF2B5EF4-FFF2-40B4-BE49-F238E27FC236}">
                        <a16:creationId xmlns:a16="http://schemas.microsoft.com/office/drawing/2014/main" id="{E56F1C09-456F-6945-AACA-76354A8314E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CEADDDE2-F07E-2048-90F3-56476774EC97}"/>
                  </a:ext>
                </a:extLst>
              </p:cNvPr>
              <p:cNvCxnSpPr/>
              <p:nvPr/>
            </p:nvCxnSpPr>
            <p:spPr>
              <a:xfrm>
                <a:off x="9334500" y="1147233"/>
                <a:ext cx="0" cy="338667"/>
              </a:xfrm>
              <a:prstGeom prst="line">
                <a:avLst/>
              </a:prstGeom>
              <a:ln w="9525">
                <a:solidFill>
                  <a:srgbClr val="E4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2E6A914D-56E6-6144-8A5D-B26042233D49}"/>
                </a:ext>
              </a:extLst>
            </p:cNvPr>
            <p:cNvCxnSpPr/>
            <p:nvPr/>
          </p:nvCxnSpPr>
          <p:spPr>
            <a:xfrm>
              <a:off x="8428567" y="1151466"/>
              <a:ext cx="0" cy="338667"/>
            </a:xfrm>
            <a:prstGeom prst="line">
              <a:avLst/>
            </a:prstGeom>
            <a:ln w="9525">
              <a:solidFill>
                <a:srgbClr val="E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EA667DB5-3322-4A46-B5FA-A070FD5DC154}"/>
                </a:ext>
              </a:extLst>
            </p:cNvPr>
            <p:cNvGrpSpPr/>
            <p:nvPr/>
          </p:nvGrpSpPr>
          <p:grpSpPr>
            <a:xfrm>
              <a:off x="8795279" y="1483783"/>
              <a:ext cx="850900" cy="623888"/>
              <a:chOff x="7872413" y="1479550"/>
              <a:chExt cx="850900" cy="623888"/>
            </a:xfrm>
          </p:grpSpPr>
          <p:grpSp>
            <p:nvGrpSpPr>
              <p:cNvPr id="416" name="Group 135">
                <a:extLst>
                  <a:ext uri="{FF2B5EF4-FFF2-40B4-BE49-F238E27FC236}">
                    <a16:creationId xmlns:a16="http://schemas.microsoft.com/office/drawing/2014/main" id="{85DFD946-B194-774B-88CB-2C0D2F0CAA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418" name="AutoShape 136">
                  <a:extLst>
                    <a:ext uri="{FF2B5EF4-FFF2-40B4-BE49-F238E27FC236}">
                      <a16:creationId xmlns:a16="http://schemas.microsoft.com/office/drawing/2014/main" id="{F297B945-74B3-CB4B-878C-7C02A4889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19" name="Group 137">
                  <a:extLst>
                    <a:ext uri="{FF2B5EF4-FFF2-40B4-BE49-F238E27FC236}">
                      <a16:creationId xmlns:a16="http://schemas.microsoft.com/office/drawing/2014/main" id="{E4CF7180-96A2-CD40-B8A0-45AE98BA1F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420" name="Rectangle 138">
                    <a:extLst>
                      <a:ext uri="{FF2B5EF4-FFF2-40B4-BE49-F238E27FC236}">
                        <a16:creationId xmlns:a16="http://schemas.microsoft.com/office/drawing/2014/main" id="{E728FEDA-C496-A141-8FEA-14AAB825DF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21" name="Line 7">
                    <a:extLst>
                      <a:ext uri="{FF2B5EF4-FFF2-40B4-BE49-F238E27FC236}">
                        <a16:creationId xmlns:a16="http://schemas.microsoft.com/office/drawing/2014/main" id="{94947D33-1E0B-FE40-8CAB-CBBDC0D6E2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22" name="Group 140">
                    <a:extLst>
                      <a:ext uri="{FF2B5EF4-FFF2-40B4-BE49-F238E27FC236}">
                        <a16:creationId xmlns:a16="http://schemas.microsoft.com/office/drawing/2014/main" id="{394E883E-EC3D-5D4A-AEA2-4725F7F2DB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427" name="Rectangle 141">
                      <a:extLst>
                        <a:ext uri="{FF2B5EF4-FFF2-40B4-BE49-F238E27FC236}">
                          <a16:creationId xmlns:a16="http://schemas.microsoft.com/office/drawing/2014/main" id="{448655B1-0992-6F4B-815F-913E06606C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28" name="Rectangle 142">
                      <a:extLst>
                        <a:ext uri="{FF2B5EF4-FFF2-40B4-BE49-F238E27FC236}">
                          <a16:creationId xmlns:a16="http://schemas.microsoft.com/office/drawing/2014/main" id="{968409F2-F7DA-2446-B315-0CF4D05EAD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29" name="Rectangle 143">
                      <a:extLst>
                        <a:ext uri="{FF2B5EF4-FFF2-40B4-BE49-F238E27FC236}">
                          <a16:creationId xmlns:a16="http://schemas.microsoft.com/office/drawing/2014/main" id="{0362FF3B-ADD9-5744-8ACA-3EFADB8322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0" name="Rectangle 144">
                      <a:extLst>
                        <a:ext uri="{FF2B5EF4-FFF2-40B4-BE49-F238E27FC236}">
                          <a16:creationId xmlns:a16="http://schemas.microsoft.com/office/drawing/2014/main" id="{C40AA11A-DFD4-8F42-897F-82FED599B2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1" name="Rectangle 145">
                      <a:extLst>
                        <a:ext uri="{FF2B5EF4-FFF2-40B4-BE49-F238E27FC236}">
                          <a16:creationId xmlns:a16="http://schemas.microsoft.com/office/drawing/2014/main" id="{8A810F1B-6E62-5742-8139-F7E89D3E1C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2" name="AutoShape 146">
                      <a:extLst>
                        <a:ext uri="{FF2B5EF4-FFF2-40B4-BE49-F238E27FC236}">
                          <a16:creationId xmlns:a16="http://schemas.microsoft.com/office/drawing/2014/main" id="{F9E0BEC6-A98D-274B-80FC-89A0443392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423" name="Picture 147" descr="desktop_computer_stylized_small">
                    <a:extLst>
                      <a:ext uri="{FF2B5EF4-FFF2-40B4-BE49-F238E27FC236}">
                        <a16:creationId xmlns:a16="http://schemas.microsoft.com/office/drawing/2014/main" id="{0A91A55F-2043-9E4B-99F9-AFA78F5A814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24" name="Rectangle 148">
                    <a:extLst>
                      <a:ext uri="{FF2B5EF4-FFF2-40B4-BE49-F238E27FC236}">
                        <a16:creationId xmlns:a16="http://schemas.microsoft.com/office/drawing/2014/main" id="{F8AF0B05-119A-0146-852E-B3BD3225EC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25" name="Freeform 149">
                    <a:extLst>
                      <a:ext uri="{FF2B5EF4-FFF2-40B4-BE49-F238E27FC236}">
                        <a16:creationId xmlns:a16="http://schemas.microsoft.com/office/drawing/2014/main" id="{AB1B2319-3B1A-4844-AE46-5CB41DCFDC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26" name="Picture 151" descr="tv">
                    <a:extLst>
                      <a:ext uri="{FF2B5EF4-FFF2-40B4-BE49-F238E27FC236}">
                        <a16:creationId xmlns:a16="http://schemas.microsoft.com/office/drawing/2014/main" id="{FBF03B14-5AED-7E49-8E18-C9D52DD0666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417" name="Freeform 209">
                <a:extLst>
                  <a:ext uri="{FF2B5EF4-FFF2-40B4-BE49-F238E27FC236}">
                    <a16:creationId xmlns:a16="http://schemas.microsoft.com/office/drawing/2014/main" id="{0B7484A0-57B4-9D4F-88D9-C1C31B000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33" name="Text Box 204">
              <a:extLst>
                <a:ext uri="{FF2B5EF4-FFF2-40B4-BE49-F238E27FC236}">
                  <a16:creationId xmlns:a16="http://schemas.microsoft.com/office/drawing/2014/main" id="{3C38ADF6-8694-1144-9C3F-327CA8736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4075" y="13414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FFF6D5AC-EC36-1FEE-6EDD-FE548C864A9B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Arial" panose="020B0604020202020204" pitchFamily="34" charset="0"/>
              </a:rPr>
              <a:t>© Авторские права, 1996-2015. Джеймс Ф. Куроуз,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2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2678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dirty="0">
                <a:cs typeface="Calibri" panose="020F0502020204030204" pitchFamily="34" charset="0"/>
              </a:rPr>
              <a:t>Службы канального уровня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AECB38E-687E-C946-9EB7-A4D36B2DC890}"/>
              </a:ext>
            </a:extLst>
          </p:cNvPr>
          <p:cNvSpPr txBox="1">
            <a:spLocks noChangeArrowheads="1"/>
          </p:cNvSpPr>
          <p:nvPr/>
        </p:nvSpPr>
        <p:spPr>
          <a:xfrm>
            <a:off x="1215015" y="1383579"/>
            <a:ext cx="6141748" cy="5155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defRPr/>
            </a:pPr>
            <a:r>
              <a:rPr lang="ru-RU" dirty="0">
                <a:solidFill>
                  <a:srgbClr val="C00000"/>
                </a:solidFill>
              </a:rPr>
              <a:t>Управление потоком</a:t>
            </a:r>
            <a:r>
              <a:rPr lang="en-US" dirty="0">
                <a:solidFill>
                  <a:srgbClr val="C00000"/>
                </a:solidFill>
              </a:rPr>
              <a:t>: </a:t>
            </a:r>
          </a:p>
          <a:p>
            <a:pPr lvl="1">
              <a:defRPr/>
            </a:pPr>
            <a:r>
              <a:rPr lang="ru-RU" dirty="0"/>
              <a:t>Переход между смежными узлами-отправителями и узлами-получателями </a:t>
            </a:r>
            <a:endParaRPr lang="en-US" dirty="0"/>
          </a:p>
          <a:p>
            <a:pPr marL="344488" indent="-276225">
              <a:defRPr/>
            </a:pPr>
            <a:r>
              <a:rPr lang="ru-RU" dirty="0">
                <a:solidFill>
                  <a:srgbClr val="C00000"/>
                </a:solidFill>
              </a:rPr>
              <a:t>Обнаружение ошибок</a:t>
            </a:r>
            <a:r>
              <a:rPr lang="en-US" dirty="0">
                <a:solidFill>
                  <a:srgbClr val="C00000"/>
                </a:solidFill>
              </a:rPr>
              <a:t>: </a:t>
            </a:r>
          </a:p>
          <a:p>
            <a:pPr lvl="1">
              <a:defRPr/>
            </a:pPr>
            <a:r>
              <a:rPr lang="ru-RU" dirty="0"/>
              <a:t>Ошибки, вызванные затуханием сигнала, шумом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ru-RU" dirty="0"/>
              <a:t>Получатель обнаруживает наличие ошибок: сигнализирует отправителю о необходимости повторной̆ передачи или отбрасывает кадр </a:t>
            </a:r>
            <a:r>
              <a:rPr lang="en-US" sz="2400" dirty="0"/>
              <a:t> </a:t>
            </a:r>
          </a:p>
          <a:p>
            <a:pPr indent="-339725">
              <a:defRPr/>
            </a:pPr>
            <a:r>
              <a:rPr lang="ru-RU" dirty="0">
                <a:solidFill>
                  <a:srgbClr val="C00000"/>
                </a:solidFill>
              </a:rPr>
              <a:t>Исправление ошибок</a:t>
            </a:r>
            <a:r>
              <a:rPr lang="en-US" dirty="0">
                <a:solidFill>
                  <a:srgbClr val="C00000"/>
                </a:solidFill>
              </a:rPr>
              <a:t>: </a:t>
            </a:r>
          </a:p>
          <a:p>
            <a:pPr lvl="1">
              <a:defRPr/>
            </a:pPr>
            <a:r>
              <a:rPr lang="ru-RU" dirty="0"/>
              <a:t>Получатель идентифицирует </a:t>
            </a:r>
            <a:r>
              <a:rPr lang="ru-RU" i="1" dirty="0">
                <a:solidFill>
                  <a:srgbClr val="0000A8"/>
                </a:solidFill>
              </a:rPr>
              <a:t>и</a:t>
            </a:r>
            <a:r>
              <a:rPr lang="en-US" i="1" dirty="0">
                <a:solidFill>
                  <a:srgbClr val="0000A8"/>
                </a:solidFill>
              </a:rPr>
              <a:t> </a:t>
            </a:r>
            <a:r>
              <a:rPr lang="ru-RU" i="1" dirty="0">
                <a:solidFill>
                  <a:srgbClr val="0000A8"/>
                </a:solidFill>
              </a:rPr>
              <a:t>исправляет</a:t>
            </a:r>
            <a:r>
              <a:rPr lang="en-US" dirty="0">
                <a:solidFill>
                  <a:srgbClr val="0000A8"/>
                </a:solidFill>
              </a:rPr>
              <a:t> </a:t>
            </a:r>
            <a:r>
              <a:rPr lang="ru-RU" dirty="0"/>
              <a:t>битовые ошибки,</a:t>
            </a:r>
            <a:r>
              <a:rPr lang="en-US" dirty="0"/>
              <a:t> </a:t>
            </a:r>
            <a:r>
              <a:rPr lang="ru-RU" dirty="0"/>
              <a:t>не прибегая к повторной передаче данных</a:t>
            </a:r>
            <a:endParaRPr lang="en-US" dirty="0"/>
          </a:p>
          <a:p>
            <a:pPr marL="344488" indent="-331788">
              <a:defRPr/>
            </a:pPr>
            <a:r>
              <a:rPr lang="ru-RU" dirty="0">
                <a:solidFill>
                  <a:srgbClr val="C00000"/>
                </a:solidFill>
              </a:rPr>
              <a:t>Полудуплексная и полнодуплексная передача</a:t>
            </a:r>
            <a:r>
              <a:rPr lang="en-US" dirty="0">
                <a:solidFill>
                  <a:srgbClr val="C00000"/>
                </a:solidFill>
              </a:rPr>
              <a:t>:</a:t>
            </a:r>
          </a:p>
          <a:p>
            <a:pPr lvl="1">
              <a:defRPr/>
            </a:pPr>
            <a:r>
              <a:rPr lang="ru-RU" dirty="0"/>
              <a:t>При </a:t>
            </a:r>
            <a:r>
              <a:rPr lang="ru-RU" dirty="0" err="1"/>
              <a:t>полудуплекснои</a:t>
            </a:r>
            <a:r>
              <a:rPr lang="ru-RU" dirty="0"/>
              <a:t>̆ передаче узлы на обоих концах канала могут передавать информацию, но не одновременно </a:t>
            </a:r>
          </a:p>
        </p:txBody>
      </p:sp>
      <p:sp>
        <p:nvSpPr>
          <p:cNvPr id="99" name="Oval 800">
            <a:extLst>
              <a:ext uri="{FF2B5EF4-FFF2-40B4-BE49-F238E27FC236}">
                <a16:creationId xmlns:a16="http://schemas.microsoft.com/office/drawing/2014/main" id="{F837CB36-493B-5745-B9FD-E82937992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3945" y="3593195"/>
            <a:ext cx="69106" cy="7912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01" name="Group 817">
            <a:extLst>
              <a:ext uri="{FF2B5EF4-FFF2-40B4-BE49-F238E27FC236}">
                <a16:creationId xmlns:a16="http://schemas.microsoft.com/office/drawing/2014/main" id="{CA1E1C7E-A9E4-CF45-9133-2CC43B860D8B}"/>
              </a:ext>
            </a:extLst>
          </p:cNvPr>
          <p:cNvGrpSpPr>
            <a:grpSpLocks/>
          </p:cNvGrpSpPr>
          <p:nvPr/>
        </p:nvGrpSpPr>
        <p:grpSpPr bwMode="auto">
          <a:xfrm>
            <a:off x="8980811" y="3275911"/>
            <a:ext cx="615031" cy="694531"/>
            <a:chOff x="2920" y="1424"/>
            <a:chExt cx="326" cy="320"/>
          </a:xfrm>
        </p:grpSpPr>
        <p:sp>
          <p:nvSpPr>
            <p:cNvPr id="102" name="Oval 818">
              <a:extLst>
                <a:ext uri="{FF2B5EF4-FFF2-40B4-BE49-F238E27FC236}">
                  <a16:creationId xmlns:a16="http://schemas.microsoft.com/office/drawing/2014/main" id="{CF63D940-213E-E04E-B278-9D3A7C64D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" name="Group 819">
              <a:extLst>
                <a:ext uri="{FF2B5EF4-FFF2-40B4-BE49-F238E27FC236}">
                  <a16:creationId xmlns:a16="http://schemas.microsoft.com/office/drawing/2014/main" id="{41FFEB08-147C-7842-AF61-E4B607AED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105" name="Oval 820">
                <a:extLst>
                  <a:ext uri="{FF2B5EF4-FFF2-40B4-BE49-F238E27FC236}">
                    <a16:creationId xmlns:a16="http://schemas.microsoft.com/office/drawing/2014/main" id="{35CFE63C-F843-B949-AE7D-6F9539B56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6" name="Oval 821">
                <a:extLst>
                  <a:ext uri="{FF2B5EF4-FFF2-40B4-BE49-F238E27FC236}">
                    <a16:creationId xmlns:a16="http://schemas.microsoft.com/office/drawing/2014/main" id="{B892C53C-F2F4-CE4E-8F26-179F537FF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7" name="Oval 822">
                <a:extLst>
                  <a:ext uri="{FF2B5EF4-FFF2-40B4-BE49-F238E27FC236}">
                    <a16:creationId xmlns:a16="http://schemas.microsoft.com/office/drawing/2014/main" id="{93D8ED6E-5A62-7746-B2FE-26FB2D124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8" name="Oval 823">
                <a:extLst>
                  <a:ext uri="{FF2B5EF4-FFF2-40B4-BE49-F238E27FC236}">
                    <a16:creationId xmlns:a16="http://schemas.microsoft.com/office/drawing/2014/main" id="{8B0BD3C8-F5CA-2F4E-ACAC-306F926E7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09" name="Freeform 824">
                <a:extLst>
                  <a:ext uri="{FF2B5EF4-FFF2-40B4-BE49-F238E27FC236}">
                    <a16:creationId xmlns:a16="http://schemas.microsoft.com/office/drawing/2014/main" id="{FB8F1236-6E4E-714D-83A5-42A9D509C74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4" name="Freeform 825">
              <a:extLst>
                <a:ext uri="{FF2B5EF4-FFF2-40B4-BE49-F238E27FC236}">
                  <a16:creationId xmlns:a16="http://schemas.microsoft.com/office/drawing/2014/main" id="{C06E7111-B442-654D-93DE-DCB036DF8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0" name="Group 783">
            <a:extLst>
              <a:ext uri="{FF2B5EF4-FFF2-40B4-BE49-F238E27FC236}">
                <a16:creationId xmlns:a16="http://schemas.microsoft.com/office/drawing/2014/main" id="{4E159764-D53A-B343-8E61-238FD6ACF010}"/>
              </a:ext>
            </a:extLst>
          </p:cNvPr>
          <p:cNvGrpSpPr>
            <a:grpSpLocks/>
          </p:cNvGrpSpPr>
          <p:nvPr/>
        </p:nvGrpSpPr>
        <p:grpSpPr bwMode="auto">
          <a:xfrm>
            <a:off x="9080582" y="3619386"/>
            <a:ext cx="393690" cy="1049595"/>
            <a:chOff x="3130" y="3288"/>
            <a:chExt cx="410" cy="742"/>
          </a:xfrm>
        </p:grpSpPr>
        <p:sp>
          <p:nvSpPr>
            <p:cNvPr id="111" name="Line 270">
              <a:extLst>
                <a:ext uri="{FF2B5EF4-FFF2-40B4-BE49-F238E27FC236}">
                  <a16:creationId xmlns:a16="http://schemas.microsoft.com/office/drawing/2014/main" id="{EF393024-E96E-BC4A-AFC7-770CCF6872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Line 271">
              <a:extLst>
                <a:ext uri="{FF2B5EF4-FFF2-40B4-BE49-F238E27FC236}">
                  <a16:creationId xmlns:a16="http://schemas.microsoft.com/office/drawing/2014/main" id="{97A332F8-64CC-E54E-89A8-3A66296F2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Line 272">
              <a:extLst>
                <a:ext uri="{FF2B5EF4-FFF2-40B4-BE49-F238E27FC236}">
                  <a16:creationId xmlns:a16="http://schemas.microsoft.com/office/drawing/2014/main" id="{B89CE5D8-6AD0-234A-A17D-F831C5189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Line 273">
              <a:extLst>
                <a:ext uri="{FF2B5EF4-FFF2-40B4-BE49-F238E27FC236}">
                  <a16:creationId xmlns:a16="http://schemas.microsoft.com/office/drawing/2014/main" id="{9B5C3397-523D-9644-BC85-607D66CD1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Line 274">
              <a:extLst>
                <a:ext uri="{FF2B5EF4-FFF2-40B4-BE49-F238E27FC236}">
                  <a16:creationId xmlns:a16="http://schemas.microsoft.com/office/drawing/2014/main" id="{12645991-B70B-2B48-998E-16E93B522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Line 275">
              <a:extLst>
                <a:ext uri="{FF2B5EF4-FFF2-40B4-BE49-F238E27FC236}">
                  <a16:creationId xmlns:a16="http://schemas.microsoft.com/office/drawing/2014/main" id="{7A8C4036-0BF2-9840-B003-74195473F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Line 276">
              <a:extLst>
                <a:ext uri="{FF2B5EF4-FFF2-40B4-BE49-F238E27FC236}">
                  <a16:creationId xmlns:a16="http://schemas.microsoft.com/office/drawing/2014/main" id="{7CDA1E43-304C-074F-9E06-E93B37E49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Line 277">
              <a:extLst>
                <a:ext uri="{FF2B5EF4-FFF2-40B4-BE49-F238E27FC236}">
                  <a16:creationId xmlns:a16="http://schemas.microsoft.com/office/drawing/2014/main" id="{C7C89A76-158C-7E4B-9295-D1DFF6E09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Line 278">
              <a:extLst>
                <a:ext uri="{FF2B5EF4-FFF2-40B4-BE49-F238E27FC236}">
                  <a16:creationId xmlns:a16="http://schemas.microsoft.com/office/drawing/2014/main" id="{2A9734CD-5DDC-B344-9909-F9F2B88967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Line 279">
              <a:extLst>
                <a:ext uri="{FF2B5EF4-FFF2-40B4-BE49-F238E27FC236}">
                  <a16:creationId xmlns:a16="http://schemas.microsoft.com/office/drawing/2014/main" id="{7977226D-E060-384A-8FB2-4D4BA87F4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Line 280">
              <a:extLst>
                <a:ext uri="{FF2B5EF4-FFF2-40B4-BE49-F238E27FC236}">
                  <a16:creationId xmlns:a16="http://schemas.microsoft.com/office/drawing/2014/main" id="{7BC5632D-E9C7-C34C-B3D8-2D5EDB4FD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Line 281">
              <a:extLst>
                <a:ext uri="{FF2B5EF4-FFF2-40B4-BE49-F238E27FC236}">
                  <a16:creationId xmlns:a16="http://schemas.microsoft.com/office/drawing/2014/main" id="{784FC5BE-6C9B-1641-8647-96A953320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Line 282">
              <a:extLst>
                <a:ext uri="{FF2B5EF4-FFF2-40B4-BE49-F238E27FC236}">
                  <a16:creationId xmlns:a16="http://schemas.microsoft.com/office/drawing/2014/main" id="{112A8FA7-D02F-1C4E-928A-458AE095C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Line 283">
              <a:extLst>
                <a:ext uri="{FF2B5EF4-FFF2-40B4-BE49-F238E27FC236}">
                  <a16:creationId xmlns:a16="http://schemas.microsoft.com/office/drawing/2014/main" id="{62B98988-D94E-9445-99A1-BDC64235BA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Line 284">
              <a:extLst>
                <a:ext uri="{FF2B5EF4-FFF2-40B4-BE49-F238E27FC236}">
                  <a16:creationId xmlns:a16="http://schemas.microsoft.com/office/drawing/2014/main" id="{A9D2D73A-3D78-1145-AB93-BA57A4EAE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5" name="Group 524">
            <a:extLst>
              <a:ext uri="{FF2B5EF4-FFF2-40B4-BE49-F238E27FC236}">
                <a16:creationId xmlns:a16="http://schemas.microsoft.com/office/drawing/2014/main" id="{D6838F16-4A3C-DD46-9087-E9BB27216267}"/>
              </a:ext>
            </a:extLst>
          </p:cNvPr>
          <p:cNvGrpSpPr/>
          <p:nvPr/>
        </p:nvGrpSpPr>
        <p:grpSpPr>
          <a:xfrm>
            <a:off x="8405402" y="3099042"/>
            <a:ext cx="527285" cy="593983"/>
            <a:chOff x="8328836" y="2202873"/>
            <a:chExt cx="527285" cy="593983"/>
          </a:xfrm>
        </p:grpSpPr>
        <p:pic>
          <p:nvPicPr>
            <p:cNvPr id="154" name="Picture 653" descr="iphone_stylized_small">
              <a:extLst>
                <a:ext uri="{FF2B5EF4-FFF2-40B4-BE49-F238E27FC236}">
                  <a16:creationId xmlns:a16="http://schemas.microsoft.com/office/drawing/2014/main" id="{FA77DB9E-F75E-434C-9D9B-6786CCA70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432" y="2271663"/>
              <a:ext cx="180509" cy="525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3" name="Group 850">
              <a:extLst>
                <a:ext uri="{FF2B5EF4-FFF2-40B4-BE49-F238E27FC236}">
                  <a16:creationId xmlns:a16="http://schemas.microsoft.com/office/drawing/2014/main" id="{0DD913BC-2375-CA41-B393-8196AC67C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28836" y="2202873"/>
              <a:ext cx="527285" cy="118466"/>
              <a:chOff x="2199" y="955"/>
              <a:chExt cx="2547" cy="506"/>
            </a:xfrm>
          </p:grpSpPr>
          <p:sp>
            <p:nvSpPr>
              <p:cNvPr id="164" name="Freeform 851">
                <a:extLst>
                  <a:ext uri="{FF2B5EF4-FFF2-40B4-BE49-F238E27FC236}">
                    <a16:creationId xmlns:a16="http://schemas.microsoft.com/office/drawing/2014/main" id="{0A3B2890-63C0-1440-A3F8-44AC4E0DB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852">
                <a:extLst>
                  <a:ext uri="{FF2B5EF4-FFF2-40B4-BE49-F238E27FC236}">
                    <a16:creationId xmlns:a16="http://schemas.microsoft.com/office/drawing/2014/main" id="{A936340B-6216-054B-ABBB-93144592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" name="Freeform 853">
                <a:extLst>
                  <a:ext uri="{FF2B5EF4-FFF2-40B4-BE49-F238E27FC236}">
                    <a16:creationId xmlns:a16="http://schemas.microsoft.com/office/drawing/2014/main" id="{BC6D110B-6A56-E645-8A6E-0EAE48C6F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" name="Freeform 854">
                <a:extLst>
                  <a:ext uri="{FF2B5EF4-FFF2-40B4-BE49-F238E27FC236}">
                    <a16:creationId xmlns:a16="http://schemas.microsoft.com/office/drawing/2014/main" id="{87BB582F-47C4-C14A-97F4-E44CFD9AD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Freeform 855">
                <a:extLst>
                  <a:ext uri="{FF2B5EF4-FFF2-40B4-BE49-F238E27FC236}">
                    <a16:creationId xmlns:a16="http://schemas.microsoft.com/office/drawing/2014/main" id="{9C57A89C-CE02-E746-A809-CF43F9221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9" name="Freeform 856">
                <a:extLst>
                  <a:ext uri="{FF2B5EF4-FFF2-40B4-BE49-F238E27FC236}">
                    <a16:creationId xmlns:a16="http://schemas.microsoft.com/office/drawing/2014/main" id="{FDBAE25A-BB84-9244-B180-D26AB9237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9AA7F5F4-C3F0-DE47-B448-A0D5329BF8F8}"/>
              </a:ext>
            </a:extLst>
          </p:cNvPr>
          <p:cNvGrpSpPr/>
          <p:nvPr/>
        </p:nvGrpSpPr>
        <p:grpSpPr>
          <a:xfrm>
            <a:off x="7822406" y="4024818"/>
            <a:ext cx="1120341" cy="347863"/>
            <a:chOff x="9561515" y="2748013"/>
            <a:chExt cx="1120341" cy="347863"/>
          </a:xfrm>
        </p:grpSpPr>
        <p:pic>
          <p:nvPicPr>
            <p:cNvPr id="151" name="Picture 603" descr="car_icon_small">
              <a:extLst>
                <a:ext uri="{FF2B5EF4-FFF2-40B4-BE49-F238E27FC236}">
                  <a16:creationId xmlns:a16="http://schemas.microsoft.com/office/drawing/2014/main" id="{33C39A1D-A80E-064C-8859-82219AD6D5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1515" y="2826814"/>
              <a:ext cx="1120341" cy="269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0" name="Group 850">
              <a:extLst>
                <a:ext uri="{FF2B5EF4-FFF2-40B4-BE49-F238E27FC236}">
                  <a16:creationId xmlns:a16="http://schemas.microsoft.com/office/drawing/2014/main" id="{A59911D2-E46E-9348-A949-1DF1D38ED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88587" y="2748013"/>
              <a:ext cx="527285" cy="118466"/>
              <a:chOff x="2199" y="955"/>
              <a:chExt cx="2547" cy="506"/>
            </a:xfrm>
          </p:grpSpPr>
          <p:sp>
            <p:nvSpPr>
              <p:cNvPr id="171" name="Freeform 851">
                <a:extLst>
                  <a:ext uri="{FF2B5EF4-FFF2-40B4-BE49-F238E27FC236}">
                    <a16:creationId xmlns:a16="http://schemas.microsoft.com/office/drawing/2014/main" id="{0C14BB78-0294-D54F-9DD1-C6F2EDA49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Freeform 852">
                <a:extLst>
                  <a:ext uri="{FF2B5EF4-FFF2-40B4-BE49-F238E27FC236}">
                    <a16:creationId xmlns:a16="http://schemas.microsoft.com/office/drawing/2014/main" id="{55BB298B-A15C-B24A-B157-0358B8660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3" name="Freeform 853">
                <a:extLst>
                  <a:ext uri="{FF2B5EF4-FFF2-40B4-BE49-F238E27FC236}">
                    <a16:creationId xmlns:a16="http://schemas.microsoft.com/office/drawing/2014/main" id="{141EB67B-0F7A-374E-96B4-A369EE44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Freeform 854">
                <a:extLst>
                  <a:ext uri="{FF2B5EF4-FFF2-40B4-BE49-F238E27FC236}">
                    <a16:creationId xmlns:a16="http://schemas.microsoft.com/office/drawing/2014/main" id="{ACA4D0C6-74D9-FD45-A60A-768D96892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855">
                <a:extLst>
                  <a:ext uri="{FF2B5EF4-FFF2-40B4-BE49-F238E27FC236}">
                    <a16:creationId xmlns:a16="http://schemas.microsoft.com/office/drawing/2014/main" id="{2C29AE09-F70C-834E-81F1-8458E86CF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Freeform 856">
                <a:extLst>
                  <a:ext uri="{FF2B5EF4-FFF2-40B4-BE49-F238E27FC236}">
                    <a16:creationId xmlns:a16="http://schemas.microsoft.com/office/drawing/2014/main" id="{7DF8543E-A029-FF4D-8570-1F1561369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D836A7FE-71EF-AE45-913D-6B411C646596}"/>
                </a:ext>
              </a:extLst>
            </p:cNvPr>
            <p:cNvCxnSpPr/>
            <p:nvPr/>
          </p:nvCxnSpPr>
          <p:spPr>
            <a:xfrm>
              <a:off x="10032156" y="2798664"/>
              <a:ext cx="31623" cy="136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EC62089-4CCC-E141-AC3C-36C166B8E09C}"/>
              </a:ext>
            </a:extLst>
          </p:cNvPr>
          <p:cNvGrpSpPr/>
          <p:nvPr/>
        </p:nvGrpSpPr>
        <p:grpSpPr>
          <a:xfrm>
            <a:off x="9731765" y="3463179"/>
            <a:ext cx="502369" cy="512348"/>
            <a:chOff x="7341491" y="2307905"/>
            <a:chExt cx="509280" cy="439573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901445-2578-E74A-AB6E-D336861DE9B9}"/>
                </a:ext>
              </a:extLst>
            </p:cNvPr>
            <p:cNvGrpSpPr/>
            <p:nvPr/>
          </p:nvGrpSpPr>
          <p:grpSpPr>
            <a:xfrm>
              <a:off x="7341491" y="2426725"/>
              <a:ext cx="509280" cy="320753"/>
              <a:chOff x="7458407" y="2414528"/>
              <a:chExt cx="509280" cy="320753"/>
            </a:xfrm>
          </p:grpSpPr>
          <p:pic>
            <p:nvPicPr>
              <p:cNvPr id="128" name="Picture 1018" descr="laptop_keyboard">
                <a:extLst>
                  <a:ext uri="{FF2B5EF4-FFF2-40B4-BE49-F238E27FC236}">
                    <a16:creationId xmlns:a16="http://schemas.microsoft.com/office/drawing/2014/main" id="{27AA9BC0-B9AF-FC45-AEDF-D414C68DEB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458407" y="2575770"/>
                <a:ext cx="437221" cy="159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9" name="Freeform 1019">
                <a:extLst>
                  <a:ext uri="{FF2B5EF4-FFF2-40B4-BE49-F238E27FC236}">
                    <a16:creationId xmlns:a16="http://schemas.microsoft.com/office/drawing/2014/main" id="{7176C226-BF44-6649-950B-948E66759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3304" y="2420984"/>
                <a:ext cx="351919" cy="208167"/>
              </a:xfrm>
              <a:custGeom>
                <a:avLst/>
                <a:gdLst>
                  <a:gd name="T0" fmla="*/ 775798119 w 2982"/>
                  <a:gd name="T1" fmla="*/ 0 h 2442"/>
                  <a:gd name="T2" fmla="*/ 0 w 2982"/>
                  <a:gd name="T3" fmla="*/ 211226083 h 2442"/>
                  <a:gd name="T4" fmla="*/ 2147483646 w 2982"/>
                  <a:gd name="T5" fmla="*/ 263880059 h 2442"/>
                  <a:gd name="T6" fmla="*/ 2147483646 w 2982"/>
                  <a:gd name="T7" fmla="*/ 52653891 h 2442"/>
                  <a:gd name="T8" fmla="*/ 775798119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30" name="Picture 1020" descr="screen">
                <a:extLst>
                  <a:ext uri="{FF2B5EF4-FFF2-40B4-BE49-F238E27FC236}">
                    <a16:creationId xmlns:a16="http://schemas.microsoft.com/office/drawing/2014/main" id="{A1384515-5D36-E044-BC1F-52436C5BCA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637" y="2426338"/>
                <a:ext cx="319785" cy="189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" name="Freeform 1021">
                <a:extLst>
                  <a:ext uri="{FF2B5EF4-FFF2-40B4-BE49-F238E27FC236}">
                    <a16:creationId xmlns:a16="http://schemas.microsoft.com/office/drawing/2014/main" id="{3598EC29-E280-F746-B36D-588439E6D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7378" y="2414843"/>
                <a:ext cx="298167" cy="38736"/>
              </a:xfrm>
              <a:custGeom>
                <a:avLst/>
                <a:gdLst>
                  <a:gd name="T0" fmla="*/ 193616298 w 2528"/>
                  <a:gd name="T1" fmla="*/ 0 h 455"/>
                  <a:gd name="T2" fmla="*/ 2147483646 w 2528"/>
                  <a:gd name="T3" fmla="*/ 52445139 h 455"/>
                  <a:gd name="T4" fmla="*/ 2147483646 w 2528"/>
                  <a:gd name="T5" fmla="*/ 52445139 h 455"/>
                  <a:gd name="T6" fmla="*/ 0 w 2528"/>
                  <a:gd name="T7" fmla="*/ 52445139 h 455"/>
                  <a:gd name="T8" fmla="*/ 193616298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022">
                <a:extLst>
                  <a:ext uri="{FF2B5EF4-FFF2-40B4-BE49-F238E27FC236}">
                    <a16:creationId xmlns:a16="http://schemas.microsoft.com/office/drawing/2014/main" id="{F9DCA515-22F0-1E48-9019-A84C0C1F8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0188" y="2414528"/>
                <a:ext cx="82770" cy="161243"/>
              </a:xfrm>
              <a:custGeom>
                <a:avLst/>
                <a:gdLst>
                  <a:gd name="T0" fmla="*/ 773664160 w 702"/>
                  <a:gd name="T1" fmla="*/ 0 h 1893"/>
                  <a:gd name="T2" fmla="*/ 0 w 702"/>
                  <a:gd name="T3" fmla="*/ 210739916 h 1893"/>
                  <a:gd name="T4" fmla="*/ 193416040 w 702"/>
                  <a:gd name="T5" fmla="*/ 210739916 h 1893"/>
                  <a:gd name="T6" fmla="*/ 967080200 w 702"/>
                  <a:gd name="T7" fmla="*/ 52529017 h 1893"/>
                  <a:gd name="T8" fmla="*/ 77366416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023">
                <a:extLst>
                  <a:ext uri="{FF2B5EF4-FFF2-40B4-BE49-F238E27FC236}">
                    <a16:creationId xmlns:a16="http://schemas.microsoft.com/office/drawing/2014/main" id="{8E442298-4994-1142-A6C6-3903018E7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4205" y="2443344"/>
                <a:ext cx="89197" cy="186122"/>
              </a:xfrm>
              <a:custGeom>
                <a:avLst/>
                <a:gdLst>
                  <a:gd name="T0" fmla="*/ 969024527 w 756"/>
                  <a:gd name="T1" fmla="*/ 0 h 2184"/>
                  <a:gd name="T2" fmla="*/ 193802074 w 756"/>
                  <a:gd name="T3" fmla="*/ 263660221 h 2184"/>
                  <a:gd name="T4" fmla="*/ 0 w 756"/>
                  <a:gd name="T5" fmla="*/ 263660221 h 2184"/>
                  <a:gd name="T6" fmla="*/ 775222454 w 756"/>
                  <a:gd name="T7" fmla="*/ 52610059 h 2184"/>
                  <a:gd name="T8" fmla="*/ 96902452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024">
                <a:extLst>
                  <a:ext uri="{FF2B5EF4-FFF2-40B4-BE49-F238E27FC236}">
                    <a16:creationId xmlns:a16="http://schemas.microsoft.com/office/drawing/2014/main" id="{8CC776D6-5663-BF46-A106-69B421106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214" y="2567582"/>
                <a:ext cx="327185" cy="62828"/>
              </a:xfrm>
              <a:custGeom>
                <a:avLst/>
                <a:gdLst>
                  <a:gd name="T0" fmla="*/ 193829444 w 2773"/>
                  <a:gd name="T1" fmla="*/ 0 h 738"/>
                  <a:gd name="T2" fmla="*/ 0 w 2773"/>
                  <a:gd name="T3" fmla="*/ 52443587 h 738"/>
                  <a:gd name="T4" fmla="*/ 2147483646 w 2773"/>
                  <a:gd name="T5" fmla="*/ 104894411 h 738"/>
                  <a:gd name="T6" fmla="*/ 2147483646 w 2773"/>
                  <a:gd name="T7" fmla="*/ 52443587 h 738"/>
                  <a:gd name="T8" fmla="*/ 193829444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025">
                <a:extLst>
                  <a:ext uri="{FF2B5EF4-FFF2-40B4-BE49-F238E27FC236}">
                    <a16:creationId xmlns:a16="http://schemas.microsoft.com/office/drawing/2014/main" id="{D55E08AE-23F1-214A-8BD5-F87052809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4138" y="2444918"/>
                <a:ext cx="83549" cy="186909"/>
              </a:xfrm>
              <a:custGeom>
                <a:avLst/>
                <a:gdLst>
                  <a:gd name="T0" fmla="*/ 2147483646 w 637"/>
                  <a:gd name="T1" fmla="*/ 0 h 1659"/>
                  <a:gd name="T2" fmla="*/ 2147483646 w 637"/>
                  <a:gd name="T3" fmla="*/ 0 h 1659"/>
                  <a:gd name="T4" fmla="*/ 295581541 w 637"/>
                  <a:gd name="T5" fmla="*/ 2147483646 h 1659"/>
                  <a:gd name="T6" fmla="*/ 0 w 637"/>
                  <a:gd name="T7" fmla="*/ 2147483646 h 1659"/>
                  <a:gd name="T8" fmla="*/ 214748364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026">
                <a:extLst>
                  <a:ext uri="{FF2B5EF4-FFF2-40B4-BE49-F238E27FC236}">
                    <a16:creationId xmlns:a16="http://schemas.microsoft.com/office/drawing/2014/main" id="{8CB649A3-8BDF-E747-A414-CDEA46401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603" y="2575928"/>
                <a:ext cx="290961" cy="62041"/>
              </a:xfrm>
              <a:custGeom>
                <a:avLst/>
                <a:gdLst>
                  <a:gd name="T0" fmla="*/ 0 w 2216"/>
                  <a:gd name="T1" fmla="*/ 0 h 550"/>
                  <a:gd name="T2" fmla="*/ 296523134 w 2216"/>
                  <a:gd name="T3" fmla="*/ 324379338 h 550"/>
                  <a:gd name="T4" fmla="*/ 2147483646 w 2216"/>
                  <a:gd name="T5" fmla="*/ 2147483646 h 550"/>
                  <a:gd name="T6" fmla="*/ 2147483646 w 2216"/>
                  <a:gd name="T7" fmla="*/ 2147483646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7" name="Group 1027">
                <a:extLst>
                  <a:ext uri="{FF2B5EF4-FFF2-40B4-BE49-F238E27FC236}">
                    <a16:creationId xmlns:a16="http://schemas.microsoft.com/office/drawing/2014/main" id="{8424DCB7-60B5-7949-BF2B-46C1177C8D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4735" y="2642220"/>
                <a:ext cx="98740" cy="36846"/>
                <a:chOff x="1740" y="2642"/>
                <a:chExt cx="752" cy="327"/>
              </a:xfrm>
            </p:grpSpPr>
            <p:sp>
              <p:nvSpPr>
                <p:cNvPr id="144" name="Freeform 1028">
                  <a:extLst>
                    <a:ext uri="{FF2B5EF4-FFF2-40B4-BE49-F238E27FC236}">
                      <a16:creationId xmlns:a16="http://schemas.microsoft.com/office/drawing/2014/main" id="{2FE98928-41C9-8D41-A287-45BCF42D0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Freeform 1029">
                  <a:extLst>
                    <a:ext uri="{FF2B5EF4-FFF2-40B4-BE49-F238E27FC236}">
                      <a16:creationId xmlns:a16="http://schemas.microsoft.com/office/drawing/2014/main" id="{838D3DA7-E057-3346-864B-5082E4403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Freeform 1030">
                  <a:extLst>
                    <a:ext uri="{FF2B5EF4-FFF2-40B4-BE49-F238E27FC236}">
                      <a16:creationId xmlns:a16="http://schemas.microsoft.com/office/drawing/2014/main" id="{61E88B83-952F-C24F-8123-5FF21D78D0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Freeform 1031">
                  <a:extLst>
                    <a:ext uri="{FF2B5EF4-FFF2-40B4-BE49-F238E27FC236}">
                      <a16:creationId xmlns:a16="http://schemas.microsoft.com/office/drawing/2014/main" id="{12CA5741-2D5F-B242-8E25-CA7F3C179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032">
                  <a:extLst>
                    <a:ext uri="{FF2B5EF4-FFF2-40B4-BE49-F238E27FC236}">
                      <a16:creationId xmlns:a16="http://schemas.microsoft.com/office/drawing/2014/main" id="{6D94FDC2-2CEC-124C-9643-9FBD7AD07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033">
                  <a:extLst>
                    <a:ext uri="{FF2B5EF4-FFF2-40B4-BE49-F238E27FC236}">
                      <a16:creationId xmlns:a16="http://schemas.microsoft.com/office/drawing/2014/main" id="{D7942E49-B3B0-2945-94EE-E8F1B6FCB0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Freeform 1034">
                <a:extLst>
                  <a:ext uri="{FF2B5EF4-FFF2-40B4-BE49-F238E27FC236}">
                    <a16:creationId xmlns:a16="http://schemas.microsoft.com/office/drawing/2014/main" id="{FD3D4085-DD0A-D547-ABF1-A7510D1A4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3780" y="2647731"/>
                <a:ext cx="119578" cy="80936"/>
              </a:xfrm>
              <a:custGeom>
                <a:avLst/>
                <a:gdLst>
                  <a:gd name="T0" fmla="*/ 213221464 w 990"/>
                  <a:gd name="T1" fmla="*/ 1090686587 h 792"/>
                  <a:gd name="T2" fmla="*/ 1915477586 w 990"/>
                  <a:gd name="T3" fmla="*/ 0 h 792"/>
                  <a:gd name="T4" fmla="*/ 1915477586 w 990"/>
                  <a:gd name="T5" fmla="*/ 108859840 h 792"/>
                  <a:gd name="T6" fmla="*/ 0 w 990"/>
                  <a:gd name="T7" fmla="*/ 1090686587 h 792"/>
                  <a:gd name="T8" fmla="*/ 213221464 w 990"/>
                  <a:gd name="T9" fmla="*/ 109068658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 1035">
                <a:extLst>
                  <a:ext uri="{FF2B5EF4-FFF2-40B4-BE49-F238E27FC236}">
                    <a16:creationId xmlns:a16="http://schemas.microsoft.com/office/drawing/2014/main" id="{0BFDF49B-A9BF-934A-910F-F26A5134B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602" y="2654187"/>
                <a:ext cx="305957" cy="73850"/>
              </a:xfrm>
              <a:custGeom>
                <a:avLst/>
                <a:gdLst>
                  <a:gd name="T0" fmla="*/ 213486572 w 2532"/>
                  <a:gd name="T1" fmla="*/ 0 h 723"/>
                  <a:gd name="T2" fmla="*/ 213486572 w 2532"/>
                  <a:gd name="T3" fmla="*/ 0 h 723"/>
                  <a:gd name="T4" fmla="*/ 2147483646 w 2532"/>
                  <a:gd name="T5" fmla="*/ 979380008 h 723"/>
                  <a:gd name="T6" fmla="*/ 2147483646 w 2532"/>
                  <a:gd name="T7" fmla="*/ 1088085165 h 723"/>
                  <a:gd name="T8" fmla="*/ 0 w 2532"/>
                  <a:gd name="T9" fmla="*/ 108705259 h 723"/>
                  <a:gd name="T10" fmla="*/ 21348657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036">
                <a:extLst>
                  <a:ext uri="{FF2B5EF4-FFF2-40B4-BE49-F238E27FC236}">
                    <a16:creationId xmlns:a16="http://schemas.microsoft.com/office/drawing/2014/main" id="{21F4B59D-5D85-964E-BDDE-E5E86FF69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797" y="2640645"/>
                <a:ext cx="3311" cy="14959"/>
              </a:xfrm>
              <a:custGeom>
                <a:avLst/>
                <a:gdLst>
                  <a:gd name="T0" fmla="*/ 262278191 w 26"/>
                  <a:gd name="T1" fmla="*/ 107489981 h 147"/>
                  <a:gd name="T2" fmla="*/ 262278191 w 26"/>
                  <a:gd name="T3" fmla="*/ 214969480 h 147"/>
                  <a:gd name="T4" fmla="*/ 0 w 26"/>
                  <a:gd name="T5" fmla="*/ 214969480 h 147"/>
                  <a:gd name="T6" fmla="*/ 262278191 w 26"/>
                  <a:gd name="T7" fmla="*/ 0 h 147"/>
                  <a:gd name="T8" fmla="*/ 262278191 w 26"/>
                  <a:gd name="T9" fmla="*/ 10748998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037">
                <a:extLst>
                  <a:ext uri="{FF2B5EF4-FFF2-40B4-BE49-F238E27FC236}">
                    <a16:creationId xmlns:a16="http://schemas.microsoft.com/office/drawing/2014/main" id="{298DF50A-C343-D34F-9CBE-3627C25C7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8992" y="2579707"/>
                <a:ext cx="142170" cy="61883"/>
              </a:xfrm>
              <a:custGeom>
                <a:avLst/>
                <a:gdLst>
                  <a:gd name="T0" fmla="*/ 2136125890 w 1176"/>
                  <a:gd name="T1" fmla="*/ 0 h 606"/>
                  <a:gd name="T2" fmla="*/ 0 w 1176"/>
                  <a:gd name="T3" fmla="*/ 870000945 h 606"/>
                  <a:gd name="T4" fmla="*/ 213789467 w 1176"/>
                  <a:gd name="T5" fmla="*/ 870000945 h 606"/>
                  <a:gd name="T6" fmla="*/ 2136125890 w 1176"/>
                  <a:gd name="T7" fmla="*/ 108617123 h 606"/>
                  <a:gd name="T8" fmla="*/ 213612589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038">
                <a:extLst>
                  <a:ext uri="{FF2B5EF4-FFF2-40B4-BE49-F238E27FC236}">
                    <a16:creationId xmlns:a16="http://schemas.microsoft.com/office/drawing/2014/main" id="{CB753F3D-F63E-E249-8C26-0B99126FF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8535" y="2643795"/>
                <a:ext cx="290182" cy="71016"/>
              </a:xfrm>
              <a:custGeom>
                <a:avLst/>
                <a:gdLst>
                  <a:gd name="T0" fmla="*/ 173112702 w 2532"/>
                  <a:gd name="T1" fmla="*/ 0 h 723"/>
                  <a:gd name="T2" fmla="*/ 173112702 w 2532"/>
                  <a:gd name="T3" fmla="*/ 0 h 723"/>
                  <a:gd name="T4" fmla="*/ 2069773885 w 2532"/>
                  <a:gd name="T5" fmla="*/ 558173482 h 723"/>
                  <a:gd name="T6" fmla="*/ 2069773885 w 2532"/>
                  <a:gd name="T7" fmla="*/ 558173482 h 723"/>
                  <a:gd name="T8" fmla="*/ 0 w 2532"/>
                  <a:gd name="T9" fmla="*/ 92871346 h 723"/>
                  <a:gd name="T10" fmla="*/ 173112702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039">
                <a:extLst>
                  <a:ext uri="{FF2B5EF4-FFF2-40B4-BE49-F238E27FC236}">
                    <a16:creationId xmlns:a16="http://schemas.microsoft.com/office/drawing/2014/main" id="{6E91FD67-A892-364A-97CA-C6EE03DEF08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8327" y="2638756"/>
                <a:ext cx="118410" cy="7353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62694895 h 723"/>
                  <a:gd name="T6" fmla="*/ 0 w 2532"/>
                  <a:gd name="T7" fmla="*/ 962694895 h 723"/>
                  <a:gd name="T8" fmla="*/ 0 w 2532"/>
                  <a:gd name="T9" fmla="*/ 107314314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6" name="Group 850">
              <a:extLst>
                <a:ext uri="{FF2B5EF4-FFF2-40B4-BE49-F238E27FC236}">
                  <a16:creationId xmlns:a16="http://schemas.microsoft.com/office/drawing/2014/main" id="{02A8867F-D007-AE4F-B03F-660C78A124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8527" y="2307905"/>
              <a:ext cx="399726" cy="74090"/>
              <a:chOff x="2199" y="955"/>
              <a:chExt cx="2547" cy="506"/>
            </a:xfrm>
          </p:grpSpPr>
          <p:sp>
            <p:nvSpPr>
              <p:cNvPr id="157" name="Freeform 851">
                <a:extLst>
                  <a:ext uri="{FF2B5EF4-FFF2-40B4-BE49-F238E27FC236}">
                    <a16:creationId xmlns:a16="http://schemas.microsoft.com/office/drawing/2014/main" id="{4460B147-19FD-ED40-A3B7-0F7EE0A57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8" name="Freeform 852">
                <a:extLst>
                  <a:ext uri="{FF2B5EF4-FFF2-40B4-BE49-F238E27FC236}">
                    <a16:creationId xmlns:a16="http://schemas.microsoft.com/office/drawing/2014/main" id="{13E6A2E8-520D-9749-9BFE-80F719C4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9" name="Freeform 853">
                <a:extLst>
                  <a:ext uri="{FF2B5EF4-FFF2-40B4-BE49-F238E27FC236}">
                    <a16:creationId xmlns:a16="http://schemas.microsoft.com/office/drawing/2014/main" id="{EE3C2BDD-616C-AB4F-B41E-A0418E345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0" name="Freeform 854">
                <a:extLst>
                  <a:ext uri="{FF2B5EF4-FFF2-40B4-BE49-F238E27FC236}">
                    <a16:creationId xmlns:a16="http://schemas.microsoft.com/office/drawing/2014/main" id="{F4D786B4-49B0-364F-BC7F-0D534B21E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Freeform 855">
                <a:extLst>
                  <a:ext uri="{FF2B5EF4-FFF2-40B4-BE49-F238E27FC236}">
                    <a16:creationId xmlns:a16="http://schemas.microsoft.com/office/drawing/2014/main" id="{DA18CE26-E66F-7A43-901C-8DB0512D7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2" name="Freeform 856">
                <a:extLst>
                  <a:ext uri="{FF2B5EF4-FFF2-40B4-BE49-F238E27FC236}">
                    <a16:creationId xmlns:a16="http://schemas.microsoft.com/office/drawing/2014/main" id="{258D91CA-3C65-0945-B397-447D80E3D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9525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40D64F1E-CB1A-A646-B422-FB171B4023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94314" y="2366481"/>
              <a:ext cx="39385" cy="702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Line 435">
            <a:extLst>
              <a:ext uri="{FF2B5EF4-FFF2-40B4-BE49-F238E27FC236}">
                <a16:creationId xmlns:a16="http://schemas.microsoft.com/office/drawing/2014/main" id="{BDE1E373-F1A0-C247-A16F-51FD5086AC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19748" y="3822551"/>
            <a:ext cx="4467" cy="583015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Line 436">
            <a:extLst>
              <a:ext uri="{FF2B5EF4-FFF2-40B4-BE49-F238E27FC236}">
                <a16:creationId xmlns:a16="http://schemas.microsoft.com/office/drawing/2014/main" id="{016BF512-7EEE-8E45-A51E-2C57B59762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58519" y="4487840"/>
            <a:ext cx="518620" cy="173119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Line 439">
            <a:extLst>
              <a:ext uri="{FF2B5EF4-FFF2-40B4-BE49-F238E27FC236}">
                <a16:creationId xmlns:a16="http://schemas.microsoft.com/office/drawing/2014/main" id="{3EB85E7D-B15D-694B-9BA3-E67818C25B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01006" y="4473187"/>
            <a:ext cx="127931" cy="524238"/>
          </a:xfrm>
          <a:prstGeom prst="line">
            <a:avLst/>
          </a:prstGeom>
          <a:noFill/>
          <a:ln w="19050">
            <a:solidFill>
              <a:srgbClr val="E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292F10-EFDE-C646-BCE0-43E3D3F0B73B}"/>
              </a:ext>
            </a:extLst>
          </p:cNvPr>
          <p:cNvGrpSpPr/>
          <p:nvPr/>
        </p:nvGrpSpPr>
        <p:grpSpPr>
          <a:xfrm>
            <a:off x="11084522" y="4291738"/>
            <a:ext cx="581004" cy="299152"/>
            <a:chOff x="3668110" y="2448910"/>
            <a:chExt cx="3794234" cy="21651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72EAAC-2851-D649-B728-FC09C174985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rgbClr val="E4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513B34-6DF2-0042-82EF-D16C2B12A3A9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C14FCDE-EE37-724B-91B1-B35B8FBFB9DE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9D758CB1-341F-F142-A3E4-0C5D7F4A133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E96245B3-01A7-014E-9BA1-7FF47814682F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61DDD58F-B6AD-AD4C-B3E4-BAFA003044B7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C0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30F6942C-3B5A-C543-85D8-24BF9990A9C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rgbClr val="EC86A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590">
            <a:extLst>
              <a:ext uri="{FF2B5EF4-FFF2-40B4-BE49-F238E27FC236}">
                <a16:creationId xmlns:a16="http://schemas.microsoft.com/office/drawing/2014/main" id="{303C6DB6-B1E2-884C-BBB8-EC1A99AC62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917985" y="3322047"/>
            <a:ext cx="649485" cy="571200"/>
            <a:chOff x="2839" y="3501"/>
            <a:chExt cx="755" cy="803"/>
          </a:xfrm>
        </p:grpSpPr>
        <p:pic>
          <p:nvPicPr>
            <p:cNvPr id="20" name="Picture 591" descr="desktop_computer_stylized_medium">
              <a:extLst>
                <a:ext uri="{FF2B5EF4-FFF2-40B4-BE49-F238E27FC236}">
                  <a16:creationId xmlns:a16="http://schemas.microsoft.com/office/drawing/2014/main" id="{63D2D7F9-5192-C24A-82A4-B0EA6FAD6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592">
              <a:extLst>
                <a:ext uri="{FF2B5EF4-FFF2-40B4-BE49-F238E27FC236}">
                  <a16:creationId xmlns:a16="http://schemas.microsoft.com/office/drawing/2014/main" id="{CE876DBC-21CF-AE4B-919D-7AE28D5D0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590">
            <a:extLst>
              <a:ext uri="{FF2B5EF4-FFF2-40B4-BE49-F238E27FC236}">
                <a16:creationId xmlns:a16="http://schemas.microsoft.com/office/drawing/2014/main" id="{91392431-0A58-5644-AA3F-947CE467E6F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49542" y="4410101"/>
            <a:ext cx="649485" cy="571200"/>
            <a:chOff x="2839" y="3501"/>
            <a:chExt cx="755" cy="803"/>
          </a:xfrm>
        </p:grpSpPr>
        <p:pic>
          <p:nvPicPr>
            <p:cNvPr id="23" name="Picture 591" descr="desktop_computer_stylized_medium">
              <a:extLst>
                <a:ext uri="{FF2B5EF4-FFF2-40B4-BE49-F238E27FC236}">
                  <a16:creationId xmlns:a16="http://schemas.microsoft.com/office/drawing/2014/main" id="{46FA0F11-EBA2-284F-8B1D-14AF39145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592">
              <a:extLst>
                <a:ext uri="{FF2B5EF4-FFF2-40B4-BE49-F238E27FC236}">
                  <a16:creationId xmlns:a16="http://schemas.microsoft.com/office/drawing/2014/main" id="{52EF559D-DFC5-8447-AEA4-BC6B16E3F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6" name="Group 590">
            <a:extLst>
              <a:ext uri="{FF2B5EF4-FFF2-40B4-BE49-F238E27FC236}">
                <a16:creationId xmlns:a16="http://schemas.microsoft.com/office/drawing/2014/main" id="{F7641AD9-87D9-A44B-A42D-CB95A3432A4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97829" y="4748945"/>
            <a:ext cx="649485" cy="571200"/>
            <a:chOff x="2839" y="3501"/>
            <a:chExt cx="755" cy="803"/>
          </a:xfrm>
        </p:grpSpPr>
        <p:pic>
          <p:nvPicPr>
            <p:cNvPr id="187" name="Picture 591" descr="desktop_computer_stylized_medium">
              <a:extLst>
                <a:ext uri="{FF2B5EF4-FFF2-40B4-BE49-F238E27FC236}">
                  <a16:creationId xmlns:a16="http://schemas.microsoft.com/office/drawing/2014/main" id="{30678A54-3E22-8B42-A81E-5CF5B995FA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" name="Freeform 592">
              <a:extLst>
                <a:ext uri="{FF2B5EF4-FFF2-40B4-BE49-F238E27FC236}">
                  <a16:creationId xmlns:a16="http://schemas.microsoft.com/office/drawing/2014/main" id="{6D9A530E-D982-6948-B078-2A03FF1F3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BCEAC609-53A3-DC4E-B9E6-B5176894A3B7}"/>
              </a:ext>
            </a:extLst>
          </p:cNvPr>
          <p:cNvGrpSpPr/>
          <p:nvPr/>
        </p:nvGrpSpPr>
        <p:grpSpPr>
          <a:xfrm>
            <a:off x="8229600" y="5199782"/>
            <a:ext cx="1923291" cy="1159453"/>
            <a:chOff x="9874069" y="4049856"/>
            <a:chExt cx="1165513" cy="683960"/>
          </a:xfrm>
        </p:grpSpPr>
        <p:pic>
          <p:nvPicPr>
            <p:cNvPr id="26" name="Picture 781" descr="antenna_radiation_stylized">
              <a:extLst>
                <a:ext uri="{FF2B5EF4-FFF2-40B4-BE49-F238E27FC236}">
                  <a16:creationId xmlns:a16="http://schemas.microsoft.com/office/drawing/2014/main" id="{DB627E11-E099-EC41-BC25-0FB10F3B6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455" y="4053920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80" descr="access_point_stylized_small">
              <a:extLst>
                <a:ext uri="{FF2B5EF4-FFF2-40B4-BE49-F238E27FC236}">
                  <a16:creationId xmlns:a16="http://schemas.microsoft.com/office/drawing/2014/main" id="{A02A91D2-3E70-F042-A5F5-5B2635BF0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1992" y="4097214"/>
              <a:ext cx="380935" cy="31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6" name="Group 850">
              <a:extLst>
                <a:ext uri="{FF2B5EF4-FFF2-40B4-BE49-F238E27FC236}">
                  <a16:creationId xmlns:a16="http://schemas.microsoft.com/office/drawing/2014/main" id="{57E97886-C05F-6048-B731-37159BF970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57306" y="4049856"/>
              <a:ext cx="450526" cy="96315"/>
              <a:chOff x="2199" y="955"/>
              <a:chExt cx="2547" cy="506"/>
            </a:xfrm>
          </p:grpSpPr>
          <p:sp>
            <p:nvSpPr>
              <p:cNvPr id="77" name="Freeform 851">
                <a:extLst>
                  <a:ext uri="{FF2B5EF4-FFF2-40B4-BE49-F238E27FC236}">
                    <a16:creationId xmlns:a16="http://schemas.microsoft.com/office/drawing/2014/main" id="{B3924299-6BE1-3843-A764-2F95D9F8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Freeform 852">
                <a:extLst>
                  <a:ext uri="{FF2B5EF4-FFF2-40B4-BE49-F238E27FC236}">
                    <a16:creationId xmlns:a16="http://schemas.microsoft.com/office/drawing/2014/main" id="{603A533B-82A1-6445-B323-DBB29F6A36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Freeform 853">
                <a:extLst>
                  <a:ext uri="{FF2B5EF4-FFF2-40B4-BE49-F238E27FC236}">
                    <a16:creationId xmlns:a16="http://schemas.microsoft.com/office/drawing/2014/main" id="{51E5D983-ADB0-114C-9834-F8276FDA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Freeform 854">
                <a:extLst>
                  <a:ext uri="{FF2B5EF4-FFF2-40B4-BE49-F238E27FC236}">
                    <a16:creationId xmlns:a16="http://schemas.microsoft.com/office/drawing/2014/main" id="{AD9CC5C5-8A1B-F443-B43A-D696211E8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1" name="Freeform 855">
                <a:extLst>
                  <a:ext uri="{FF2B5EF4-FFF2-40B4-BE49-F238E27FC236}">
                    <a16:creationId xmlns:a16="http://schemas.microsoft.com/office/drawing/2014/main" id="{82118053-8C1C-C841-A495-DCB0EF345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856">
                <a:extLst>
                  <a:ext uri="{FF2B5EF4-FFF2-40B4-BE49-F238E27FC236}">
                    <a16:creationId xmlns:a16="http://schemas.microsoft.com/office/drawing/2014/main" id="{DFA74633-0451-F848-A038-52B85B120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04A1B945-82CF-B24C-927F-7FD13A0C24C4}"/>
                </a:ext>
              </a:extLst>
            </p:cNvPr>
            <p:cNvGrpSpPr/>
            <p:nvPr/>
          </p:nvGrpSpPr>
          <p:grpSpPr>
            <a:xfrm>
              <a:off x="9874069" y="4284324"/>
              <a:ext cx="406937" cy="372436"/>
              <a:chOff x="7341491" y="2307905"/>
              <a:chExt cx="509280" cy="439573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14BD4F1A-F69B-CC4E-9ADB-754A3C888DDB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200" name="Picture 1018" descr="laptop_keyboard">
                  <a:extLst>
                    <a:ext uri="{FF2B5EF4-FFF2-40B4-BE49-F238E27FC236}">
                      <a16:creationId xmlns:a16="http://schemas.microsoft.com/office/drawing/2014/main" id="{43A4C956-16BA-2749-B63E-A0735579E8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1" name="Freeform 1019">
                  <a:extLst>
                    <a:ext uri="{FF2B5EF4-FFF2-40B4-BE49-F238E27FC236}">
                      <a16:creationId xmlns:a16="http://schemas.microsoft.com/office/drawing/2014/main" id="{FB9CB46A-3962-FA48-A49E-FC5678B71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02" name="Picture 1020" descr="screen">
                  <a:extLst>
                    <a:ext uri="{FF2B5EF4-FFF2-40B4-BE49-F238E27FC236}">
                      <a16:creationId xmlns:a16="http://schemas.microsoft.com/office/drawing/2014/main" id="{546620B1-B43D-D44B-BDBF-CB7163856C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3" name="Freeform 1021">
                  <a:extLst>
                    <a:ext uri="{FF2B5EF4-FFF2-40B4-BE49-F238E27FC236}">
                      <a16:creationId xmlns:a16="http://schemas.microsoft.com/office/drawing/2014/main" id="{3609018E-54F0-C545-8881-2F666AE77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 1022">
                  <a:extLst>
                    <a:ext uri="{FF2B5EF4-FFF2-40B4-BE49-F238E27FC236}">
                      <a16:creationId xmlns:a16="http://schemas.microsoft.com/office/drawing/2014/main" id="{25B49A33-C4F2-BD48-B970-1F34E2623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" name="Freeform 1023">
                  <a:extLst>
                    <a:ext uri="{FF2B5EF4-FFF2-40B4-BE49-F238E27FC236}">
                      <a16:creationId xmlns:a16="http://schemas.microsoft.com/office/drawing/2014/main" id="{7A3CD4B0-7D22-AA45-8A15-E073D6195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Freeform 1024">
                  <a:extLst>
                    <a:ext uri="{FF2B5EF4-FFF2-40B4-BE49-F238E27FC236}">
                      <a16:creationId xmlns:a16="http://schemas.microsoft.com/office/drawing/2014/main" id="{6A3B0A44-ABEE-F642-9AA1-40BC4C0AD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1025">
                  <a:extLst>
                    <a:ext uri="{FF2B5EF4-FFF2-40B4-BE49-F238E27FC236}">
                      <a16:creationId xmlns:a16="http://schemas.microsoft.com/office/drawing/2014/main" id="{8E276300-85ED-F14E-BCE2-C7D4D59B3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Freeform 1026">
                  <a:extLst>
                    <a:ext uri="{FF2B5EF4-FFF2-40B4-BE49-F238E27FC236}">
                      <a16:creationId xmlns:a16="http://schemas.microsoft.com/office/drawing/2014/main" id="{C5ADDBAC-F8C7-5846-8484-7E2ACCC042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1027">
                  <a:extLst>
                    <a:ext uri="{FF2B5EF4-FFF2-40B4-BE49-F238E27FC236}">
                      <a16:creationId xmlns:a16="http://schemas.microsoft.com/office/drawing/2014/main" id="{6244016C-85DB-4D44-A0FC-F42A9A7D3A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216" name="Freeform 1028">
                    <a:extLst>
                      <a:ext uri="{FF2B5EF4-FFF2-40B4-BE49-F238E27FC236}">
                        <a16:creationId xmlns:a16="http://schemas.microsoft.com/office/drawing/2014/main" id="{5AA16397-7098-9946-8BE9-C4651BB16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7" name="Freeform 1029">
                    <a:extLst>
                      <a:ext uri="{FF2B5EF4-FFF2-40B4-BE49-F238E27FC236}">
                        <a16:creationId xmlns:a16="http://schemas.microsoft.com/office/drawing/2014/main" id="{384C7126-22CD-204D-ADC8-D47C758957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8" name="Freeform 1030">
                    <a:extLst>
                      <a:ext uri="{FF2B5EF4-FFF2-40B4-BE49-F238E27FC236}">
                        <a16:creationId xmlns:a16="http://schemas.microsoft.com/office/drawing/2014/main" id="{988ADBF6-5CE8-D54F-9B1A-0CDD671EFC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9" name="Freeform 1031">
                    <a:extLst>
                      <a:ext uri="{FF2B5EF4-FFF2-40B4-BE49-F238E27FC236}">
                        <a16:creationId xmlns:a16="http://schemas.microsoft.com/office/drawing/2014/main" id="{143CE67A-75D1-0648-A3F8-C441C79AD8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0" name="Freeform 1032">
                    <a:extLst>
                      <a:ext uri="{FF2B5EF4-FFF2-40B4-BE49-F238E27FC236}">
                        <a16:creationId xmlns:a16="http://schemas.microsoft.com/office/drawing/2014/main" id="{D7D5A372-4E31-6F4C-AAB1-9DE01C704B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1" name="Freeform 1033">
                    <a:extLst>
                      <a:ext uri="{FF2B5EF4-FFF2-40B4-BE49-F238E27FC236}">
                        <a16:creationId xmlns:a16="http://schemas.microsoft.com/office/drawing/2014/main" id="{0AF2083D-846C-A943-9458-9EF7685D4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0" name="Freeform 1034">
                  <a:extLst>
                    <a:ext uri="{FF2B5EF4-FFF2-40B4-BE49-F238E27FC236}">
                      <a16:creationId xmlns:a16="http://schemas.microsoft.com/office/drawing/2014/main" id="{3B1CD3A9-2A99-D943-AB31-0016D9DD7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Freeform 1035">
                  <a:extLst>
                    <a:ext uri="{FF2B5EF4-FFF2-40B4-BE49-F238E27FC236}">
                      <a16:creationId xmlns:a16="http://schemas.microsoft.com/office/drawing/2014/main" id="{9DA1D7A0-F967-E74D-960A-4B56F22DD2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Freeform 1036">
                  <a:extLst>
                    <a:ext uri="{FF2B5EF4-FFF2-40B4-BE49-F238E27FC236}">
                      <a16:creationId xmlns:a16="http://schemas.microsoft.com/office/drawing/2014/main" id="{950CCC8A-F414-9A41-9782-93A28378F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Freeform 1037">
                  <a:extLst>
                    <a:ext uri="{FF2B5EF4-FFF2-40B4-BE49-F238E27FC236}">
                      <a16:creationId xmlns:a16="http://schemas.microsoft.com/office/drawing/2014/main" id="{096C7422-F2A4-C441-8ACD-BCE2E662D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Freeform 1038">
                  <a:extLst>
                    <a:ext uri="{FF2B5EF4-FFF2-40B4-BE49-F238E27FC236}">
                      <a16:creationId xmlns:a16="http://schemas.microsoft.com/office/drawing/2014/main" id="{62886C74-4755-1F49-916C-0FB17C421A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Freeform 1039">
                  <a:extLst>
                    <a:ext uri="{FF2B5EF4-FFF2-40B4-BE49-F238E27FC236}">
                      <a16:creationId xmlns:a16="http://schemas.microsoft.com/office/drawing/2014/main" id="{83286882-3B59-2E4B-8F6B-0A559AFADE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2" name="Group 850">
                <a:extLst>
                  <a:ext uri="{FF2B5EF4-FFF2-40B4-BE49-F238E27FC236}">
                    <a16:creationId xmlns:a16="http://schemas.microsoft.com/office/drawing/2014/main" id="{19F8753D-AAD8-4949-A49B-6EC93DC27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194" name="Freeform 851">
                  <a:extLst>
                    <a:ext uri="{FF2B5EF4-FFF2-40B4-BE49-F238E27FC236}">
                      <a16:creationId xmlns:a16="http://schemas.microsoft.com/office/drawing/2014/main" id="{40AEBF74-7D40-DE48-B7FB-0E8992CB58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5" name="Freeform 852">
                  <a:extLst>
                    <a:ext uri="{FF2B5EF4-FFF2-40B4-BE49-F238E27FC236}">
                      <a16:creationId xmlns:a16="http://schemas.microsoft.com/office/drawing/2014/main" id="{CD6F1594-3FE4-F94F-ACC7-0D901861F3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6" name="Freeform 853">
                  <a:extLst>
                    <a:ext uri="{FF2B5EF4-FFF2-40B4-BE49-F238E27FC236}">
                      <a16:creationId xmlns:a16="http://schemas.microsoft.com/office/drawing/2014/main" id="{D17F9977-9E37-8741-B482-D64778F67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7" name="Freeform 854">
                  <a:extLst>
                    <a:ext uri="{FF2B5EF4-FFF2-40B4-BE49-F238E27FC236}">
                      <a16:creationId xmlns:a16="http://schemas.microsoft.com/office/drawing/2014/main" id="{9CA9F277-24FA-3940-B16C-D12B7BB4F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8" name="Freeform 855">
                  <a:extLst>
                    <a:ext uri="{FF2B5EF4-FFF2-40B4-BE49-F238E27FC236}">
                      <a16:creationId xmlns:a16="http://schemas.microsoft.com/office/drawing/2014/main" id="{42D0BD36-F52A-EA4F-8E56-673822F593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9" name="Freeform 856">
                  <a:extLst>
                    <a:ext uri="{FF2B5EF4-FFF2-40B4-BE49-F238E27FC236}">
                      <a16:creationId xmlns:a16="http://schemas.microsoft.com/office/drawing/2014/main" id="{DE032556-7636-804E-906F-97BBD0B9C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E327019D-1905-154A-8E85-6EC04E7752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25857B5F-442D-6547-97DC-F5378BA1C438}"/>
                </a:ext>
              </a:extLst>
            </p:cNvPr>
            <p:cNvGrpSpPr/>
            <p:nvPr/>
          </p:nvGrpSpPr>
          <p:grpSpPr>
            <a:xfrm>
              <a:off x="10632645" y="4361380"/>
              <a:ext cx="406937" cy="372436"/>
              <a:chOff x="7341491" y="2307905"/>
              <a:chExt cx="509280" cy="439573"/>
            </a:xfrm>
          </p:grpSpPr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id="{76DB35A4-9E1B-4E44-8D0F-D270CF67063A}"/>
                  </a:ext>
                </a:extLst>
              </p:cNvPr>
              <p:cNvGrpSpPr/>
              <p:nvPr/>
            </p:nvGrpSpPr>
            <p:grpSpPr>
              <a:xfrm>
                <a:off x="7341491" y="2426725"/>
                <a:ext cx="509280" cy="320753"/>
                <a:chOff x="7458407" y="2414528"/>
                <a:chExt cx="509280" cy="320753"/>
              </a:xfrm>
            </p:grpSpPr>
            <p:pic>
              <p:nvPicPr>
                <p:cNvPr id="232" name="Picture 1018" descr="laptop_keyboard">
                  <a:extLst>
                    <a:ext uri="{FF2B5EF4-FFF2-40B4-BE49-F238E27FC236}">
                      <a16:creationId xmlns:a16="http://schemas.microsoft.com/office/drawing/2014/main" id="{4F4F48BB-0250-D44A-9BC4-81D3641D24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9064" flipH="1">
                  <a:off x="7458407" y="2575770"/>
                  <a:ext cx="437221" cy="1595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3" name="Freeform 1019">
                  <a:extLst>
                    <a:ext uri="{FF2B5EF4-FFF2-40B4-BE49-F238E27FC236}">
                      <a16:creationId xmlns:a16="http://schemas.microsoft.com/office/drawing/2014/main" id="{2AF3E33D-CD8C-2F48-81D3-778B4B41A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3304" y="2420984"/>
                  <a:ext cx="351919" cy="208167"/>
                </a:xfrm>
                <a:custGeom>
                  <a:avLst/>
                  <a:gdLst>
                    <a:gd name="T0" fmla="*/ 775798119 w 2982"/>
                    <a:gd name="T1" fmla="*/ 0 h 2442"/>
                    <a:gd name="T2" fmla="*/ 0 w 2982"/>
                    <a:gd name="T3" fmla="*/ 211226083 h 2442"/>
                    <a:gd name="T4" fmla="*/ 2147483646 w 2982"/>
                    <a:gd name="T5" fmla="*/ 263880059 h 2442"/>
                    <a:gd name="T6" fmla="*/ 2147483646 w 2982"/>
                    <a:gd name="T7" fmla="*/ 52653891 h 2442"/>
                    <a:gd name="T8" fmla="*/ 775798119 w 2982"/>
                    <a:gd name="T9" fmla="*/ 0 h 24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82"/>
                    <a:gd name="T16" fmla="*/ 0 h 2442"/>
                    <a:gd name="T17" fmla="*/ 2982 w 2982"/>
                    <a:gd name="T18" fmla="*/ 2442 h 24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82" h="2442">
                      <a:moveTo>
                        <a:pt x="540" y="0"/>
                      </a:moveTo>
                      <a:lnTo>
                        <a:pt x="0" y="1734"/>
                      </a:lnTo>
                      <a:lnTo>
                        <a:pt x="2394" y="2442"/>
                      </a:lnTo>
                      <a:lnTo>
                        <a:pt x="2982" y="318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34" name="Picture 1020" descr="screen">
                  <a:extLst>
                    <a:ext uri="{FF2B5EF4-FFF2-40B4-BE49-F238E27FC236}">
                      <a16:creationId xmlns:a16="http://schemas.microsoft.com/office/drawing/2014/main" id="{8DF7014D-CFBA-C245-B0BD-DE0B172F72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637" y="2426338"/>
                  <a:ext cx="319785" cy="1894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5" name="Freeform 1021">
                  <a:extLst>
                    <a:ext uri="{FF2B5EF4-FFF2-40B4-BE49-F238E27FC236}">
                      <a16:creationId xmlns:a16="http://schemas.microsoft.com/office/drawing/2014/main" id="{511E93A6-2D52-5346-8CB6-B5B1DF37F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67378" y="2414843"/>
                  <a:ext cx="298167" cy="38736"/>
                </a:xfrm>
                <a:custGeom>
                  <a:avLst/>
                  <a:gdLst>
                    <a:gd name="T0" fmla="*/ 193616298 w 2528"/>
                    <a:gd name="T1" fmla="*/ 0 h 455"/>
                    <a:gd name="T2" fmla="*/ 2147483646 w 2528"/>
                    <a:gd name="T3" fmla="*/ 52445139 h 455"/>
                    <a:gd name="T4" fmla="*/ 2147483646 w 2528"/>
                    <a:gd name="T5" fmla="*/ 52445139 h 455"/>
                    <a:gd name="T6" fmla="*/ 0 w 2528"/>
                    <a:gd name="T7" fmla="*/ 52445139 h 455"/>
                    <a:gd name="T8" fmla="*/ 193616298 w 2528"/>
                    <a:gd name="T9" fmla="*/ 0 h 4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28"/>
                    <a:gd name="T16" fmla="*/ 0 h 455"/>
                    <a:gd name="T17" fmla="*/ 2528 w 2528"/>
                    <a:gd name="T18" fmla="*/ 455 h 4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28" h="455">
                      <a:moveTo>
                        <a:pt x="14" y="0"/>
                      </a:moveTo>
                      <a:lnTo>
                        <a:pt x="2528" y="341"/>
                      </a:lnTo>
                      <a:lnTo>
                        <a:pt x="2480" y="455"/>
                      </a:lnTo>
                      <a:lnTo>
                        <a:pt x="0" y="8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Freeform 1022">
                  <a:extLst>
                    <a:ext uri="{FF2B5EF4-FFF2-40B4-BE49-F238E27FC236}">
                      <a16:creationId xmlns:a16="http://schemas.microsoft.com/office/drawing/2014/main" id="{1D625A85-B0E0-4145-AF39-6DB0D9E0CB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00188" y="2414528"/>
                  <a:ext cx="82770" cy="161243"/>
                </a:xfrm>
                <a:custGeom>
                  <a:avLst/>
                  <a:gdLst>
                    <a:gd name="T0" fmla="*/ 773664160 w 702"/>
                    <a:gd name="T1" fmla="*/ 0 h 1893"/>
                    <a:gd name="T2" fmla="*/ 0 w 702"/>
                    <a:gd name="T3" fmla="*/ 210739916 h 1893"/>
                    <a:gd name="T4" fmla="*/ 193416040 w 702"/>
                    <a:gd name="T5" fmla="*/ 210739916 h 1893"/>
                    <a:gd name="T6" fmla="*/ 967080200 w 702"/>
                    <a:gd name="T7" fmla="*/ 52529017 h 1893"/>
                    <a:gd name="T8" fmla="*/ 773664160 w 702"/>
                    <a:gd name="T9" fmla="*/ 0 h 18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2"/>
                    <a:gd name="T16" fmla="*/ 0 h 1893"/>
                    <a:gd name="T17" fmla="*/ 702 w 702"/>
                    <a:gd name="T18" fmla="*/ 1893 h 18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2" h="1893">
                      <a:moveTo>
                        <a:pt x="579" y="0"/>
                      </a:moveTo>
                      <a:lnTo>
                        <a:pt x="0" y="1869"/>
                      </a:lnTo>
                      <a:lnTo>
                        <a:pt x="114" y="1893"/>
                      </a:lnTo>
                      <a:lnTo>
                        <a:pt x="702" y="51"/>
                      </a:lnTo>
                      <a:lnTo>
                        <a:pt x="579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Freeform 1023">
                  <a:extLst>
                    <a:ext uri="{FF2B5EF4-FFF2-40B4-BE49-F238E27FC236}">
                      <a16:creationId xmlns:a16="http://schemas.microsoft.com/office/drawing/2014/main" id="{ABD8107C-127C-8B4C-956D-D2038C947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74205" y="2443344"/>
                  <a:ext cx="89197" cy="186122"/>
                </a:xfrm>
                <a:custGeom>
                  <a:avLst/>
                  <a:gdLst>
                    <a:gd name="T0" fmla="*/ 969024527 w 756"/>
                    <a:gd name="T1" fmla="*/ 0 h 2184"/>
                    <a:gd name="T2" fmla="*/ 193802074 w 756"/>
                    <a:gd name="T3" fmla="*/ 263660221 h 2184"/>
                    <a:gd name="T4" fmla="*/ 0 w 756"/>
                    <a:gd name="T5" fmla="*/ 263660221 h 2184"/>
                    <a:gd name="T6" fmla="*/ 775222454 w 756"/>
                    <a:gd name="T7" fmla="*/ 52610059 h 2184"/>
                    <a:gd name="T8" fmla="*/ 969024527 w 756"/>
                    <a:gd name="T9" fmla="*/ 0 h 2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6"/>
                    <a:gd name="T16" fmla="*/ 0 h 2184"/>
                    <a:gd name="T17" fmla="*/ 756 w 756"/>
                    <a:gd name="T18" fmla="*/ 2184 h 21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6" h="2184">
                      <a:moveTo>
                        <a:pt x="756" y="0"/>
                      </a:moveTo>
                      <a:lnTo>
                        <a:pt x="138" y="2184"/>
                      </a:lnTo>
                      <a:lnTo>
                        <a:pt x="0" y="2148"/>
                      </a:lnTo>
                      <a:lnTo>
                        <a:pt x="606" y="78"/>
                      </a:lnTo>
                      <a:lnTo>
                        <a:pt x="756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Freeform 1024">
                  <a:extLst>
                    <a:ext uri="{FF2B5EF4-FFF2-40B4-BE49-F238E27FC236}">
                      <a16:creationId xmlns:a16="http://schemas.microsoft.com/office/drawing/2014/main" id="{523BA87F-7AE2-F34A-B701-BE0CF79FE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214" y="2567582"/>
                  <a:ext cx="327185" cy="62828"/>
                </a:xfrm>
                <a:custGeom>
                  <a:avLst/>
                  <a:gdLst>
                    <a:gd name="T0" fmla="*/ 193829444 w 2773"/>
                    <a:gd name="T1" fmla="*/ 0 h 738"/>
                    <a:gd name="T2" fmla="*/ 0 w 2773"/>
                    <a:gd name="T3" fmla="*/ 52443587 h 738"/>
                    <a:gd name="T4" fmla="*/ 2147483646 w 2773"/>
                    <a:gd name="T5" fmla="*/ 104894411 h 738"/>
                    <a:gd name="T6" fmla="*/ 2147483646 w 2773"/>
                    <a:gd name="T7" fmla="*/ 52443587 h 738"/>
                    <a:gd name="T8" fmla="*/ 193829444 w 2773"/>
                    <a:gd name="T9" fmla="*/ 0 h 7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73"/>
                    <a:gd name="T16" fmla="*/ 0 h 738"/>
                    <a:gd name="T17" fmla="*/ 2773 w 2773"/>
                    <a:gd name="T18" fmla="*/ 738 h 7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73" h="738">
                      <a:moveTo>
                        <a:pt x="33" y="0"/>
                      </a:moveTo>
                      <a:lnTo>
                        <a:pt x="0" y="99"/>
                      </a:lnTo>
                      <a:lnTo>
                        <a:pt x="2436" y="738"/>
                      </a:lnTo>
                      <a:cubicBezTo>
                        <a:pt x="2499" y="501"/>
                        <a:pt x="2773" y="727"/>
                        <a:pt x="2373" y="603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CC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9" name="Freeform 1025">
                  <a:extLst>
                    <a:ext uri="{FF2B5EF4-FFF2-40B4-BE49-F238E27FC236}">
                      <a16:creationId xmlns:a16="http://schemas.microsoft.com/office/drawing/2014/main" id="{F6F11968-F7C7-7148-A094-57D4B6F7A6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84138" y="2444918"/>
                  <a:ext cx="83549" cy="186909"/>
                </a:xfrm>
                <a:custGeom>
                  <a:avLst/>
                  <a:gdLst>
                    <a:gd name="T0" fmla="*/ 2147483646 w 637"/>
                    <a:gd name="T1" fmla="*/ 0 h 1659"/>
                    <a:gd name="T2" fmla="*/ 2147483646 w 637"/>
                    <a:gd name="T3" fmla="*/ 0 h 1659"/>
                    <a:gd name="T4" fmla="*/ 295581541 w 637"/>
                    <a:gd name="T5" fmla="*/ 2147483646 h 1659"/>
                    <a:gd name="T6" fmla="*/ 0 w 637"/>
                    <a:gd name="T7" fmla="*/ 2147483646 h 1659"/>
                    <a:gd name="T8" fmla="*/ 2147483646 w 637"/>
                    <a:gd name="T9" fmla="*/ 0 h 16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37"/>
                    <a:gd name="T16" fmla="*/ 0 h 1659"/>
                    <a:gd name="T17" fmla="*/ 637 w 637"/>
                    <a:gd name="T18" fmla="*/ 1659 h 16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37" h="1659">
                      <a:moveTo>
                        <a:pt x="615" y="0"/>
                      </a:moveTo>
                      <a:lnTo>
                        <a:pt x="637" y="0"/>
                      </a:lnTo>
                      <a:lnTo>
                        <a:pt x="68" y="1659"/>
                      </a:lnTo>
                      <a:lnTo>
                        <a:pt x="0" y="1647"/>
                      </a:lnTo>
                      <a:lnTo>
                        <a:pt x="615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Freeform 1026">
                  <a:extLst>
                    <a:ext uri="{FF2B5EF4-FFF2-40B4-BE49-F238E27FC236}">
                      <a16:creationId xmlns:a16="http://schemas.microsoft.com/office/drawing/2014/main" id="{9CE419CC-6653-D64F-826C-2A3B663DD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9603" y="2575928"/>
                  <a:ext cx="290961" cy="62041"/>
                </a:xfrm>
                <a:custGeom>
                  <a:avLst/>
                  <a:gdLst>
                    <a:gd name="T0" fmla="*/ 0 w 2216"/>
                    <a:gd name="T1" fmla="*/ 0 h 550"/>
                    <a:gd name="T2" fmla="*/ 296523134 w 2216"/>
                    <a:gd name="T3" fmla="*/ 324379338 h 550"/>
                    <a:gd name="T4" fmla="*/ 2147483646 w 2216"/>
                    <a:gd name="T5" fmla="*/ 2147483646 h 550"/>
                    <a:gd name="T6" fmla="*/ 2147483646 w 2216"/>
                    <a:gd name="T7" fmla="*/ 2147483646 h 550"/>
                    <a:gd name="T8" fmla="*/ 0 w 2216"/>
                    <a:gd name="T9" fmla="*/ 0 h 5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16"/>
                    <a:gd name="T16" fmla="*/ 0 h 550"/>
                    <a:gd name="T17" fmla="*/ 2216 w 2216"/>
                    <a:gd name="T18" fmla="*/ 550 h 5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16" h="550">
                      <a:moveTo>
                        <a:pt x="0" y="0"/>
                      </a:moveTo>
                      <a:lnTo>
                        <a:pt x="9" y="57"/>
                      </a:lnTo>
                      <a:lnTo>
                        <a:pt x="2164" y="550"/>
                      </a:lnTo>
                      <a:lnTo>
                        <a:pt x="2216" y="49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1" name="Group 1027">
                  <a:extLst>
                    <a:ext uri="{FF2B5EF4-FFF2-40B4-BE49-F238E27FC236}">
                      <a16:creationId xmlns:a16="http://schemas.microsoft.com/office/drawing/2014/main" id="{B79A86C8-03B9-3742-B3E1-C3C4870A9B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94735" y="2642220"/>
                  <a:ext cx="98740" cy="36846"/>
                  <a:chOff x="1740" y="2642"/>
                  <a:chExt cx="752" cy="327"/>
                </a:xfrm>
              </p:grpSpPr>
              <p:sp>
                <p:nvSpPr>
                  <p:cNvPr id="248" name="Freeform 1028">
                    <a:extLst>
                      <a:ext uri="{FF2B5EF4-FFF2-40B4-BE49-F238E27FC236}">
                        <a16:creationId xmlns:a16="http://schemas.microsoft.com/office/drawing/2014/main" id="{294DD880-2083-8645-945D-9844B4060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40" y="2642"/>
                    <a:ext cx="752" cy="327"/>
                  </a:xfrm>
                  <a:custGeom>
                    <a:avLst/>
                    <a:gdLst>
                      <a:gd name="T0" fmla="*/ 293 w 752"/>
                      <a:gd name="T1" fmla="*/ 0 h 327"/>
                      <a:gd name="T2" fmla="*/ 752 w 752"/>
                      <a:gd name="T3" fmla="*/ 124 h 327"/>
                      <a:gd name="T4" fmla="*/ 470 w 752"/>
                      <a:gd name="T5" fmla="*/ 327 h 327"/>
                      <a:gd name="T6" fmla="*/ 0 w 752"/>
                      <a:gd name="T7" fmla="*/ 183 h 327"/>
                      <a:gd name="T8" fmla="*/ 293 w 752"/>
                      <a:gd name="T9" fmla="*/ 0 h 32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52"/>
                      <a:gd name="T16" fmla="*/ 0 h 327"/>
                      <a:gd name="T17" fmla="*/ 752 w 752"/>
                      <a:gd name="T18" fmla="*/ 327 h 32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52" h="327">
                        <a:moveTo>
                          <a:pt x="293" y="0"/>
                        </a:moveTo>
                        <a:lnTo>
                          <a:pt x="752" y="124"/>
                        </a:lnTo>
                        <a:lnTo>
                          <a:pt x="470" y="327"/>
                        </a:lnTo>
                        <a:lnTo>
                          <a:pt x="0" y="183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9" name="Freeform 1029">
                    <a:extLst>
                      <a:ext uri="{FF2B5EF4-FFF2-40B4-BE49-F238E27FC236}">
                        <a16:creationId xmlns:a16="http://schemas.microsoft.com/office/drawing/2014/main" id="{AE3490FA-748F-B64C-A3DB-5C327A828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54" y="2649"/>
                    <a:ext cx="726" cy="311"/>
                  </a:xfrm>
                  <a:custGeom>
                    <a:avLst/>
                    <a:gdLst>
                      <a:gd name="T0" fmla="*/ 282 w 726"/>
                      <a:gd name="T1" fmla="*/ 0 h 311"/>
                      <a:gd name="T2" fmla="*/ 726 w 726"/>
                      <a:gd name="T3" fmla="*/ 119 h 311"/>
                      <a:gd name="T4" fmla="*/ 457 w 726"/>
                      <a:gd name="T5" fmla="*/ 311 h 311"/>
                      <a:gd name="T6" fmla="*/ 0 w 726"/>
                      <a:gd name="T7" fmla="*/ 173 h 311"/>
                      <a:gd name="T8" fmla="*/ 282 w 726"/>
                      <a:gd name="T9" fmla="*/ 0 h 3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26"/>
                      <a:gd name="T16" fmla="*/ 0 h 311"/>
                      <a:gd name="T17" fmla="*/ 726 w 726"/>
                      <a:gd name="T18" fmla="*/ 311 h 3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26" h="311">
                        <a:moveTo>
                          <a:pt x="282" y="0"/>
                        </a:moveTo>
                        <a:lnTo>
                          <a:pt x="726" y="119"/>
                        </a:lnTo>
                        <a:lnTo>
                          <a:pt x="457" y="311"/>
                        </a:lnTo>
                        <a:lnTo>
                          <a:pt x="0" y="173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100000">
                        <a:srgbClr val="DDDDDD"/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0" name="Freeform 1030">
                    <a:extLst>
                      <a:ext uri="{FF2B5EF4-FFF2-40B4-BE49-F238E27FC236}">
                        <a16:creationId xmlns:a16="http://schemas.microsoft.com/office/drawing/2014/main" id="{2A46627B-BBEF-1943-8288-EC0F71CA7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08" y="2770"/>
                    <a:ext cx="258" cy="100"/>
                  </a:xfrm>
                  <a:custGeom>
                    <a:avLst/>
                    <a:gdLst>
                      <a:gd name="T0" fmla="*/ 0 w 258"/>
                      <a:gd name="T1" fmla="*/ 44 h 100"/>
                      <a:gd name="T2" fmla="*/ 75 w 258"/>
                      <a:gd name="T3" fmla="*/ 0 h 100"/>
                      <a:gd name="T4" fmla="*/ 258 w 258"/>
                      <a:gd name="T5" fmla="*/ 50 h 100"/>
                      <a:gd name="T6" fmla="*/ 183 w 258"/>
                      <a:gd name="T7" fmla="*/ 100 h 100"/>
                      <a:gd name="T8" fmla="*/ 0 w 258"/>
                      <a:gd name="T9" fmla="*/ 44 h 1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0"/>
                      <a:gd name="T17" fmla="*/ 258 w 258"/>
                      <a:gd name="T18" fmla="*/ 100 h 1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0">
                        <a:moveTo>
                          <a:pt x="0" y="44"/>
                        </a:moveTo>
                        <a:lnTo>
                          <a:pt x="75" y="0"/>
                        </a:lnTo>
                        <a:lnTo>
                          <a:pt x="258" y="50"/>
                        </a:lnTo>
                        <a:lnTo>
                          <a:pt x="183" y="100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1" name="Freeform 1031">
                    <a:extLst>
                      <a:ext uri="{FF2B5EF4-FFF2-40B4-BE49-F238E27FC236}">
                        <a16:creationId xmlns:a16="http://schemas.microsoft.com/office/drawing/2014/main" id="{6DF5FBDA-FAE1-B241-90C6-B93B7090DB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9" y="2816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2" name="Freeform 1032">
                    <a:extLst>
                      <a:ext uri="{FF2B5EF4-FFF2-40B4-BE49-F238E27FC236}">
                        <a16:creationId xmlns:a16="http://schemas.microsoft.com/office/drawing/2014/main" id="{7FA684E5-78AC-0C46-8D3D-012C1F7450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20" y="2834"/>
                    <a:ext cx="258" cy="102"/>
                  </a:xfrm>
                  <a:custGeom>
                    <a:avLst/>
                    <a:gdLst>
                      <a:gd name="T0" fmla="*/ 0 w 258"/>
                      <a:gd name="T1" fmla="*/ 46 h 102"/>
                      <a:gd name="T2" fmla="*/ 71 w 258"/>
                      <a:gd name="T3" fmla="*/ 0 h 102"/>
                      <a:gd name="T4" fmla="*/ 258 w 258"/>
                      <a:gd name="T5" fmla="*/ 52 h 102"/>
                      <a:gd name="T6" fmla="*/ 183 w 258"/>
                      <a:gd name="T7" fmla="*/ 102 h 102"/>
                      <a:gd name="T8" fmla="*/ 0 w 258"/>
                      <a:gd name="T9" fmla="*/ 46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8"/>
                      <a:gd name="T16" fmla="*/ 0 h 102"/>
                      <a:gd name="T17" fmla="*/ 258 w 258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8" h="102">
                        <a:moveTo>
                          <a:pt x="0" y="46"/>
                        </a:moveTo>
                        <a:lnTo>
                          <a:pt x="71" y="0"/>
                        </a:lnTo>
                        <a:lnTo>
                          <a:pt x="258" y="52"/>
                        </a:lnTo>
                        <a:lnTo>
                          <a:pt x="183" y="102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3" name="Freeform 1033">
                    <a:extLst>
                      <a:ext uri="{FF2B5EF4-FFF2-40B4-BE49-F238E27FC236}">
                        <a16:creationId xmlns:a16="http://schemas.microsoft.com/office/drawing/2014/main" id="{B3FCEF67-D6F1-984D-8779-21AC52CA9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11" y="2882"/>
                    <a:ext cx="194" cy="63"/>
                  </a:xfrm>
                  <a:custGeom>
                    <a:avLst/>
                    <a:gdLst>
                      <a:gd name="T0" fmla="*/ 12 w 194"/>
                      <a:gd name="T1" fmla="*/ 0 h 63"/>
                      <a:gd name="T2" fmla="*/ 194 w 194"/>
                      <a:gd name="T3" fmla="*/ 53 h 63"/>
                      <a:gd name="T4" fmla="*/ 180 w 194"/>
                      <a:gd name="T5" fmla="*/ 63 h 63"/>
                      <a:gd name="T6" fmla="*/ 0 w 194"/>
                      <a:gd name="T7" fmla="*/ 9 h 63"/>
                      <a:gd name="T8" fmla="*/ 12 w 194"/>
                      <a:gd name="T9" fmla="*/ 0 h 6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4"/>
                      <a:gd name="T16" fmla="*/ 0 h 63"/>
                      <a:gd name="T17" fmla="*/ 194 w 194"/>
                      <a:gd name="T18" fmla="*/ 63 h 6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4" h="63">
                        <a:moveTo>
                          <a:pt x="12" y="0"/>
                        </a:moveTo>
                        <a:lnTo>
                          <a:pt x="194" y="53"/>
                        </a:lnTo>
                        <a:lnTo>
                          <a:pt x="180" y="63"/>
                        </a:lnTo>
                        <a:lnTo>
                          <a:pt x="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42" name="Freeform 1034">
                  <a:extLst>
                    <a:ext uri="{FF2B5EF4-FFF2-40B4-BE49-F238E27FC236}">
                      <a16:creationId xmlns:a16="http://schemas.microsoft.com/office/drawing/2014/main" id="{236DF0FE-8B0C-254C-9AE3-B73153B830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763780" y="2647731"/>
                  <a:ext cx="119578" cy="80936"/>
                </a:xfrm>
                <a:custGeom>
                  <a:avLst/>
                  <a:gdLst>
                    <a:gd name="T0" fmla="*/ 213221464 w 990"/>
                    <a:gd name="T1" fmla="*/ 1090686587 h 792"/>
                    <a:gd name="T2" fmla="*/ 1915477586 w 990"/>
                    <a:gd name="T3" fmla="*/ 0 h 792"/>
                    <a:gd name="T4" fmla="*/ 1915477586 w 990"/>
                    <a:gd name="T5" fmla="*/ 108859840 h 792"/>
                    <a:gd name="T6" fmla="*/ 0 w 990"/>
                    <a:gd name="T7" fmla="*/ 1090686587 h 792"/>
                    <a:gd name="T8" fmla="*/ 213221464 w 990"/>
                    <a:gd name="T9" fmla="*/ 1090686587 h 7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0"/>
                    <a:gd name="T16" fmla="*/ 0 h 792"/>
                    <a:gd name="T17" fmla="*/ 990 w 990"/>
                    <a:gd name="T18" fmla="*/ 792 h 7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0" h="792">
                      <a:moveTo>
                        <a:pt x="3" y="738"/>
                      </a:moveTo>
                      <a:lnTo>
                        <a:pt x="990" y="0"/>
                      </a:lnTo>
                      <a:lnTo>
                        <a:pt x="987" y="60"/>
                      </a:lnTo>
                      <a:lnTo>
                        <a:pt x="0" y="792"/>
                      </a:lnTo>
                      <a:lnTo>
                        <a:pt x="3" y="738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1035">
                  <a:extLst>
                    <a:ext uri="{FF2B5EF4-FFF2-40B4-BE49-F238E27FC236}">
                      <a16:creationId xmlns:a16="http://schemas.microsoft.com/office/drawing/2014/main" id="{CD69B965-4D92-7C44-AB07-D51C40C35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602" y="2654187"/>
                  <a:ext cx="305957" cy="73850"/>
                </a:xfrm>
                <a:custGeom>
                  <a:avLst/>
                  <a:gdLst>
                    <a:gd name="T0" fmla="*/ 213486572 w 2532"/>
                    <a:gd name="T1" fmla="*/ 0 h 723"/>
                    <a:gd name="T2" fmla="*/ 213486572 w 2532"/>
                    <a:gd name="T3" fmla="*/ 0 h 723"/>
                    <a:gd name="T4" fmla="*/ 2147483646 w 2532"/>
                    <a:gd name="T5" fmla="*/ 979380008 h 723"/>
                    <a:gd name="T6" fmla="*/ 2147483646 w 2532"/>
                    <a:gd name="T7" fmla="*/ 1088085165 h 723"/>
                    <a:gd name="T8" fmla="*/ 0 w 2532"/>
                    <a:gd name="T9" fmla="*/ 108705259 h 723"/>
                    <a:gd name="T10" fmla="*/ 21348657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Freeform 1036">
                  <a:extLst>
                    <a:ext uri="{FF2B5EF4-FFF2-40B4-BE49-F238E27FC236}">
                      <a16:creationId xmlns:a16="http://schemas.microsoft.com/office/drawing/2014/main" id="{7F88CD3B-8D3F-944F-93A0-3272A6EC0F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797" y="2640645"/>
                  <a:ext cx="3311" cy="14959"/>
                </a:xfrm>
                <a:custGeom>
                  <a:avLst/>
                  <a:gdLst>
                    <a:gd name="T0" fmla="*/ 262278191 w 26"/>
                    <a:gd name="T1" fmla="*/ 107489981 h 147"/>
                    <a:gd name="T2" fmla="*/ 262278191 w 26"/>
                    <a:gd name="T3" fmla="*/ 214969480 h 147"/>
                    <a:gd name="T4" fmla="*/ 0 w 26"/>
                    <a:gd name="T5" fmla="*/ 214969480 h 147"/>
                    <a:gd name="T6" fmla="*/ 262278191 w 26"/>
                    <a:gd name="T7" fmla="*/ 0 h 147"/>
                    <a:gd name="T8" fmla="*/ 262278191 w 26"/>
                    <a:gd name="T9" fmla="*/ 107489981 h 1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147"/>
                    <a:gd name="T17" fmla="*/ 26 w 26"/>
                    <a:gd name="T18" fmla="*/ 147 h 1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147">
                      <a:moveTo>
                        <a:pt x="26" y="10"/>
                      </a:moveTo>
                      <a:lnTo>
                        <a:pt x="23" y="147"/>
                      </a:lnTo>
                      <a:lnTo>
                        <a:pt x="0" y="144"/>
                      </a:lnTo>
                      <a:lnTo>
                        <a:pt x="3" y="0"/>
                      </a:lnTo>
                      <a:lnTo>
                        <a:pt x="26" y="1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Freeform 1037">
                  <a:extLst>
                    <a:ext uri="{FF2B5EF4-FFF2-40B4-BE49-F238E27FC236}">
                      <a16:creationId xmlns:a16="http://schemas.microsoft.com/office/drawing/2014/main" id="{96F1BC2D-3CA4-2C4F-9D40-5E252F8EF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58992" y="2579707"/>
                  <a:ext cx="142170" cy="61883"/>
                </a:xfrm>
                <a:custGeom>
                  <a:avLst/>
                  <a:gdLst>
                    <a:gd name="T0" fmla="*/ 2136125890 w 1176"/>
                    <a:gd name="T1" fmla="*/ 0 h 606"/>
                    <a:gd name="T2" fmla="*/ 0 w 1176"/>
                    <a:gd name="T3" fmla="*/ 870000945 h 606"/>
                    <a:gd name="T4" fmla="*/ 213789467 w 1176"/>
                    <a:gd name="T5" fmla="*/ 870000945 h 606"/>
                    <a:gd name="T6" fmla="*/ 2136125890 w 1176"/>
                    <a:gd name="T7" fmla="*/ 108617123 h 606"/>
                    <a:gd name="T8" fmla="*/ 2136125890 w 1176"/>
                    <a:gd name="T9" fmla="*/ 0 h 6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606"/>
                    <a:gd name="T17" fmla="*/ 1176 w 1176"/>
                    <a:gd name="T18" fmla="*/ 606 h 6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606">
                      <a:moveTo>
                        <a:pt x="1170" y="0"/>
                      </a:moveTo>
                      <a:lnTo>
                        <a:pt x="0" y="597"/>
                      </a:lnTo>
                      <a:lnTo>
                        <a:pt x="30" y="606"/>
                      </a:lnTo>
                      <a:lnTo>
                        <a:pt x="1176" y="18"/>
                      </a:lnTo>
                      <a:lnTo>
                        <a:pt x="1170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Freeform 1038">
                  <a:extLst>
                    <a:ext uri="{FF2B5EF4-FFF2-40B4-BE49-F238E27FC236}">
                      <a16:creationId xmlns:a16="http://schemas.microsoft.com/office/drawing/2014/main" id="{0907C174-E6C0-5642-A505-58A08DD18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68535" y="2643795"/>
                  <a:ext cx="290182" cy="71016"/>
                </a:xfrm>
                <a:custGeom>
                  <a:avLst/>
                  <a:gdLst>
                    <a:gd name="T0" fmla="*/ 173112702 w 2532"/>
                    <a:gd name="T1" fmla="*/ 0 h 723"/>
                    <a:gd name="T2" fmla="*/ 173112702 w 2532"/>
                    <a:gd name="T3" fmla="*/ 0 h 723"/>
                    <a:gd name="T4" fmla="*/ 2069773885 w 2532"/>
                    <a:gd name="T5" fmla="*/ 558173482 h 723"/>
                    <a:gd name="T6" fmla="*/ 2069773885 w 2532"/>
                    <a:gd name="T7" fmla="*/ 558173482 h 723"/>
                    <a:gd name="T8" fmla="*/ 0 w 2532"/>
                    <a:gd name="T9" fmla="*/ 92871346 h 723"/>
                    <a:gd name="T10" fmla="*/ 173112702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" name="Freeform 1039">
                  <a:extLst>
                    <a:ext uri="{FF2B5EF4-FFF2-40B4-BE49-F238E27FC236}">
                      <a16:creationId xmlns:a16="http://schemas.microsoft.com/office/drawing/2014/main" id="{1CDC6E2D-A772-3B49-8439-D3D891518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758327" y="2638756"/>
                  <a:ext cx="118410" cy="73535"/>
                </a:xfrm>
                <a:custGeom>
                  <a:avLst/>
                  <a:gdLst>
                    <a:gd name="T0" fmla="*/ 0 w 2532"/>
                    <a:gd name="T1" fmla="*/ 0 h 723"/>
                    <a:gd name="T2" fmla="*/ 0 w 2532"/>
                    <a:gd name="T3" fmla="*/ 0 h 723"/>
                    <a:gd name="T4" fmla="*/ 0 w 2532"/>
                    <a:gd name="T5" fmla="*/ 962694895 h 723"/>
                    <a:gd name="T6" fmla="*/ 0 w 2532"/>
                    <a:gd name="T7" fmla="*/ 962694895 h 723"/>
                    <a:gd name="T8" fmla="*/ 0 w 2532"/>
                    <a:gd name="T9" fmla="*/ 107314314 h 723"/>
                    <a:gd name="T10" fmla="*/ 0 w 2532"/>
                    <a:gd name="T11" fmla="*/ 0 h 7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32"/>
                    <a:gd name="T19" fmla="*/ 0 h 723"/>
                    <a:gd name="T20" fmla="*/ 2532 w 2532"/>
                    <a:gd name="T21" fmla="*/ 723 h 7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32" h="723">
                      <a:moveTo>
                        <a:pt x="6" y="0"/>
                      </a:moveTo>
                      <a:cubicBezTo>
                        <a:pt x="16" y="0"/>
                        <a:pt x="26" y="0"/>
                        <a:pt x="36" y="0"/>
                      </a:cubicBezTo>
                      <a:lnTo>
                        <a:pt x="2532" y="678"/>
                      </a:lnTo>
                      <a:lnTo>
                        <a:pt x="2529" y="723"/>
                      </a:lnTo>
                      <a:lnTo>
                        <a:pt x="0" y="2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850">
                <a:extLst>
                  <a:ext uri="{FF2B5EF4-FFF2-40B4-BE49-F238E27FC236}">
                    <a16:creationId xmlns:a16="http://schemas.microsoft.com/office/drawing/2014/main" id="{C7FC9F56-C4B9-CB4F-871F-27598301F4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8527" y="2307905"/>
                <a:ext cx="399726" cy="74090"/>
                <a:chOff x="2199" y="955"/>
                <a:chExt cx="2547" cy="506"/>
              </a:xfrm>
            </p:grpSpPr>
            <p:sp>
              <p:nvSpPr>
                <p:cNvPr id="226" name="Freeform 851">
                  <a:extLst>
                    <a:ext uri="{FF2B5EF4-FFF2-40B4-BE49-F238E27FC236}">
                      <a16:creationId xmlns:a16="http://schemas.microsoft.com/office/drawing/2014/main" id="{C78362AD-12BA-544F-9449-4E99CFE45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9" y="1166"/>
                  <a:ext cx="260" cy="281"/>
                </a:xfrm>
                <a:custGeom>
                  <a:avLst/>
                  <a:gdLst>
                    <a:gd name="T0" fmla="*/ 260 w 260"/>
                    <a:gd name="T1" fmla="*/ 0 h 281"/>
                    <a:gd name="T2" fmla="*/ 42 w 260"/>
                    <a:gd name="T3" fmla="*/ 112 h 281"/>
                    <a:gd name="T4" fmla="*/ 35 w 260"/>
                    <a:gd name="T5" fmla="*/ 211 h 281"/>
                    <a:gd name="T6" fmla="*/ 253 w 260"/>
                    <a:gd name="T7" fmla="*/ 281 h 28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0" h="281">
                      <a:moveTo>
                        <a:pt x="260" y="0"/>
                      </a:moveTo>
                      <a:cubicBezTo>
                        <a:pt x="224" y="19"/>
                        <a:pt x="79" y="77"/>
                        <a:pt x="42" y="112"/>
                      </a:cubicBezTo>
                      <a:cubicBezTo>
                        <a:pt x="5" y="143"/>
                        <a:pt x="0" y="183"/>
                        <a:pt x="35" y="211"/>
                      </a:cubicBezTo>
                      <a:cubicBezTo>
                        <a:pt x="70" y="239"/>
                        <a:pt x="208" y="266"/>
                        <a:pt x="253" y="281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7" name="Freeform 852">
                  <a:extLst>
                    <a:ext uri="{FF2B5EF4-FFF2-40B4-BE49-F238E27FC236}">
                      <a16:creationId xmlns:a16="http://schemas.microsoft.com/office/drawing/2014/main" id="{D7D5F371-6CB2-754F-B423-4A735A9DB5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040"/>
                  <a:ext cx="900" cy="421"/>
                </a:xfrm>
                <a:custGeom>
                  <a:avLst/>
                  <a:gdLst>
                    <a:gd name="T0" fmla="*/ 531 w 900"/>
                    <a:gd name="T1" fmla="*/ 0 h 421"/>
                    <a:gd name="T2" fmla="*/ 279 w 900"/>
                    <a:gd name="T3" fmla="*/ 77 h 421"/>
                    <a:gd name="T4" fmla="*/ 68 w 900"/>
                    <a:gd name="T5" fmla="*/ 182 h 421"/>
                    <a:gd name="T6" fmla="*/ 33 w 900"/>
                    <a:gd name="T7" fmla="*/ 323 h 421"/>
                    <a:gd name="T8" fmla="*/ 328 w 900"/>
                    <a:gd name="T9" fmla="*/ 400 h 421"/>
                    <a:gd name="T10" fmla="*/ 812 w 900"/>
                    <a:gd name="T11" fmla="*/ 421 h 421"/>
                    <a:gd name="T12" fmla="*/ 855 w 900"/>
                    <a:gd name="T13" fmla="*/ 400 h 4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00" h="421">
                      <a:moveTo>
                        <a:pt x="531" y="0"/>
                      </a:moveTo>
                      <a:cubicBezTo>
                        <a:pt x="489" y="13"/>
                        <a:pt x="356" y="47"/>
                        <a:pt x="279" y="77"/>
                      </a:cubicBezTo>
                      <a:cubicBezTo>
                        <a:pt x="202" y="107"/>
                        <a:pt x="109" y="141"/>
                        <a:pt x="68" y="182"/>
                      </a:cubicBezTo>
                      <a:cubicBezTo>
                        <a:pt x="31" y="213"/>
                        <a:pt x="0" y="292"/>
                        <a:pt x="33" y="323"/>
                      </a:cubicBezTo>
                      <a:cubicBezTo>
                        <a:pt x="76" y="359"/>
                        <a:pt x="198" y="384"/>
                        <a:pt x="328" y="400"/>
                      </a:cubicBezTo>
                      <a:cubicBezTo>
                        <a:pt x="458" y="416"/>
                        <a:pt x="724" y="421"/>
                        <a:pt x="812" y="421"/>
                      </a:cubicBezTo>
                      <a:cubicBezTo>
                        <a:pt x="900" y="421"/>
                        <a:pt x="846" y="404"/>
                        <a:pt x="855" y="40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8" name="Freeform 853">
                  <a:extLst>
                    <a:ext uri="{FF2B5EF4-FFF2-40B4-BE49-F238E27FC236}">
                      <a16:creationId xmlns:a16="http://schemas.microsoft.com/office/drawing/2014/main" id="{8BA4DE9D-2F75-6549-9A25-7FB763FE55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068"/>
                  <a:ext cx="428" cy="269"/>
                </a:xfrm>
                <a:custGeom>
                  <a:avLst/>
                  <a:gdLst>
                    <a:gd name="T0" fmla="*/ 428 w 428"/>
                    <a:gd name="T1" fmla="*/ 0 h 269"/>
                    <a:gd name="T2" fmla="*/ 217 w 428"/>
                    <a:gd name="T3" fmla="*/ 35 h 269"/>
                    <a:gd name="T4" fmla="*/ 21 w 428"/>
                    <a:gd name="T5" fmla="*/ 140 h 269"/>
                    <a:gd name="T6" fmla="*/ 91 w 428"/>
                    <a:gd name="T7" fmla="*/ 246 h 269"/>
                    <a:gd name="T8" fmla="*/ 231 w 428"/>
                    <a:gd name="T9" fmla="*/ 267 h 269"/>
                    <a:gd name="T10" fmla="*/ 414 w 428"/>
                    <a:gd name="T11" fmla="*/ 260 h 2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28" h="269">
                      <a:moveTo>
                        <a:pt x="428" y="0"/>
                      </a:moveTo>
                      <a:cubicBezTo>
                        <a:pt x="428" y="0"/>
                        <a:pt x="217" y="35"/>
                        <a:pt x="217" y="35"/>
                      </a:cubicBezTo>
                      <a:cubicBezTo>
                        <a:pt x="217" y="35"/>
                        <a:pt x="42" y="105"/>
                        <a:pt x="21" y="140"/>
                      </a:cubicBezTo>
                      <a:cubicBezTo>
                        <a:pt x="0" y="175"/>
                        <a:pt x="14" y="217"/>
                        <a:pt x="91" y="246"/>
                      </a:cubicBezTo>
                      <a:cubicBezTo>
                        <a:pt x="126" y="267"/>
                        <a:pt x="177" y="265"/>
                        <a:pt x="231" y="267"/>
                      </a:cubicBezTo>
                      <a:cubicBezTo>
                        <a:pt x="285" y="269"/>
                        <a:pt x="376" y="262"/>
                        <a:pt x="414" y="26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9" name="Freeform 854">
                  <a:extLst>
                    <a:ext uri="{FF2B5EF4-FFF2-40B4-BE49-F238E27FC236}">
                      <a16:creationId xmlns:a16="http://schemas.microsoft.com/office/drawing/2014/main" id="{9C6E88C6-1471-3640-9C83-836DB2672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4" y="1075"/>
                  <a:ext cx="377" cy="239"/>
                </a:xfrm>
                <a:custGeom>
                  <a:avLst/>
                  <a:gdLst>
                    <a:gd name="T0" fmla="*/ 42 w 377"/>
                    <a:gd name="T1" fmla="*/ 239 h 239"/>
                    <a:gd name="T2" fmla="*/ 335 w 377"/>
                    <a:gd name="T3" fmla="*/ 146 h 239"/>
                    <a:gd name="T4" fmla="*/ 342 w 377"/>
                    <a:gd name="T5" fmla="*/ 47 h 239"/>
                    <a:gd name="T6" fmla="*/ 0 w 377"/>
                    <a:gd name="T7" fmla="*/ 0 h 2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77" h="239">
                      <a:moveTo>
                        <a:pt x="42" y="239"/>
                      </a:moveTo>
                      <a:cubicBezTo>
                        <a:pt x="89" y="224"/>
                        <a:pt x="285" y="178"/>
                        <a:pt x="335" y="146"/>
                      </a:cubicBezTo>
                      <a:cubicBezTo>
                        <a:pt x="372" y="115"/>
                        <a:pt x="377" y="75"/>
                        <a:pt x="342" y="47"/>
                      </a:cubicBezTo>
                      <a:cubicBezTo>
                        <a:pt x="286" y="23"/>
                        <a:pt x="71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0" name="Freeform 855">
                  <a:extLst>
                    <a:ext uri="{FF2B5EF4-FFF2-40B4-BE49-F238E27FC236}">
                      <a16:creationId xmlns:a16="http://schemas.microsoft.com/office/drawing/2014/main" id="{CDF7241E-AB35-CB4E-AC37-D40F82656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6" y="997"/>
                  <a:ext cx="660" cy="336"/>
                </a:xfrm>
                <a:custGeom>
                  <a:avLst/>
                  <a:gdLst>
                    <a:gd name="T0" fmla="*/ 390 w 646"/>
                    <a:gd name="T1" fmla="*/ 592 h 300"/>
                    <a:gd name="T2" fmla="*/ 555 w 646"/>
                    <a:gd name="T3" fmla="*/ 501 h 300"/>
                    <a:gd name="T4" fmla="*/ 690 w 646"/>
                    <a:gd name="T5" fmla="*/ 377 h 300"/>
                    <a:gd name="T6" fmla="*/ 713 w 646"/>
                    <a:gd name="T7" fmla="*/ 211 h 300"/>
                    <a:gd name="T8" fmla="*/ 522 w 646"/>
                    <a:gd name="T9" fmla="*/ 119 h 300"/>
                    <a:gd name="T10" fmla="*/ 0 w 646"/>
                    <a:gd name="T11" fmla="*/ 0 h 3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46" h="300">
                      <a:moveTo>
                        <a:pt x="343" y="300"/>
                      </a:moveTo>
                      <a:cubicBezTo>
                        <a:pt x="367" y="292"/>
                        <a:pt x="443" y="272"/>
                        <a:pt x="487" y="254"/>
                      </a:cubicBezTo>
                      <a:cubicBezTo>
                        <a:pt x="531" y="236"/>
                        <a:pt x="584" y="216"/>
                        <a:pt x="607" y="191"/>
                      </a:cubicBezTo>
                      <a:cubicBezTo>
                        <a:pt x="628" y="173"/>
                        <a:pt x="646" y="125"/>
                        <a:pt x="627" y="107"/>
                      </a:cubicBezTo>
                      <a:cubicBezTo>
                        <a:pt x="603" y="85"/>
                        <a:pt x="563" y="79"/>
                        <a:pt x="459" y="61"/>
                      </a:cubicBezTo>
                      <a:cubicBezTo>
                        <a:pt x="355" y="43"/>
                        <a:pt x="76" y="10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1" name="Freeform 856">
                  <a:extLst>
                    <a:ext uri="{FF2B5EF4-FFF2-40B4-BE49-F238E27FC236}">
                      <a16:creationId xmlns:a16="http://schemas.microsoft.com/office/drawing/2014/main" id="{1F147BC7-3E05-0248-B4B8-53FE858D2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6" y="955"/>
                  <a:ext cx="630" cy="397"/>
                </a:xfrm>
                <a:custGeom>
                  <a:avLst/>
                  <a:gdLst>
                    <a:gd name="T0" fmla="*/ 320 w 630"/>
                    <a:gd name="T1" fmla="*/ 397 h 397"/>
                    <a:gd name="T2" fmla="*/ 468 w 630"/>
                    <a:gd name="T3" fmla="*/ 345 h 397"/>
                    <a:gd name="T4" fmla="*/ 590 w 630"/>
                    <a:gd name="T5" fmla="*/ 275 h 397"/>
                    <a:gd name="T6" fmla="*/ 611 w 630"/>
                    <a:gd name="T7" fmla="*/ 181 h 397"/>
                    <a:gd name="T8" fmla="*/ 439 w 630"/>
                    <a:gd name="T9" fmla="*/ 129 h 397"/>
                    <a:gd name="T10" fmla="*/ 0 w 630"/>
                    <a:gd name="T11" fmla="*/ 0 h 3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97">
                      <a:moveTo>
                        <a:pt x="320" y="397"/>
                      </a:moveTo>
                      <a:cubicBezTo>
                        <a:pt x="345" y="388"/>
                        <a:pt x="423" y="366"/>
                        <a:pt x="468" y="345"/>
                      </a:cubicBezTo>
                      <a:cubicBezTo>
                        <a:pt x="513" y="325"/>
                        <a:pt x="567" y="303"/>
                        <a:pt x="590" y="275"/>
                      </a:cubicBezTo>
                      <a:cubicBezTo>
                        <a:pt x="612" y="255"/>
                        <a:pt x="630" y="201"/>
                        <a:pt x="611" y="181"/>
                      </a:cubicBezTo>
                      <a:cubicBezTo>
                        <a:pt x="586" y="156"/>
                        <a:pt x="541" y="159"/>
                        <a:pt x="439" y="129"/>
                      </a:cubicBezTo>
                      <a:cubicBezTo>
                        <a:pt x="337" y="99"/>
                        <a:pt x="91" y="27"/>
                        <a:pt x="0" y="0"/>
                      </a:cubicBezTo>
                    </a:path>
                  </a:pathLst>
                </a:custGeom>
                <a:noFill/>
                <a:ln w="9525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3BA573AA-F2AE-334C-B328-9F37A8FF45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94314" y="2366481"/>
                <a:ext cx="39385" cy="702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B503E439-945A-A344-AB60-2A65A7023FC4}"/>
              </a:ext>
            </a:extLst>
          </p:cNvPr>
          <p:cNvGrpSpPr/>
          <p:nvPr/>
        </p:nvGrpSpPr>
        <p:grpSpPr>
          <a:xfrm>
            <a:off x="7840518" y="1242873"/>
            <a:ext cx="4037013" cy="1377421"/>
            <a:chOff x="7785100" y="730250"/>
            <a:chExt cx="4037013" cy="1377421"/>
          </a:xfrm>
        </p:grpSpPr>
        <p:grpSp>
          <p:nvGrpSpPr>
            <p:cNvPr id="273" name="Group 117">
              <a:extLst>
                <a:ext uri="{FF2B5EF4-FFF2-40B4-BE49-F238E27FC236}">
                  <a16:creationId xmlns:a16="http://schemas.microsoft.com/office/drawing/2014/main" id="{D45AA40C-B22D-9946-9473-ECEF602BD9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5100" y="736600"/>
              <a:ext cx="850900" cy="527050"/>
              <a:chOff x="-490" y="1664"/>
              <a:chExt cx="1429" cy="842"/>
            </a:xfrm>
          </p:grpSpPr>
          <p:sp>
            <p:nvSpPr>
              <p:cNvPr id="274" name="AutoShape 111">
                <a:extLst>
                  <a:ext uri="{FF2B5EF4-FFF2-40B4-BE49-F238E27FC236}">
                    <a16:creationId xmlns:a16="http://schemas.microsoft.com/office/drawing/2014/main" id="{19FECEC5-DE0E-784A-9583-2B6FFC9B7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4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275" name="Group 116">
                <a:extLst>
                  <a:ext uri="{FF2B5EF4-FFF2-40B4-BE49-F238E27FC236}">
                    <a16:creationId xmlns:a16="http://schemas.microsoft.com/office/drawing/2014/main" id="{CB83F8A1-1FC2-3B4D-8C09-DF5C801835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76" name="Rectangle 99">
                  <a:extLst>
                    <a:ext uri="{FF2B5EF4-FFF2-40B4-BE49-F238E27FC236}">
                      <a16:creationId xmlns:a16="http://schemas.microsoft.com/office/drawing/2014/main" id="{A2734C67-F9AC-2F44-B35F-38E877473C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338" y="1923"/>
                  <a:ext cx="1128" cy="58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77" name="Line 7">
                  <a:extLst>
                    <a:ext uri="{FF2B5EF4-FFF2-40B4-BE49-F238E27FC236}">
                      <a16:creationId xmlns:a16="http://schemas.microsoft.com/office/drawing/2014/main" id="{C66E4941-F9C5-1E4F-8B84-AFF95C669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50" y="2271"/>
                  <a:ext cx="673" cy="7"/>
                </a:xfrm>
                <a:prstGeom prst="line">
                  <a:avLst/>
                </a:pr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78" name="Group 103">
                  <a:extLst>
                    <a:ext uri="{FF2B5EF4-FFF2-40B4-BE49-F238E27FC236}">
                      <a16:creationId xmlns:a16="http://schemas.microsoft.com/office/drawing/2014/main" id="{7CB4606E-327A-1A44-A907-2660A5637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84" name="Rectangle 104">
                    <a:extLst>
                      <a:ext uri="{FF2B5EF4-FFF2-40B4-BE49-F238E27FC236}">
                        <a16:creationId xmlns:a16="http://schemas.microsoft.com/office/drawing/2014/main" id="{A99A3752-5DF1-1C4E-BD45-602755ADFA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0" y="1000"/>
                    <a:ext cx="871" cy="229"/>
                  </a:xfrm>
                  <a:prstGeom prst="rect">
                    <a:avLst/>
                  </a:pr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5" name="Rectangle 105">
                    <a:extLst>
                      <a:ext uri="{FF2B5EF4-FFF2-40B4-BE49-F238E27FC236}">
                        <a16:creationId xmlns:a16="http://schemas.microsoft.com/office/drawing/2014/main" id="{AC49E6EB-2EDA-8B47-AE75-BB9901D4F9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6" name="Rectangle 106">
                    <a:extLst>
                      <a:ext uri="{FF2B5EF4-FFF2-40B4-BE49-F238E27FC236}">
                        <a16:creationId xmlns:a16="http://schemas.microsoft.com/office/drawing/2014/main" id="{651CC5C2-CB72-6C43-B103-BE4D703728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" y="1074"/>
                    <a:ext cx="54" cy="56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7" name="Rectangle 107">
                    <a:extLst>
                      <a:ext uri="{FF2B5EF4-FFF2-40B4-BE49-F238E27FC236}">
                        <a16:creationId xmlns:a16="http://schemas.microsoft.com/office/drawing/2014/main" id="{1DE97946-179C-8D42-A61A-D83CE59461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60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8" name="Rectangle 108">
                    <a:extLst>
                      <a:ext uri="{FF2B5EF4-FFF2-40B4-BE49-F238E27FC236}">
                        <a16:creationId xmlns:a16="http://schemas.microsoft.com/office/drawing/2014/main" id="{04A1C1EF-E526-1F41-A47F-D1260D32ED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6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289" name="AutoShape 109">
                    <a:extLst>
                      <a:ext uri="{FF2B5EF4-FFF2-40B4-BE49-F238E27FC236}">
                        <a16:creationId xmlns:a16="http://schemas.microsoft.com/office/drawing/2014/main" id="{DAE4B7E4-EF46-4D47-BE30-6BDF7FC9D9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C86A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279" name="Picture 110" descr="desktop_computer_stylized_small">
                  <a:extLst>
                    <a:ext uri="{FF2B5EF4-FFF2-40B4-BE49-F238E27FC236}">
                      <a16:creationId xmlns:a16="http://schemas.microsoft.com/office/drawing/2014/main" id="{DDDBC1EE-FFD8-AA47-90A3-58C691D12C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80" name="Rectangle 112">
                  <a:extLst>
                    <a:ext uri="{FF2B5EF4-FFF2-40B4-BE49-F238E27FC236}">
                      <a16:creationId xmlns:a16="http://schemas.microsoft.com/office/drawing/2014/main" id="{1ABA220B-E12D-014F-A57E-FF99A7E823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" y="2232"/>
                  <a:ext cx="104" cy="91"/>
                </a:xfrm>
                <a:prstGeom prst="rect">
                  <a:avLst/>
                </a:prstGeom>
                <a:solidFill>
                  <a:srgbClr val="E4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281" name="Freeform 113">
                  <a:extLst>
                    <a:ext uri="{FF2B5EF4-FFF2-40B4-BE49-F238E27FC236}">
                      <a16:creationId xmlns:a16="http://schemas.microsoft.com/office/drawing/2014/main" id="{D421ED9C-7EE2-4245-A767-1000693F38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14 w 381"/>
                    <a:gd name="T1" fmla="*/ 274 h 274"/>
                    <a:gd name="T2" fmla="*/ 14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E4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283" name="Picture 115" descr="tv">
                  <a:extLst>
                    <a:ext uri="{FF2B5EF4-FFF2-40B4-BE49-F238E27FC236}">
                      <a16:creationId xmlns:a16="http://schemas.microsoft.com/office/drawing/2014/main" id="{DA3CD424-6F2B-A64F-BB99-BFCEFC77DB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41" name="Line 169">
              <a:extLst>
                <a:ext uri="{FF2B5EF4-FFF2-40B4-BE49-F238E27FC236}">
                  <a16:creationId xmlns:a16="http://schemas.microsoft.com/office/drawing/2014/main" id="{0ED8CDDF-16E6-9949-AE23-AEA42EA9F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3564" y="1479550"/>
              <a:ext cx="2593686" cy="0"/>
            </a:xfrm>
            <a:prstGeom prst="line">
              <a:avLst/>
            </a:prstGeom>
            <a:noFill/>
            <a:ln w="19050">
              <a:solidFill>
                <a:srgbClr val="E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Text Box 204">
              <a:extLst>
                <a:ext uri="{FF2B5EF4-FFF2-40B4-BE49-F238E27FC236}">
                  <a16:creationId xmlns:a16="http://schemas.microsoft.com/office/drawing/2014/main" id="{9EB94DD9-4B0C-9F40-A9C8-055FEE1AE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9275" y="8080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94702E13-DA68-4543-AB4F-AD4BC76B53EB}"/>
                </a:ext>
              </a:extLst>
            </p:cNvPr>
            <p:cNvGrpSpPr/>
            <p:nvPr/>
          </p:nvGrpSpPr>
          <p:grpSpPr>
            <a:xfrm>
              <a:off x="7872413" y="1479550"/>
              <a:ext cx="850900" cy="623888"/>
              <a:chOff x="7872413" y="1479550"/>
              <a:chExt cx="850900" cy="623888"/>
            </a:xfrm>
          </p:grpSpPr>
          <p:grpSp>
            <p:nvGrpSpPr>
              <p:cNvPr id="307" name="Group 135">
                <a:extLst>
                  <a:ext uri="{FF2B5EF4-FFF2-40B4-BE49-F238E27FC236}">
                    <a16:creationId xmlns:a16="http://schemas.microsoft.com/office/drawing/2014/main" id="{18C2718F-6489-3842-866B-C6083D9124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308" name="AutoShape 136">
                  <a:extLst>
                    <a:ext uri="{FF2B5EF4-FFF2-40B4-BE49-F238E27FC236}">
                      <a16:creationId xmlns:a16="http://schemas.microsoft.com/office/drawing/2014/main" id="{06A4920B-716F-6440-A4A4-D28120C16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09" name="Group 137">
                  <a:extLst>
                    <a:ext uri="{FF2B5EF4-FFF2-40B4-BE49-F238E27FC236}">
                      <a16:creationId xmlns:a16="http://schemas.microsoft.com/office/drawing/2014/main" id="{D5BBEB23-7774-4344-9031-57B565E628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10" name="Rectangle 138">
                    <a:extLst>
                      <a:ext uri="{FF2B5EF4-FFF2-40B4-BE49-F238E27FC236}">
                        <a16:creationId xmlns:a16="http://schemas.microsoft.com/office/drawing/2014/main" id="{8FC71A6F-1303-3A46-848F-ED88E09D46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1" name="Line 7">
                    <a:extLst>
                      <a:ext uri="{FF2B5EF4-FFF2-40B4-BE49-F238E27FC236}">
                        <a16:creationId xmlns:a16="http://schemas.microsoft.com/office/drawing/2014/main" id="{74A21E63-C3A9-BE46-B55D-249D7B73AC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12" name="Group 140">
                    <a:extLst>
                      <a:ext uri="{FF2B5EF4-FFF2-40B4-BE49-F238E27FC236}">
                        <a16:creationId xmlns:a16="http://schemas.microsoft.com/office/drawing/2014/main" id="{F6600432-E3DE-234E-9D32-F244445547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318" name="Rectangle 141">
                      <a:extLst>
                        <a:ext uri="{FF2B5EF4-FFF2-40B4-BE49-F238E27FC236}">
                          <a16:creationId xmlns:a16="http://schemas.microsoft.com/office/drawing/2014/main" id="{0AC9502F-C0FF-034A-B159-81DCA48F814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19" name="Rectangle 142">
                      <a:extLst>
                        <a:ext uri="{FF2B5EF4-FFF2-40B4-BE49-F238E27FC236}">
                          <a16:creationId xmlns:a16="http://schemas.microsoft.com/office/drawing/2014/main" id="{1836D0E5-A637-3645-ADFC-9E3F1C7344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0" name="Rectangle 143">
                      <a:extLst>
                        <a:ext uri="{FF2B5EF4-FFF2-40B4-BE49-F238E27FC236}">
                          <a16:creationId xmlns:a16="http://schemas.microsoft.com/office/drawing/2014/main" id="{033C6F2A-0F65-6040-8A3C-BAD90C628B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1" name="Rectangle 144">
                      <a:extLst>
                        <a:ext uri="{FF2B5EF4-FFF2-40B4-BE49-F238E27FC236}">
                          <a16:creationId xmlns:a16="http://schemas.microsoft.com/office/drawing/2014/main" id="{513E5FB6-D7F9-9343-82C8-9BB80CB7FF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2" name="Rectangle 145">
                      <a:extLst>
                        <a:ext uri="{FF2B5EF4-FFF2-40B4-BE49-F238E27FC236}">
                          <a16:creationId xmlns:a16="http://schemas.microsoft.com/office/drawing/2014/main" id="{700456BA-BDB8-784C-999D-644E2C79FCD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323" name="AutoShape 146">
                      <a:extLst>
                        <a:ext uri="{FF2B5EF4-FFF2-40B4-BE49-F238E27FC236}">
                          <a16:creationId xmlns:a16="http://schemas.microsoft.com/office/drawing/2014/main" id="{902212FC-7256-754F-AFD4-8BD64D83D2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13" name="Picture 147" descr="desktop_computer_stylized_small">
                    <a:extLst>
                      <a:ext uri="{FF2B5EF4-FFF2-40B4-BE49-F238E27FC236}">
                        <a16:creationId xmlns:a16="http://schemas.microsoft.com/office/drawing/2014/main" id="{6749D4B2-638E-3247-895E-C38F81C6A16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14" name="Rectangle 148">
                    <a:extLst>
                      <a:ext uri="{FF2B5EF4-FFF2-40B4-BE49-F238E27FC236}">
                        <a16:creationId xmlns:a16="http://schemas.microsoft.com/office/drawing/2014/main" id="{11D92BD6-CE36-634D-9F1B-6CBED16DB8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15" name="Freeform 149">
                    <a:extLst>
                      <a:ext uri="{FF2B5EF4-FFF2-40B4-BE49-F238E27FC236}">
                        <a16:creationId xmlns:a16="http://schemas.microsoft.com/office/drawing/2014/main" id="{FA61DEAA-1D6D-3A4B-9DD2-2633E3EF32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317" name="Picture 151" descr="tv">
                    <a:extLst>
                      <a:ext uri="{FF2B5EF4-FFF2-40B4-BE49-F238E27FC236}">
                        <a16:creationId xmlns:a16="http://schemas.microsoft.com/office/drawing/2014/main" id="{94763A90-FA83-6D43-A436-F13917DEDD5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364" name="Freeform 209">
                <a:extLst>
                  <a:ext uri="{FF2B5EF4-FFF2-40B4-BE49-F238E27FC236}">
                    <a16:creationId xmlns:a16="http://schemas.microsoft.com/office/drawing/2014/main" id="{EFB2345E-45BF-0345-9876-16ED4A0CB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5" name="Rectangle 44">
              <a:extLst>
                <a:ext uri="{FF2B5EF4-FFF2-40B4-BE49-F238E27FC236}">
                  <a16:creationId xmlns:a16="http://schemas.microsoft.com/office/drawing/2014/main" id="{7ABEC7AC-0CF9-7740-88E7-0E43CF01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5313" y="1054100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7" name="Freeform 216">
              <a:extLst>
                <a:ext uri="{FF2B5EF4-FFF2-40B4-BE49-F238E27FC236}">
                  <a16:creationId xmlns:a16="http://schemas.microsoft.com/office/drawing/2014/main" id="{D74A0656-120C-2348-A152-8E46A643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2488" y="1236663"/>
              <a:ext cx="330200" cy="454025"/>
            </a:xfrm>
            <a:custGeom>
              <a:avLst/>
              <a:gdLst>
                <a:gd name="T0" fmla="*/ 0 w 318"/>
                <a:gd name="T1" fmla="*/ 2147483647 h 412"/>
                <a:gd name="T2" fmla="*/ 2147483647 w 318"/>
                <a:gd name="T3" fmla="*/ 2147483647 h 412"/>
                <a:gd name="T4" fmla="*/ 2147483647 w 318"/>
                <a:gd name="T5" fmla="*/ 0 h 412"/>
                <a:gd name="T6" fmla="*/ 2147483647 w 318"/>
                <a:gd name="T7" fmla="*/ 2147483647 h 412"/>
                <a:gd name="T8" fmla="*/ 2147483647 w 318"/>
                <a:gd name="T9" fmla="*/ 2147483647 h 412"/>
                <a:gd name="T10" fmla="*/ 2147483647 w 318"/>
                <a:gd name="T11" fmla="*/ 2147483647 h 412"/>
                <a:gd name="T12" fmla="*/ 2147483647 w 318"/>
                <a:gd name="T13" fmla="*/ 2147483647 h 412"/>
                <a:gd name="T14" fmla="*/ 2147483647 w 318"/>
                <a:gd name="T15" fmla="*/ 2147483647 h 412"/>
                <a:gd name="T16" fmla="*/ 0 w 318"/>
                <a:gd name="T17" fmla="*/ 2147483647 h 4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412"/>
                <a:gd name="T29" fmla="*/ 318 w 318"/>
                <a:gd name="T30" fmla="*/ 412 h 4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412">
                  <a:moveTo>
                    <a:pt x="0" y="412"/>
                  </a:moveTo>
                  <a:lnTo>
                    <a:pt x="3" y="1"/>
                  </a:lnTo>
                  <a:lnTo>
                    <a:pt x="74" y="0"/>
                  </a:lnTo>
                  <a:lnTo>
                    <a:pt x="254" y="111"/>
                  </a:lnTo>
                  <a:lnTo>
                    <a:pt x="318" y="115"/>
                  </a:lnTo>
                  <a:lnTo>
                    <a:pt x="318" y="308"/>
                  </a:lnTo>
                  <a:lnTo>
                    <a:pt x="246" y="308"/>
                  </a:lnTo>
                  <a:lnTo>
                    <a:pt x="74" y="412"/>
                  </a:lnTo>
                  <a:lnTo>
                    <a:pt x="0" y="4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rgbClr val="E400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217">
              <a:extLst>
                <a:ext uri="{FF2B5EF4-FFF2-40B4-BE49-F238E27FC236}">
                  <a16:creationId xmlns:a16="http://schemas.microsoft.com/office/drawing/2014/main" id="{B21EE085-803A-FB4A-83BD-700B68E7F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9842" y="1167342"/>
              <a:ext cx="366713" cy="406400"/>
            </a:xfrm>
            <a:custGeom>
              <a:avLst/>
              <a:gdLst>
                <a:gd name="T0" fmla="*/ 0 w 353"/>
                <a:gd name="T1" fmla="*/ 2147483647 h 369"/>
                <a:gd name="T2" fmla="*/ 2147483647 w 353"/>
                <a:gd name="T3" fmla="*/ 0 h 369"/>
                <a:gd name="T4" fmla="*/ 2147483647 w 353"/>
                <a:gd name="T5" fmla="*/ 0 h 369"/>
                <a:gd name="T6" fmla="*/ 2147483647 w 353"/>
                <a:gd name="T7" fmla="*/ 2147483647 h 369"/>
                <a:gd name="T8" fmla="*/ 2147483647 w 353"/>
                <a:gd name="T9" fmla="*/ 2147483647 h 369"/>
                <a:gd name="T10" fmla="*/ 2147483647 w 353"/>
                <a:gd name="T11" fmla="*/ 2147483647 h 369"/>
                <a:gd name="T12" fmla="*/ 2147483647 w 353"/>
                <a:gd name="T13" fmla="*/ 2147483647 h 369"/>
                <a:gd name="T14" fmla="*/ 2147483647 w 353"/>
                <a:gd name="T15" fmla="*/ 2147483647 h 369"/>
                <a:gd name="T16" fmla="*/ 2147483647 w 353"/>
                <a:gd name="T17" fmla="*/ 2147483647 h 369"/>
                <a:gd name="T18" fmla="*/ 2147483647 w 353"/>
                <a:gd name="T19" fmla="*/ 2147483647 h 369"/>
                <a:gd name="T20" fmla="*/ 0 w 353"/>
                <a:gd name="T21" fmla="*/ 2147483647 h 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3"/>
                <a:gd name="T34" fmla="*/ 0 h 369"/>
                <a:gd name="T35" fmla="*/ 353 w 353"/>
                <a:gd name="T36" fmla="*/ 369 h 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3" h="369">
                  <a:moveTo>
                    <a:pt x="0" y="59"/>
                  </a:moveTo>
                  <a:lnTo>
                    <a:pt x="32" y="0"/>
                  </a:lnTo>
                  <a:lnTo>
                    <a:pt x="105" y="0"/>
                  </a:lnTo>
                  <a:lnTo>
                    <a:pt x="276" y="113"/>
                  </a:lnTo>
                  <a:lnTo>
                    <a:pt x="353" y="113"/>
                  </a:lnTo>
                  <a:lnTo>
                    <a:pt x="353" y="315"/>
                  </a:lnTo>
                  <a:lnTo>
                    <a:pt x="318" y="369"/>
                  </a:lnTo>
                  <a:lnTo>
                    <a:pt x="315" y="173"/>
                  </a:lnTo>
                  <a:lnTo>
                    <a:pt x="254" y="173"/>
                  </a:lnTo>
                  <a:lnTo>
                    <a:pt x="75" y="6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Line 218">
              <a:extLst>
                <a:ext uri="{FF2B5EF4-FFF2-40B4-BE49-F238E27FC236}">
                  <a16:creationId xmlns:a16="http://schemas.microsoft.com/office/drawing/2014/main" id="{662CF9DC-48CB-3C4D-B5DD-565FE580BE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39513" y="1295400"/>
              <a:ext cx="34925" cy="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Line 219">
              <a:extLst>
                <a:ext uri="{FF2B5EF4-FFF2-40B4-BE49-F238E27FC236}">
                  <a16:creationId xmlns:a16="http://schemas.microsoft.com/office/drawing/2014/main" id="{7C5780A1-D001-8344-837A-3397C4576A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1063" y="1466850"/>
              <a:ext cx="268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220">
              <a:extLst>
                <a:ext uri="{FF2B5EF4-FFF2-40B4-BE49-F238E27FC236}">
                  <a16:creationId xmlns:a16="http://schemas.microsoft.com/office/drawing/2014/main" id="{6C59CA65-50C3-0443-8B37-EE986EE2D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4713" y="1290638"/>
              <a:ext cx="274637" cy="115887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221">
              <a:extLst>
                <a:ext uri="{FF2B5EF4-FFF2-40B4-BE49-F238E27FC236}">
                  <a16:creationId xmlns:a16="http://schemas.microsoft.com/office/drawing/2014/main" id="{7556E69F-3BCD-2B4F-A17A-81BBDE0EEFC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1034713" y="1527175"/>
              <a:ext cx="274637" cy="114300"/>
            </a:xfrm>
            <a:custGeom>
              <a:avLst/>
              <a:gdLst>
                <a:gd name="T0" fmla="*/ 0 w 264"/>
                <a:gd name="T1" fmla="*/ 0 h 105"/>
                <a:gd name="T2" fmla="*/ 2147483647 w 264"/>
                <a:gd name="T3" fmla="*/ 0 h 105"/>
                <a:gd name="T4" fmla="*/ 2147483647 w 264"/>
                <a:gd name="T5" fmla="*/ 2147483647 h 105"/>
                <a:gd name="T6" fmla="*/ 2147483647 w 264"/>
                <a:gd name="T7" fmla="*/ 2147483647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"/>
                <a:gd name="T13" fmla="*/ 0 h 105"/>
                <a:gd name="T14" fmla="*/ 264 w 264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" h="105">
                  <a:moveTo>
                    <a:pt x="0" y="0"/>
                  </a:moveTo>
                  <a:lnTo>
                    <a:pt x="52" y="0"/>
                  </a:lnTo>
                  <a:lnTo>
                    <a:pt x="207" y="105"/>
                  </a:lnTo>
                  <a:lnTo>
                    <a:pt x="264" y="10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AutoShape 225">
              <a:extLst>
                <a:ext uri="{FF2B5EF4-FFF2-40B4-BE49-F238E27FC236}">
                  <a16:creationId xmlns:a16="http://schemas.microsoft.com/office/drawing/2014/main" id="{9DD28501-C345-2745-849B-87EB75970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15613" y="790575"/>
              <a:ext cx="1206500" cy="2619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983BDABC-49F0-F642-9544-FC51657A2E15}"/>
                </a:ext>
              </a:extLst>
            </p:cNvPr>
            <p:cNvGrpSpPr/>
            <p:nvPr/>
          </p:nvGrpSpPr>
          <p:grpSpPr>
            <a:xfrm>
              <a:off x="8699500" y="730250"/>
              <a:ext cx="850900" cy="755650"/>
              <a:chOff x="8699500" y="730250"/>
              <a:chExt cx="850900" cy="755650"/>
            </a:xfrm>
          </p:grpSpPr>
          <p:grpSp>
            <p:nvGrpSpPr>
              <p:cNvPr id="393" name="Group 117">
                <a:extLst>
                  <a:ext uri="{FF2B5EF4-FFF2-40B4-BE49-F238E27FC236}">
                    <a16:creationId xmlns:a16="http://schemas.microsoft.com/office/drawing/2014/main" id="{D54CFC43-9C44-9741-8C04-D80CE47569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99500" y="730250"/>
                <a:ext cx="850900" cy="527050"/>
                <a:chOff x="-490" y="1664"/>
                <a:chExt cx="1429" cy="842"/>
              </a:xfrm>
            </p:grpSpPr>
            <p:sp>
              <p:nvSpPr>
                <p:cNvPr id="394" name="AutoShape 111">
                  <a:extLst>
                    <a:ext uri="{FF2B5EF4-FFF2-40B4-BE49-F238E27FC236}">
                      <a16:creationId xmlns:a16="http://schemas.microsoft.com/office/drawing/2014/main" id="{97DF7804-CC88-1F42-B8F9-051351FE80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395" name="Group 116">
                  <a:extLst>
                    <a:ext uri="{FF2B5EF4-FFF2-40B4-BE49-F238E27FC236}">
                      <a16:creationId xmlns:a16="http://schemas.microsoft.com/office/drawing/2014/main" id="{62D463CD-C41B-EB42-B714-BE7DEB8C5A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396" name="Rectangle 99">
                    <a:extLst>
                      <a:ext uri="{FF2B5EF4-FFF2-40B4-BE49-F238E27FC236}">
                        <a16:creationId xmlns:a16="http://schemas.microsoft.com/office/drawing/2014/main" id="{C882ED75-ED21-974A-90AC-D2ADE1E07E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397" name="Line 7">
                    <a:extLst>
                      <a:ext uri="{FF2B5EF4-FFF2-40B4-BE49-F238E27FC236}">
                        <a16:creationId xmlns:a16="http://schemas.microsoft.com/office/drawing/2014/main" id="{1BB2D968-610B-184F-A2CF-14B33B3A95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3" cy="7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98" name="Group 103">
                    <a:extLst>
                      <a:ext uri="{FF2B5EF4-FFF2-40B4-BE49-F238E27FC236}">
                        <a16:creationId xmlns:a16="http://schemas.microsoft.com/office/drawing/2014/main" id="{4D4CE61C-8983-B647-864F-F470C03A07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403" name="Rectangle 104">
                      <a:extLst>
                        <a:ext uri="{FF2B5EF4-FFF2-40B4-BE49-F238E27FC236}">
                          <a16:creationId xmlns:a16="http://schemas.microsoft.com/office/drawing/2014/main" id="{F0C7BF96-DC9B-8F46-A1CD-DF23ED3B11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4" name="Rectangle 105">
                      <a:extLst>
                        <a:ext uri="{FF2B5EF4-FFF2-40B4-BE49-F238E27FC236}">
                          <a16:creationId xmlns:a16="http://schemas.microsoft.com/office/drawing/2014/main" id="{31A36EA8-D658-AB47-BE82-801AA588F5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5" name="Rectangle 106">
                      <a:extLst>
                        <a:ext uri="{FF2B5EF4-FFF2-40B4-BE49-F238E27FC236}">
                          <a16:creationId xmlns:a16="http://schemas.microsoft.com/office/drawing/2014/main" id="{5DDEAC47-056C-384C-B89F-5A42C8379AD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6" name="Rectangle 107">
                      <a:extLst>
                        <a:ext uri="{FF2B5EF4-FFF2-40B4-BE49-F238E27FC236}">
                          <a16:creationId xmlns:a16="http://schemas.microsoft.com/office/drawing/2014/main" id="{5FAEA790-B08D-2741-A24E-F6C8966DFA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7" name="Rectangle 108">
                      <a:extLst>
                        <a:ext uri="{FF2B5EF4-FFF2-40B4-BE49-F238E27FC236}">
                          <a16:creationId xmlns:a16="http://schemas.microsoft.com/office/drawing/2014/main" id="{C8681A97-C9D1-FE48-BB82-818A99CB0B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08" name="AutoShape 109">
                      <a:extLst>
                        <a:ext uri="{FF2B5EF4-FFF2-40B4-BE49-F238E27FC236}">
                          <a16:creationId xmlns:a16="http://schemas.microsoft.com/office/drawing/2014/main" id="{CFB36D93-5244-FD4C-BD34-FB641007F59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99" name="Picture 110" descr="desktop_computer_stylized_small">
                    <a:extLst>
                      <a:ext uri="{FF2B5EF4-FFF2-40B4-BE49-F238E27FC236}">
                        <a16:creationId xmlns:a16="http://schemas.microsoft.com/office/drawing/2014/main" id="{9B404C1F-048E-7044-BE69-14D8C09F81C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0" name="Rectangle 112">
                    <a:extLst>
                      <a:ext uri="{FF2B5EF4-FFF2-40B4-BE49-F238E27FC236}">
                        <a16:creationId xmlns:a16="http://schemas.microsoft.com/office/drawing/2014/main" id="{93620211-30D2-A74F-85D8-3CCB3BB54C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01" name="Freeform 113">
                    <a:extLst>
                      <a:ext uri="{FF2B5EF4-FFF2-40B4-BE49-F238E27FC236}">
                        <a16:creationId xmlns:a16="http://schemas.microsoft.com/office/drawing/2014/main" id="{EAB132C2-BF16-0F4B-B306-8B5A4C1C0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02" name="Picture 115" descr="tv">
                    <a:extLst>
                      <a:ext uri="{FF2B5EF4-FFF2-40B4-BE49-F238E27FC236}">
                        <a16:creationId xmlns:a16="http://schemas.microsoft.com/office/drawing/2014/main" id="{E56F1C09-456F-6945-AACA-76354A8314E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CEADDDE2-F07E-2048-90F3-56476774EC97}"/>
                  </a:ext>
                </a:extLst>
              </p:cNvPr>
              <p:cNvCxnSpPr/>
              <p:nvPr/>
            </p:nvCxnSpPr>
            <p:spPr>
              <a:xfrm>
                <a:off x="9334500" y="1147233"/>
                <a:ext cx="0" cy="338667"/>
              </a:xfrm>
              <a:prstGeom prst="line">
                <a:avLst/>
              </a:prstGeom>
              <a:ln w="9525">
                <a:solidFill>
                  <a:srgbClr val="E4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2E6A914D-56E6-6144-8A5D-B26042233D49}"/>
                </a:ext>
              </a:extLst>
            </p:cNvPr>
            <p:cNvCxnSpPr/>
            <p:nvPr/>
          </p:nvCxnSpPr>
          <p:spPr>
            <a:xfrm>
              <a:off x="8428567" y="1151466"/>
              <a:ext cx="0" cy="338667"/>
            </a:xfrm>
            <a:prstGeom prst="line">
              <a:avLst/>
            </a:prstGeom>
            <a:ln w="9525">
              <a:solidFill>
                <a:srgbClr val="E4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5" name="Group 414">
              <a:extLst>
                <a:ext uri="{FF2B5EF4-FFF2-40B4-BE49-F238E27FC236}">
                  <a16:creationId xmlns:a16="http://schemas.microsoft.com/office/drawing/2014/main" id="{EA667DB5-3322-4A46-B5FA-A070FD5DC154}"/>
                </a:ext>
              </a:extLst>
            </p:cNvPr>
            <p:cNvGrpSpPr/>
            <p:nvPr/>
          </p:nvGrpSpPr>
          <p:grpSpPr>
            <a:xfrm>
              <a:off x="8795279" y="1483783"/>
              <a:ext cx="850900" cy="623888"/>
              <a:chOff x="7872413" y="1479550"/>
              <a:chExt cx="850900" cy="623888"/>
            </a:xfrm>
          </p:grpSpPr>
          <p:grpSp>
            <p:nvGrpSpPr>
              <p:cNvPr id="416" name="Group 135">
                <a:extLst>
                  <a:ext uri="{FF2B5EF4-FFF2-40B4-BE49-F238E27FC236}">
                    <a16:creationId xmlns:a16="http://schemas.microsoft.com/office/drawing/2014/main" id="{85DFD946-B194-774B-88CB-2C0D2F0CAA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72413" y="1576388"/>
                <a:ext cx="850900" cy="527050"/>
                <a:chOff x="-490" y="1664"/>
                <a:chExt cx="1429" cy="842"/>
              </a:xfrm>
            </p:grpSpPr>
            <p:sp>
              <p:nvSpPr>
                <p:cNvPr id="418" name="AutoShape 136">
                  <a:extLst>
                    <a:ext uri="{FF2B5EF4-FFF2-40B4-BE49-F238E27FC236}">
                      <a16:creationId xmlns:a16="http://schemas.microsoft.com/office/drawing/2014/main" id="{F297B945-74B3-CB4B-878C-7C02A4889F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-490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grpSp>
              <p:nvGrpSpPr>
                <p:cNvPr id="419" name="Group 137">
                  <a:extLst>
                    <a:ext uri="{FF2B5EF4-FFF2-40B4-BE49-F238E27FC236}">
                      <a16:creationId xmlns:a16="http://schemas.microsoft.com/office/drawing/2014/main" id="{E4CF7180-96A2-CD40-B8A0-45AE98BA1F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420" name="Rectangle 138">
                    <a:extLst>
                      <a:ext uri="{FF2B5EF4-FFF2-40B4-BE49-F238E27FC236}">
                        <a16:creationId xmlns:a16="http://schemas.microsoft.com/office/drawing/2014/main" id="{E728FEDA-C496-A141-8FEA-14AAB825DF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38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21" name="Line 7">
                    <a:extLst>
                      <a:ext uri="{FF2B5EF4-FFF2-40B4-BE49-F238E27FC236}">
                        <a16:creationId xmlns:a16="http://schemas.microsoft.com/office/drawing/2014/main" id="{94947D33-1E0B-FE40-8CAB-CBBDC0D6E2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150" y="2271"/>
                    <a:ext cx="676" cy="4"/>
                  </a:xfrm>
                  <a:prstGeom prst="line">
                    <a:avLst/>
                  </a:pr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422" name="Group 140">
                    <a:extLst>
                      <a:ext uri="{FF2B5EF4-FFF2-40B4-BE49-F238E27FC236}">
                        <a16:creationId xmlns:a16="http://schemas.microsoft.com/office/drawing/2014/main" id="{394E883E-EC3D-5D4A-AEA2-4725F7F2DBF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427" name="Rectangle 141">
                      <a:extLst>
                        <a:ext uri="{FF2B5EF4-FFF2-40B4-BE49-F238E27FC236}">
                          <a16:creationId xmlns:a16="http://schemas.microsoft.com/office/drawing/2014/main" id="{448655B1-0992-6F4B-815F-913E06606C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" y="1000"/>
                      <a:ext cx="871" cy="229"/>
                    </a:xfrm>
                    <a:prstGeom prst="rect">
                      <a:avLst/>
                    </a:prstGeom>
                    <a:solidFill>
                      <a:srgbClr val="EC86A6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28" name="Rectangle 142">
                      <a:extLst>
                        <a:ext uri="{FF2B5EF4-FFF2-40B4-BE49-F238E27FC236}">
                          <a16:creationId xmlns:a16="http://schemas.microsoft.com/office/drawing/2014/main" id="{968409F2-F7DA-2446-B315-0CF4D05EAD1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29" name="Rectangle 143">
                      <a:extLst>
                        <a:ext uri="{FF2B5EF4-FFF2-40B4-BE49-F238E27FC236}">
                          <a16:creationId xmlns:a16="http://schemas.microsoft.com/office/drawing/2014/main" id="{0362FF3B-ADD9-5744-8ACA-3EFADB8322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0" name="Rectangle 144">
                      <a:extLst>
                        <a:ext uri="{FF2B5EF4-FFF2-40B4-BE49-F238E27FC236}">
                          <a16:creationId xmlns:a16="http://schemas.microsoft.com/office/drawing/2014/main" id="{C40AA11A-DFD4-8F42-897F-82FED599B2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6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1" name="Rectangle 145">
                      <a:extLst>
                        <a:ext uri="{FF2B5EF4-FFF2-40B4-BE49-F238E27FC236}">
                          <a16:creationId xmlns:a16="http://schemas.microsoft.com/office/drawing/2014/main" id="{8A810F1B-6E62-5742-8139-F7E89D3E1C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+mn-cs"/>
                      </a:endParaRPr>
                    </a:p>
                  </p:txBody>
                </p:sp>
                <p:sp>
                  <p:nvSpPr>
                    <p:cNvPr id="432" name="AutoShape 146">
                      <a:extLst>
                        <a:ext uri="{FF2B5EF4-FFF2-40B4-BE49-F238E27FC236}">
                          <a16:creationId xmlns:a16="http://schemas.microsoft.com/office/drawing/2014/main" id="{F9E0BEC6-A98D-274B-80FC-89A0443392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75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423" name="Picture 147" descr="desktop_computer_stylized_small">
                    <a:extLst>
                      <a:ext uri="{FF2B5EF4-FFF2-40B4-BE49-F238E27FC236}">
                        <a16:creationId xmlns:a16="http://schemas.microsoft.com/office/drawing/2014/main" id="{0A91A55F-2043-9E4B-99F9-AFA78F5A814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24" name="Rectangle 148">
                    <a:extLst>
                      <a:ext uri="{FF2B5EF4-FFF2-40B4-BE49-F238E27FC236}">
                        <a16:creationId xmlns:a16="http://schemas.microsoft.com/office/drawing/2014/main" id="{F8AF0B05-119A-0146-852E-B3BD3225EC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E4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  <a:cs typeface="+mn-cs"/>
                    </a:endParaRPr>
                  </a:p>
                </p:txBody>
              </p:sp>
              <p:sp>
                <p:nvSpPr>
                  <p:cNvPr id="425" name="Freeform 149">
                    <a:extLst>
                      <a:ext uri="{FF2B5EF4-FFF2-40B4-BE49-F238E27FC236}">
                        <a16:creationId xmlns:a16="http://schemas.microsoft.com/office/drawing/2014/main" id="{AB1B2319-3B1A-4844-AE46-5CB41DCFDC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14 w 381"/>
                      <a:gd name="T1" fmla="*/ 274 h 274"/>
                      <a:gd name="T2" fmla="*/ 14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E4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26" name="Picture 151" descr="tv">
                    <a:extLst>
                      <a:ext uri="{FF2B5EF4-FFF2-40B4-BE49-F238E27FC236}">
                        <a16:creationId xmlns:a16="http://schemas.microsoft.com/office/drawing/2014/main" id="{FBF03B14-5AED-7E49-8E18-C9D52DD0666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417" name="Freeform 209">
                <a:extLst>
                  <a:ext uri="{FF2B5EF4-FFF2-40B4-BE49-F238E27FC236}">
                    <a16:creationId xmlns:a16="http://schemas.microsoft.com/office/drawing/2014/main" id="{0B7484A0-57B4-9D4F-88D9-C1C31B000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5" y="1479550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rgbClr val="E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33" name="Text Box 204">
              <a:extLst>
                <a:ext uri="{FF2B5EF4-FFF2-40B4-BE49-F238E27FC236}">
                  <a16:creationId xmlns:a16="http://schemas.microsoft.com/office/drawing/2014/main" id="{3C38ADF6-8694-1144-9C3F-327CA8736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4075" y="134143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rPr>
                <a:t>…</a:t>
              </a: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DDADC120-A9AD-72D9-A64F-3B2A558490DA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Arial" panose="020B0604020202020204" pitchFamily="34" charset="0"/>
              </a:rPr>
              <a:t>© Авторские права, 1996-2015. Джеймс Ф. Куроуз,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4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936" y="362678"/>
            <a:ext cx="10515600" cy="894622"/>
          </a:xfrm>
        </p:spPr>
        <p:txBody>
          <a:bodyPr>
            <a:normAutofit/>
          </a:bodyPr>
          <a:lstStyle/>
          <a:p>
            <a:r>
              <a:rPr lang="ru-RU" altLang="en-US" dirty="0">
                <a:cs typeface="Calibri" panose="020F0502020204030204" pitchFamily="34" charset="0"/>
              </a:rPr>
              <a:t>Где реализуется канальный уровень</a:t>
            </a:r>
            <a:r>
              <a:rPr lang="en-US" altLang="en-US" dirty="0">
                <a:cs typeface="Calibri" panose="020F0502020204030204" pitchFamily="34" charset="0"/>
              </a:rPr>
              <a:t>?</a:t>
            </a:r>
            <a:endParaRPr lang="en-US" sz="4400" dirty="0"/>
          </a:p>
        </p:txBody>
      </p:sp>
      <p:sp>
        <p:nvSpPr>
          <p:cNvPr id="259" name="Rectangle 3">
            <a:extLst>
              <a:ext uri="{FF2B5EF4-FFF2-40B4-BE49-F238E27FC236}">
                <a16:creationId xmlns:a16="http://schemas.microsoft.com/office/drawing/2014/main" id="{A48F2D8E-D82E-0A4C-8783-B2F84E2BA4F6}"/>
              </a:ext>
            </a:extLst>
          </p:cNvPr>
          <p:cNvSpPr txBox="1">
            <a:spLocks noChangeArrowheads="1"/>
          </p:cNvSpPr>
          <p:nvPr/>
        </p:nvSpPr>
        <p:spPr>
          <a:xfrm>
            <a:off x="980353" y="1561667"/>
            <a:ext cx="5808373" cy="4659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4163">
              <a:defRPr/>
            </a:pPr>
            <a:r>
              <a:rPr lang="ru-RU" sz="3200" dirty="0"/>
              <a:t>На каждом хосте</a:t>
            </a:r>
            <a:endParaRPr lang="en-US" sz="3200" dirty="0"/>
          </a:p>
          <a:p>
            <a:pPr indent="-284163">
              <a:defRPr/>
            </a:pPr>
            <a:r>
              <a:rPr lang="ru-RU" sz="3200" dirty="0"/>
              <a:t>Канальный уровень реализуется на </a:t>
            </a:r>
            <a:r>
              <a:rPr lang="ru-RU" sz="3200" i="1" dirty="0">
                <a:solidFill>
                  <a:srgbClr val="0000A8"/>
                </a:solidFill>
              </a:rPr>
              <a:t>сетевой</a:t>
            </a:r>
            <a:r>
              <a:rPr lang="en-US" sz="3200" i="1" dirty="0">
                <a:solidFill>
                  <a:srgbClr val="0000A8"/>
                </a:solidFill>
              </a:rPr>
              <a:t> </a:t>
            </a:r>
            <a:r>
              <a:rPr lang="ru-RU" sz="3200" i="1" dirty="0">
                <a:solidFill>
                  <a:srgbClr val="0000A8"/>
                </a:solidFill>
              </a:rPr>
              <a:t>интерфейсной</a:t>
            </a:r>
            <a:r>
              <a:rPr lang="en-US" sz="3200" i="1" dirty="0">
                <a:solidFill>
                  <a:srgbClr val="0000A8"/>
                </a:solidFill>
              </a:rPr>
              <a:t> </a:t>
            </a:r>
            <a:r>
              <a:rPr lang="ru-RU" sz="3200" i="1" dirty="0">
                <a:solidFill>
                  <a:srgbClr val="0000A8"/>
                </a:solidFill>
              </a:rPr>
              <a:t>карте</a:t>
            </a:r>
            <a:r>
              <a:rPr lang="en-US" sz="3200" dirty="0"/>
              <a:t> (NIC) </a:t>
            </a:r>
            <a:r>
              <a:rPr lang="ru-RU" sz="3200" dirty="0"/>
              <a:t>или на чипе</a:t>
            </a:r>
            <a:endParaRPr lang="en-US" sz="3200" dirty="0"/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Ethernet</a:t>
            </a:r>
            <a:r>
              <a:rPr lang="ru-RU" sz="2800" dirty="0"/>
              <a:t>-карта</a:t>
            </a:r>
            <a:r>
              <a:rPr lang="en-US" sz="2800" dirty="0"/>
              <a:t>, </a:t>
            </a:r>
            <a:r>
              <a:rPr lang="en-US" sz="2800" dirty="0" err="1"/>
              <a:t>WiFi</a:t>
            </a:r>
            <a:r>
              <a:rPr lang="ru-RU" sz="2800" dirty="0"/>
              <a:t>-карта</a:t>
            </a:r>
            <a:r>
              <a:rPr lang="en-US" sz="2800" dirty="0"/>
              <a:t> </a:t>
            </a:r>
            <a:r>
              <a:rPr lang="ru-RU" sz="2800" dirty="0"/>
              <a:t>или чипсет</a:t>
            </a:r>
            <a:endParaRPr lang="en-US" sz="2800" dirty="0"/>
          </a:p>
          <a:p>
            <a:pPr lvl="1">
              <a:lnSpc>
                <a:spcPct val="100000"/>
              </a:lnSpc>
              <a:defRPr/>
            </a:pPr>
            <a:r>
              <a:rPr lang="ru-RU" sz="2800" dirty="0"/>
              <a:t>реализует</a:t>
            </a:r>
            <a:r>
              <a:rPr lang="en-US" sz="2800" dirty="0"/>
              <a:t> </a:t>
            </a:r>
            <a:r>
              <a:rPr lang="ru-RU" sz="2800" dirty="0"/>
              <a:t>канальный</a:t>
            </a:r>
            <a:r>
              <a:rPr lang="en-US" sz="2800" dirty="0"/>
              <a:t>, </a:t>
            </a:r>
            <a:r>
              <a:rPr lang="ru-RU" sz="2800" dirty="0"/>
              <a:t>физический уровень</a:t>
            </a:r>
            <a:endParaRPr lang="en-US" sz="2800" dirty="0"/>
          </a:p>
          <a:p>
            <a:pPr indent="-284163">
              <a:defRPr/>
            </a:pPr>
            <a:r>
              <a:rPr lang="ru-RU" sz="3200" dirty="0"/>
              <a:t>Подключается к системным шинам хоста</a:t>
            </a:r>
            <a:endParaRPr lang="en-US" sz="3200" dirty="0"/>
          </a:p>
          <a:p>
            <a:pPr indent="-284163">
              <a:defRPr/>
            </a:pPr>
            <a:r>
              <a:rPr lang="ru-RU" sz="3200" dirty="0"/>
              <a:t>Комбинация программного и аппаратного обеспечения, прошивки</a:t>
            </a:r>
            <a:endParaRPr lang="en-US" sz="3200" dirty="0"/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339" name="Freeform 92">
            <a:extLst>
              <a:ext uri="{FF2B5EF4-FFF2-40B4-BE49-F238E27FC236}">
                <a16:creationId xmlns:a16="http://schemas.microsoft.com/office/drawing/2014/main" id="{E4A9915D-6AEE-C449-9BB3-5A3FF82FE7DA}"/>
              </a:ext>
            </a:extLst>
          </p:cNvPr>
          <p:cNvSpPr>
            <a:spLocks/>
          </p:cNvSpPr>
          <p:nvPr/>
        </p:nvSpPr>
        <p:spPr bwMode="auto">
          <a:xfrm>
            <a:off x="8482590" y="5121168"/>
            <a:ext cx="2308225" cy="79749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connsiteX0" fmla="*/ 0 w 10000"/>
              <a:gd name="connsiteY0" fmla="*/ 7479 h 8422"/>
              <a:gd name="connsiteX1" fmla="*/ 138 w 10000"/>
              <a:gd name="connsiteY1" fmla="*/ 7232 h 8422"/>
              <a:gd name="connsiteX2" fmla="*/ 1933 w 10000"/>
              <a:gd name="connsiteY2" fmla="*/ 6289 h 8422"/>
              <a:gd name="connsiteX3" fmla="*/ 8569 w 10000"/>
              <a:gd name="connsiteY3" fmla="*/ 0 h 8422"/>
              <a:gd name="connsiteX4" fmla="*/ 10000 w 10000"/>
              <a:gd name="connsiteY4" fmla="*/ 6247 h 8422"/>
              <a:gd name="connsiteX5" fmla="*/ 1706 w 10000"/>
              <a:gd name="connsiteY5" fmla="*/ 8422 h 8422"/>
              <a:gd name="connsiteX6" fmla="*/ 0 w 10000"/>
              <a:gd name="connsiteY6" fmla="*/ 7479 h 8422"/>
              <a:gd name="connsiteX0" fmla="*/ 0 w 10000"/>
              <a:gd name="connsiteY0" fmla="*/ 1463 h 2583"/>
              <a:gd name="connsiteX1" fmla="*/ 138 w 10000"/>
              <a:gd name="connsiteY1" fmla="*/ 1170 h 2583"/>
              <a:gd name="connsiteX2" fmla="*/ 1933 w 10000"/>
              <a:gd name="connsiteY2" fmla="*/ 50 h 2583"/>
              <a:gd name="connsiteX3" fmla="*/ 6408 w 10000"/>
              <a:gd name="connsiteY3" fmla="*/ 241 h 2583"/>
              <a:gd name="connsiteX4" fmla="*/ 10000 w 10000"/>
              <a:gd name="connsiteY4" fmla="*/ 0 h 2583"/>
              <a:gd name="connsiteX5" fmla="*/ 1706 w 10000"/>
              <a:gd name="connsiteY5" fmla="*/ 2583 h 2583"/>
              <a:gd name="connsiteX6" fmla="*/ 0 w 10000"/>
              <a:gd name="connsiteY6" fmla="*/ 1463 h 2583"/>
              <a:gd name="connsiteX0" fmla="*/ 0 w 10000"/>
              <a:gd name="connsiteY0" fmla="*/ 5664 h 14626"/>
              <a:gd name="connsiteX1" fmla="*/ 138 w 10000"/>
              <a:gd name="connsiteY1" fmla="*/ 4530 h 14626"/>
              <a:gd name="connsiteX2" fmla="*/ 1933 w 10000"/>
              <a:gd name="connsiteY2" fmla="*/ 194 h 14626"/>
              <a:gd name="connsiteX3" fmla="*/ 6408 w 10000"/>
              <a:gd name="connsiteY3" fmla="*/ 933 h 14626"/>
              <a:gd name="connsiteX4" fmla="*/ 10000 w 10000"/>
              <a:gd name="connsiteY4" fmla="*/ 0 h 14626"/>
              <a:gd name="connsiteX5" fmla="*/ 1526 w 10000"/>
              <a:gd name="connsiteY5" fmla="*/ 14626 h 14626"/>
              <a:gd name="connsiteX6" fmla="*/ 0 w 10000"/>
              <a:gd name="connsiteY6" fmla="*/ 5664 h 14626"/>
              <a:gd name="connsiteX0" fmla="*/ 0 w 10000"/>
              <a:gd name="connsiteY0" fmla="*/ 5664 h 12103"/>
              <a:gd name="connsiteX1" fmla="*/ 138 w 10000"/>
              <a:gd name="connsiteY1" fmla="*/ 4530 h 12103"/>
              <a:gd name="connsiteX2" fmla="*/ 1933 w 10000"/>
              <a:gd name="connsiteY2" fmla="*/ 194 h 12103"/>
              <a:gd name="connsiteX3" fmla="*/ 6408 w 10000"/>
              <a:gd name="connsiteY3" fmla="*/ 933 h 12103"/>
              <a:gd name="connsiteX4" fmla="*/ 10000 w 10000"/>
              <a:gd name="connsiteY4" fmla="*/ 0 h 12103"/>
              <a:gd name="connsiteX5" fmla="*/ 1286 w 10000"/>
              <a:gd name="connsiteY5" fmla="*/ 12103 h 12103"/>
              <a:gd name="connsiteX6" fmla="*/ 0 w 10000"/>
              <a:gd name="connsiteY6" fmla="*/ 5664 h 1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2103">
                <a:moveTo>
                  <a:pt x="0" y="5664"/>
                </a:moveTo>
                <a:cubicBezTo>
                  <a:pt x="103" y="4603"/>
                  <a:pt x="28" y="4917"/>
                  <a:pt x="138" y="4530"/>
                </a:cubicBezTo>
                <a:lnTo>
                  <a:pt x="1933" y="194"/>
                </a:lnTo>
                <a:lnTo>
                  <a:pt x="6408" y="933"/>
                </a:lnTo>
                <a:lnTo>
                  <a:pt x="10000" y="0"/>
                </a:lnTo>
                <a:lnTo>
                  <a:pt x="1286" y="12103"/>
                </a:lnTo>
                <a:lnTo>
                  <a:pt x="0" y="566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0" name="Rectangle 42">
            <a:extLst>
              <a:ext uri="{FF2B5EF4-FFF2-40B4-BE49-F238E27FC236}">
                <a16:creationId xmlns:a16="http://schemas.microsoft.com/office/drawing/2014/main" id="{08D16DCA-2F81-3142-8787-DCBB8257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665" y="2749550"/>
            <a:ext cx="1836737" cy="24018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2" name="Rectangle 44">
            <a:extLst>
              <a:ext uri="{FF2B5EF4-FFF2-40B4-BE49-F238E27FC236}">
                <a16:creationId xmlns:a16="http://schemas.microsoft.com/office/drawing/2014/main" id="{4292A8DC-1EBA-E346-AA85-38C6822CA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4927" y="4687887"/>
            <a:ext cx="666750" cy="2825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3" name="Rectangle 45">
            <a:extLst>
              <a:ext uri="{FF2B5EF4-FFF2-40B4-BE49-F238E27FC236}">
                <a16:creationId xmlns:a16="http://schemas.microsoft.com/office/drawing/2014/main" id="{9AD0BC31-6A50-984F-86A3-3CA27EA7C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4927" y="4100512"/>
            <a:ext cx="657225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controller</a:t>
            </a:r>
          </a:p>
        </p:txBody>
      </p:sp>
      <p:sp>
        <p:nvSpPr>
          <p:cNvPr id="344" name="Text Box 46">
            <a:extLst>
              <a:ext uri="{FF2B5EF4-FFF2-40B4-BE49-F238E27FC236}">
                <a16:creationId xmlns:a16="http://schemas.microsoft.com/office/drawing/2014/main" id="{0B7C150F-CB12-034D-8895-A7245A5D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720" y="4697412"/>
            <a:ext cx="737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physical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5" name="Freeform 47">
            <a:extLst>
              <a:ext uri="{FF2B5EF4-FFF2-40B4-BE49-F238E27FC236}">
                <a16:creationId xmlns:a16="http://schemas.microsoft.com/office/drawing/2014/main" id="{793E17F7-22E2-FF4D-8509-E82EDBE2D5AA}"/>
              </a:ext>
            </a:extLst>
          </p:cNvPr>
          <p:cNvSpPr>
            <a:spLocks/>
          </p:cNvSpPr>
          <p:nvPr/>
        </p:nvSpPr>
        <p:spPr bwMode="auto">
          <a:xfrm>
            <a:off x="9457315" y="3619500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rgbClr val="0000A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6" name="Line 48">
            <a:extLst>
              <a:ext uri="{FF2B5EF4-FFF2-40B4-BE49-F238E27FC236}">
                <a16:creationId xmlns:a16="http://schemas.microsoft.com/office/drawing/2014/main" id="{07601B60-F87E-2F49-8A8E-1FF14E515D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2377" y="3792537"/>
            <a:ext cx="1358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7" name="Line 49">
            <a:extLst>
              <a:ext uri="{FF2B5EF4-FFF2-40B4-BE49-F238E27FC236}">
                <a16:creationId xmlns:a16="http://schemas.microsoft.com/office/drawing/2014/main" id="{A28FA316-5FFA-F44A-BA99-AC0415DFF7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17665" y="3800475"/>
            <a:ext cx="0" cy="300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48" name="Rectangle 50">
            <a:extLst>
              <a:ext uri="{FF2B5EF4-FFF2-40B4-BE49-F238E27FC236}">
                <a16:creationId xmlns:a16="http://schemas.microsoft.com/office/drawing/2014/main" id="{A634403E-4499-294B-99AD-E3A86D96C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1252" y="3101975"/>
            <a:ext cx="657225" cy="51911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cpu</a:t>
            </a:r>
          </a:p>
        </p:txBody>
      </p:sp>
      <p:sp>
        <p:nvSpPr>
          <p:cNvPr id="349" name="Rectangle 51">
            <a:extLst>
              <a:ext uri="{FF2B5EF4-FFF2-40B4-BE49-F238E27FC236}">
                <a16:creationId xmlns:a16="http://schemas.microsoft.com/office/drawing/2014/main" id="{82C997D8-021F-0245-9B73-2C5E048B6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0402" y="3103562"/>
            <a:ext cx="657225" cy="519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memory</a:t>
            </a:r>
          </a:p>
        </p:txBody>
      </p:sp>
      <p:sp>
        <p:nvSpPr>
          <p:cNvPr id="350" name="Line 52">
            <a:extLst>
              <a:ext uri="{FF2B5EF4-FFF2-40B4-BE49-F238E27FC236}">
                <a16:creationId xmlns:a16="http://schemas.microsoft.com/office/drawing/2014/main" id="{D74D41F5-3112-6646-9892-D00D36377E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514465" y="3622675"/>
            <a:ext cx="1587" cy="169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1" name="Line 53">
            <a:extLst>
              <a:ext uri="{FF2B5EF4-FFF2-40B4-BE49-F238E27FC236}">
                <a16:creationId xmlns:a16="http://schemas.microsoft.com/office/drawing/2014/main" id="{AA1745EF-4026-E54D-9775-040F79E5D1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387590" y="3624262"/>
            <a:ext cx="1587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2" name="Text Box 54">
            <a:extLst>
              <a:ext uri="{FF2B5EF4-FFF2-40B4-BE49-F238E27FC236}">
                <a16:creationId xmlns:a16="http://schemas.microsoft.com/office/drawing/2014/main" id="{2B134A77-7C20-734B-9A65-D56BD3B3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5265" y="3921125"/>
            <a:ext cx="10383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Хост-шина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ru-RU" sz="1200" dirty="0" err="1">
                <a:solidFill>
                  <a:srgbClr val="000000"/>
                </a:solidFill>
                <a:latin typeface="Arial" charset="0"/>
              </a:rPr>
              <a:t>напр</a:t>
            </a:r>
            <a:r>
              <a:rPr lang="en-US" sz="1200" dirty="0">
                <a:solidFill>
                  <a:srgbClr val="000000"/>
                </a:solidFill>
                <a:latin typeface="Arial" charset="0"/>
              </a:rPr>
              <a:t>, PCI)</a:t>
            </a:r>
          </a:p>
        </p:txBody>
      </p:sp>
      <p:sp>
        <p:nvSpPr>
          <p:cNvPr id="353" name="Line 55">
            <a:extLst>
              <a:ext uri="{FF2B5EF4-FFF2-40B4-BE49-F238E27FC236}">
                <a16:creationId xmlns:a16="http://schemas.microsoft.com/office/drawing/2014/main" id="{159E9A7C-2C1B-CC40-B1B4-760AFE091B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17665" y="4408487"/>
            <a:ext cx="12700" cy="339725"/>
          </a:xfrm>
          <a:prstGeom prst="line">
            <a:avLst/>
          </a:prstGeom>
          <a:noFill/>
          <a:ln w="38100">
            <a:solidFill>
              <a:srgbClr val="0000A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4" name="Line 56">
            <a:extLst>
              <a:ext uri="{FF2B5EF4-FFF2-40B4-BE49-F238E27FC236}">
                <a16:creationId xmlns:a16="http://schemas.microsoft.com/office/drawing/2014/main" id="{52214380-92AB-E048-BEDD-B0110B2E8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9463" y="4992686"/>
            <a:ext cx="0" cy="366713"/>
          </a:xfrm>
          <a:prstGeom prst="line">
            <a:avLst/>
          </a:prstGeom>
          <a:noFill/>
          <a:ln w="38100">
            <a:solidFill>
              <a:srgbClr val="0000A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5" name="Line 57">
            <a:extLst>
              <a:ext uri="{FF2B5EF4-FFF2-40B4-BE49-F238E27FC236}">
                <a16:creationId xmlns:a16="http://schemas.microsoft.com/office/drawing/2014/main" id="{DF140DC0-F2C1-704D-A310-3786A5A5C8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13002" y="3797300"/>
            <a:ext cx="382588" cy="268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6" name="Text Box 58">
            <a:extLst>
              <a:ext uri="{FF2B5EF4-FFF2-40B4-BE49-F238E27FC236}">
                <a16:creationId xmlns:a16="http://schemas.microsoft.com/office/drawing/2014/main" id="{8134E125-6FFA-2245-A695-F469578E2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5258" y="5491162"/>
            <a:ext cx="20185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Сетевая интерфейсная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Arial" charset="0"/>
              </a:rPr>
              <a:t>карта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7" name="Line 59">
            <a:extLst>
              <a:ext uri="{FF2B5EF4-FFF2-40B4-BE49-F238E27FC236}">
                <a16:creationId xmlns:a16="http://schemas.microsoft.com/office/drawing/2014/main" id="{23B10271-25ED-6947-A1F2-08B5CDCE89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330440" y="4814887"/>
            <a:ext cx="271462" cy="750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8" name="Rectangle 43">
            <a:extLst>
              <a:ext uri="{FF2B5EF4-FFF2-40B4-BE49-F238E27FC236}">
                <a16:creationId xmlns:a16="http://schemas.microsoft.com/office/drawing/2014/main" id="{D2E8D72A-74A0-8047-B32B-E6CC292FC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7915" y="3989387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360" name="Group 84">
            <a:extLst>
              <a:ext uri="{FF2B5EF4-FFF2-40B4-BE49-F238E27FC236}">
                <a16:creationId xmlns:a16="http://schemas.microsoft.com/office/drawing/2014/main" id="{F87BAAC8-00DB-C64F-B18B-456E80F15B7F}"/>
              </a:ext>
            </a:extLst>
          </p:cNvPr>
          <p:cNvGrpSpPr>
            <a:grpSpLocks/>
          </p:cNvGrpSpPr>
          <p:nvPr/>
        </p:nvGrpSpPr>
        <p:grpSpPr bwMode="auto">
          <a:xfrm>
            <a:off x="7926967" y="2941636"/>
            <a:ext cx="1470026" cy="2035175"/>
            <a:chOff x="2695" y="1742"/>
            <a:chExt cx="926" cy="1282"/>
          </a:xfrm>
        </p:grpSpPr>
        <p:sp>
          <p:nvSpPr>
            <p:cNvPr id="361" name="Freeform 62">
              <a:extLst>
                <a:ext uri="{FF2B5EF4-FFF2-40B4-BE49-F238E27FC236}">
                  <a16:creationId xmlns:a16="http://schemas.microsoft.com/office/drawing/2014/main" id="{9DAAFB2F-E3C8-FB46-A22A-E065E705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488"/>
              <a:ext cx="393" cy="536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9933 w 9933"/>
                <a:gd name="connsiteY0" fmla="*/ 0 h 10000"/>
                <a:gd name="connsiteX1" fmla="*/ 0 w 9933"/>
                <a:gd name="connsiteY1" fmla="*/ 1944 h 10000"/>
                <a:gd name="connsiteX2" fmla="*/ 10 w 9933"/>
                <a:gd name="connsiteY2" fmla="*/ 8327 h 10000"/>
                <a:gd name="connsiteX3" fmla="*/ 9882 w 9933"/>
                <a:gd name="connsiteY3" fmla="*/ 10000 h 10000"/>
                <a:gd name="connsiteX4" fmla="*/ 9933 w 9933"/>
                <a:gd name="connsiteY4" fmla="*/ 0 h 10000"/>
                <a:gd name="connsiteX0" fmla="*/ 10067 w 10067"/>
                <a:gd name="connsiteY0" fmla="*/ 2667 h 8056"/>
                <a:gd name="connsiteX1" fmla="*/ 0 w 10067"/>
                <a:gd name="connsiteY1" fmla="*/ 0 h 8056"/>
                <a:gd name="connsiteX2" fmla="*/ 10 w 10067"/>
                <a:gd name="connsiteY2" fmla="*/ 6383 h 8056"/>
                <a:gd name="connsiteX3" fmla="*/ 9949 w 10067"/>
                <a:gd name="connsiteY3" fmla="*/ 8056 h 8056"/>
                <a:gd name="connsiteX4" fmla="*/ 10067 w 10067"/>
                <a:gd name="connsiteY4" fmla="*/ 2667 h 8056"/>
                <a:gd name="connsiteX0" fmla="*/ 10134 w 10134"/>
                <a:gd name="connsiteY0" fmla="*/ 2191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2191 h 10000"/>
                <a:gd name="connsiteX0" fmla="*/ 10134 w 10134"/>
                <a:gd name="connsiteY0" fmla="*/ 1569 h 10000"/>
                <a:gd name="connsiteX1" fmla="*/ 0 w 10134"/>
                <a:gd name="connsiteY1" fmla="*/ 0 h 10000"/>
                <a:gd name="connsiteX2" fmla="*/ 10 w 10134"/>
                <a:gd name="connsiteY2" fmla="*/ 7923 h 10000"/>
                <a:gd name="connsiteX3" fmla="*/ 9883 w 10134"/>
                <a:gd name="connsiteY3" fmla="*/ 10000 h 10000"/>
                <a:gd name="connsiteX4" fmla="*/ 10134 w 10134"/>
                <a:gd name="connsiteY4" fmla="*/ 1569 h 10000"/>
                <a:gd name="connsiteX0" fmla="*/ 10134 w 10134"/>
                <a:gd name="connsiteY0" fmla="*/ 1569 h 9876"/>
                <a:gd name="connsiteX1" fmla="*/ 0 w 10134"/>
                <a:gd name="connsiteY1" fmla="*/ 0 h 9876"/>
                <a:gd name="connsiteX2" fmla="*/ 10 w 10134"/>
                <a:gd name="connsiteY2" fmla="*/ 7923 h 9876"/>
                <a:gd name="connsiteX3" fmla="*/ 10084 w 10134"/>
                <a:gd name="connsiteY3" fmla="*/ 9876 h 9876"/>
                <a:gd name="connsiteX4" fmla="*/ 10134 w 10134"/>
                <a:gd name="connsiteY4" fmla="*/ 1569 h 9876"/>
                <a:gd name="connsiteX0" fmla="*/ 9934 w 9954"/>
                <a:gd name="connsiteY0" fmla="*/ 0 h 12944"/>
                <a:gd name="connsiteX1" fmla="*/ 0 w 9954"/>
                <a:gd name="connsiteY1" fmla="*/ 2944 h 12944"/>
                <a:gd name="connsiteX2" fmla="*/ 10 w 9954"/>
                <a:gd name="connsiteY2" fmla="*/ 10966 h 12944"/>
                <a:gd name="connsiteX3" fmla="*/ 9951 w 9954"/>
                <a:gd name="connsiteY3" fmla="*/ 12944 h 12944"/>
                <a:gd name="connsiteX4" fmla="*/ 9934 w 9954"/>
                <a:gd name="connsiteY4" fmla="*/ 0 h 1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54" h="12944">
                  <a:moveTo>
                    <a:pt x="9934" y="0"/>
                  </a:moveTo>
                  <a:lnTo>
                    <a:pt x="0" y="2944"/>
                  </a:lnTo>
                  <a:cubicBezTo>
                    <a:pt x="3" y="5619"/>
                    <a:pt x="7" y="8292"/>
                    <a:pt x="10" y="10966"/>
                  </a:cubicBezTo>
                  <a:lnTo>
                    <a:pt x="9951" y="12944"/>
                  </a:lnTo>
                  <a:cubicBezTo>
                    <a:pt x="9967" y="8755"/>
                    <a:pt x="9917" y="4189"/>
                    <a:pt x="9934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Rectangle 73">
              <a:extLst>
                <a:ext uri="{FF2B5EF4-FFF2-40B4-BE49-F238E27FC236}">
                  <a16:creationId xmlns:a16="http://schemas.microsoft.com/office/drawing/2014/main" id="{D34E92F6-E00A-9E48-8EEE-3793F53BE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2678"/>
              <a:ext cx="489" cy="2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4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Freeform 63">
              <a:extLst>
                <a:ext uri="{FF2B5EF4-FFF2-40B4-BE49-F238E27FC236}">
                  <a16:creationId xmlns:a16="http://schemas.microsoft.com/office/drawing/2014/main" id="{BB2C5787-9CAC-D84A-B4B9-64FEECE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lumMod val="65000"/>
                  </a:schemeClr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90" name="Rectangle 82">
              <a:extLst>
                <a:ext uri="{FF2B5EF4-FFF2-40B4-BE49-F238E27FC236}">
                  <a16:creationId xmlns:a16="http://schemas.microsoft.com/office/drawing/2014/main" id="{059501C9-A68B-2743-A02C-0C5FBC61B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" y="1764"/>
              <a:ext cx="490" cy="4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Text Box 65">
              <a:extLst>
                <a:ext uri="{FF2B5EF4-FFF2-40B4-BE49-F238E27FC236}">
                  <a16:creationId xmlns:a16="http://schemas.microsoft.com/office/drawing/2014/main" id="{6AAE7E3E-6438-C244-82B8-2B86F8F44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3" y="1742"/>
              <a:ext cx="5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application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transport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network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link</a:t>
              </a:r>
            </a:p>
          </p:txBody>
        </p:sp>
        <p:sp>
          <p:nvSpPr>
            <p:cNvPr id="374" name="Line 66">
              <a:extLst>
                <a:ext uri="{FF2B5EF4-FFF2-40B4-BE49-F238E27FC236}">
                  <a16:creationId xmlns:a16="http://schemas.microsoft.com/office/drawing/2014/main" id="{9A080B16-B360-474F-B6FE-AF8100600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1898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5" name="Line 67">
              <a:extLst>
                <a:ext uri="{FF2B5EF4-FFF2-40B4-BE49-F238E27FC236}">
                  <a16:creationId xmlns:a16="http://schemas.microsoft.com/office/drawing/2014/main" id="{6F15818C-975A-E24C-A5EF-48346108B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001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Line 68">
              <a:extLst>
                <a:ext uri="{FF2B5EF4-FFF2-40B4-BE49-F238E27FC236}">
                  <a16:creationId xmlns:a16="http://schemas.microsoft.com/office/drawing/2014/main" id="{FD65879D-0360-2B41-B483-1A5D933712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" y="2110"/>
              <a:ext cx="48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8" name="Rectangle 70">
              <a:extLst>
                <a:ext uri="{FF2B5EF4-FFF2-40B4-BE49-F238E27FC236}">
                  <a16:creationId xmlns:a16="http://schemas.microsoft.com/office/drawing/2014/main" id="{38B2F785-6155-1E4B-8594-95B2271DA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Line 71">
              <a:extLst>
                <a:ext uri="{FF2B5EF4-FFF2-40B4-BE49-F238E27FC236}">
                  <a16:creationId xmlns:a16="http://schemas.microsoft.com/office/drawing/2014/main" id="{C451312B-40CC-7A40-B679-7AE554491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4" y="222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0" name="Line 72">
              <a:extLst>
                <a:ext uri="{FF2B5EF4-FFF2-40B4-BE49-F238E27FC236}">
                  <a16:creationId xmlns:a16="http://schemas.microsoft.com/office/drawing/2014/main" id="{E2DC1FE8-5DB9-EA46-8800-4241D6DEF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2" name="Text Box 74">
              <a:extLst>
                <a:ext uri="{FF2B5EF4-FFF2-40B4-BE49-F238E27FC236}">
                  <a16:creationId xmlns:a16="http://schemas.microsoft.com/office/drawing/2014/main" id="{C6254BFE-8FC8-864C-911D-A03B8EB5C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2653"/>
              <a:ext cx="4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link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</a:rPr>
                <a:t>physical</a:t>
              </a:r>
            </a:p>
          </p:txBody>
        </p:sp>
        <p:sp>
          <p:nvSpPr>
            <p:cNvPr id="386" name="Line 78">
              <a:extLst>
                <a:ext uri="{FF2B5EF4-FFF2-40B4-BE49-F238E27FC236}">
                  <a16:creationId xmlns:a16="http://schemas.microsoft.com/office/drawing/2014/main" id="{B46866E9-0690-6D43-9964-01804A72D6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803"/>
              <a:ext cx="489" cy="0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8" name="Line 80">
              <a:extLst>
                <a:ext uri="{FF2B5EF4-FFF2-40B4-BE49-F238E27FC236}">
                  <a16:creationId xmlns:a16="http://schemas.microsoft.com/office/drawing/2014/main" id="{431126D1-7D41-174B-9A00-15B64D7CF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389" name="Line 81">
              <a:extLst>
                <a:ext uri="{FF2B5EF4-FFF2-40B4-BE49-F238E27FC236}">
                  <a16:creationId xmlns:a16="http://schemas.microsoft.com/office/drawing/2014/main" id="{E451146C-AD0C-394A-B9D7-786E8388A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rgbClr val="E4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392" name="Picture 86">
            <a:extLst>
              <a:ext uri="{FF2B5EF4-FFF2-40B4-BE49-F238E27FC236}">
                <a16:creationId xmlns:a16="http://schemas.microsoft.com/office/drawing/2014/main" id="{0409F287-178A-D34A-9140-43A7C128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409" y="1312716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09" name="Picture 87">
            <a:extLst>
              <a:ext uri="{FF2B5EF4-FFF2-40B4-BE49-F238E27FC236}">
                <a16:creationId xmlns:a16="http://schemas.microsoft.com/office/drawing/2014/main" id="{6B897852-0519-9143-BDE1-7222839FA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327" y="1452562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10" name="Group 89">
            <a:extLst>
              <a:ext uri="{FF2B5EF4-FFF2-40B4-BE49-F238E27FC236}">
                <a16:creationId xmlns:a16="http://schemas.microsoft.com/office/drawing/2014/main" id="{9321D1B2-41ED-6A42-B25B-B7F04C3C1339}"/>
              </a:ext>
            </a:extLst>
          </p:cNvPr>
          <p:cNvGrpSpPr>
            <a:grpSpLocks/>
          </p:cNvGrpSpPr>
          <p:nvPr/>
        </p:nvGrpSpPr>
        <p:grpSpPr bwMode="auto">
          <a:xfrm>
            <a:off x="7888865" y="5386387"/>
            <a:ext cx="1109662" cy="820449"/>
            <a:chOff x="-44" y="1473"/>
            <a:chExt cx="981" cy="1105"/>
          </a:xfrm>
        </p:grpSpPr>
        <p:pic>
          <p:nvPicPr>
            <p:cNvPr id="411" name="Picture 90" descr="desktop_computer_stylized_medium">
              <a:extLst>
                <a:ext uri="{FF2B5EF4-FFF2-40B4-BE49-F238E27FC236}">
                  <a16:creationId xmlns:a16="http://schemas.microsoft.com/office/drawing/2014/main" id="{E89A12BD-E0D6-A949-9CB5-05BA66E33D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" name="Freeform 91">
              <a:extLst>
                <a:ext uri="{FF2B5EF4-FFF2-40B4-BE49-F238E27FC236}">
                  <a16:creationId xmlns:a16="http://schemas.microsoft.com/office/drawing/2014/main" id="{C0A77030-4BC2-C44C-AD1F-5FB48849AB1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E30E529-A84B-2200-61E7-6B1460FD7EBC}"/>
              </a:ext>
            </a:extLst>
          </p:cNvPr>
          <p:cNvSpPr txBox="1">
            <a:spLocks/>
          </p:cNvSpPr>
          <p:nvPr/>
        </p:nvSpPr>
        <p:spPr>
          <a:xfrm>
            <a:off x="6096000" y="6443089"/>
            <a:ext cx="5866816" cy="4952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Arial" panose="020B0604020202020204" pitchFamily="34" charset="0"/>
              </a:rPr>
              <a:t>© Авторские права, 1996-2015. Джеймс Ф. Куроуз, Кит В. Росс, Все права защищены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4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38609</TotalTime>
  <Words>8564</Words>
  <Application>Microsoft Macintosh PowerPoint</Application>
  <PresentationFormat>Widescreen</PresentationFormat>
  <Paragraphs>1007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Calibri Light</vt:lpstr>
      <vt:lpstr>Comic Sans MS</vt:lpstr>
      <vt:lpstr>Gill Sans MT</vt:lpstr>
      <vt:lpstr>Gill Sans MT,Italic</vt:lpstr>
      <vt:lpstr>PetersburgC</vt:lpstr>
      <vt:lpstr>Times New Roman</vt:lpstr>
      <vt:lpstr>Wingdings</vt:lpstr>
      <vt:lpstr>Office Theme</vt:lpstr>
      <vt:lpstr> Лекция 10  Канальный уровень</vt:lpstr>
      <vt:lpstr>Канальный уровень: цели</vt:lpstr>
      <vt:lpstr>План</vt:lpstr>
      <vt:lpstr>1 Введение, сервисы</vt:lpstr>
      <vt:lpstr>Канальный уровень</vt:lpstr>
      <vt:lpstr>Канальный уровень</vt:lpstr>
      <vt:lpstr>Службы канального уровня</vt:lpstr>
      <vt:lpstr>Службы канального уровня</vt:lpstr>
      <vt:lpstr>Где реализуется канальный уровень?</vt:lpstr>
      <vt:lpstr>Коммуникация адаптеров</vt:lpstr>
      <vt:lpstr>2 Протоколы коллективного доступа</vt:lpstr>
      <vt:lpstr>Каналы и протоколы коллективного доступа</vt:lpstr>
      <vt:lpstr>Протоколы коллективного доступа</vt:lpstr>
      <vt:lpstr>3. ЛВС. MAC-адреса, ARP протокол </vt:lpstr>
      <vt:lpstr>MAC-адреса</vt:lpstr>
      <vt:lpstr>MAC-адреса</vt:lpstr>
      <vt:lpstr>MAC-адреса</vt:lpstr>
      <vt:lpstr>ARP: протокол разрешения адресов </vt:lpstr>
      <vt:lpstr>ARP-протокол</vt:lpstr>
      <vt:lpstr>ARP-протокол</vt:lpstr>
      <vt:lpstr>ARP-протокол</vt:lpstr>
      <vt:lpstr>Адресация: маршрутизация в другую ЛВС</vt:lpstr>
      <vt:lpstr>Адресация: маршрутизация в другую ЛВС</vt:lpstr>
      <vt:lpstr>Адресация: маршрутизация в другую ЛВС</vt:lpstr>
      <vt:lpstr>Адресация: маршрутизация в другую ЛВС</vt:lpstr>
      <vt:lpstr>Адресация: маршрутизация в другую ЛВС</vt:lpstr>
      <vt:lpstr>Адресация: маршрутизация в другую ЛВС</vt:lpstr>
      <vt:lpstr>3. ЛВС. Ethernet</vt:lpstr>
      <vt:lpstr>Ethernet</vt:lpstr>
      <vt:lpstr>Ethernet: физическая топология</vt:lpstr>
      <vt:lpstr>Структура кадра Ethernet</vt:lpstr>
      <vt:lpstr>Структура кадра Ethernet</vt:lpstr>
      <vt:lpstr>Ethernet: ненадежный, без установления соединения</vt:lpstr>
      <vt:lpstr>Стандарты 802.3 Ethernet: канальный и физический уровни</vt:lpstr>
      <vt:lpstr>4. Один день из жизни веб-запроса</vt:lpstr>
      <vt:lpstr>Один день из жизни веб-запроса</vt:lpstr>
      <vt:lpstr>Один день из жизни веб-запроса</vt:lpstr>
      <vt:lpstr>Один день из жизни веб-запроса: подключение к Интернету</vt:lpstr>
      <vt:lpstr>Один день из жизни веб-запроса: подключение к Интернету</vt:lpstr>
      <vt:lpstr>Один день из жизни веб-запроса: ARP  (до DNS, до HTTP)</vt:lpstr>
      <vt:lpstr>Один день из жизни веб-запроса: работа с DNS</vt:lpstr>
      <vt:lpstr>Один день из жизни веб-запроса: TCP-соединение с HTTP-содержимым</vt:lpstr>
      <vt:lpstr>Один день из жизни веб-запроса: HTTP ответ/запрос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  Введение и терминология</dc:title>
  <dc:creator>Aizhan Kassymova</dc:creator>
  <cp:lastModifiedBy>Aizhan Kassymova</cp:lastModifiedBy>
  <cp:revision>776</cp:revision>
  <dcterms:created xsi:type="dcterms:W3CDTF">2022-07-08T18:48:32Z</dcterms:created>
  <dcterms:modified xsi:type="dcterms:W3CDTF">2022-10-23T18:40:29Z</dcterms:modified>
</cp:coreProperties>
</file>