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75" r:id="rId5"/>
    <p:sldId id="277" r:id="rId6"/>
    <p:sldId id="278" r:id="rId7"/>
    <p:sldId id="283" r:id="rId8"/>
    <p:sldId id="284" r:id="rId9"/>
    <p:sldId id="279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6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участка недр </a:t>
            </a:r>
            <a:b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(горного отвода)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7729" y="4876138"/>
            <a:ext cx="531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>
                <a:solidFill>
                  <a:schemeClr val="bg1"/>
                </a:solidFill>
              </a:rPr>
              <a:t>Абен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Ерболат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канд.техн.наук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профессор кафедры «Горное дело»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aek554@mail.ru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y.aben@satbayev.university</a:t>
            </a:r>
            <a:br>
              <a:rPr lang="ru-RU" b="1" dirty="0"/>
            </a:b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161038"/>
            <a:ext cx="5271504" cy="64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1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88640"/>
            <a:ext cx="8878623" cy="591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8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8898264" cy="66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830" y="188640"/>
            <a:ext cx="8967170" cy="629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1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8897"/>
            <a:ext cx="8897708" cy="64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1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86905"/>
            <a:ext cx="8856984" cy="634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14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Понятие горного отвода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Состав и содержание горного отвода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горного отвода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Данные необходимые для разработки проекта горного отвода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проекта горного отвода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Графические материалы проекта горного отвода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Понятие горного отвода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262097"/>
            <a:ext cx="8307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Горный отвод – документ, являющийся неотъемлемой частью контракта на добычу, совмещенную разведку и добычу, графически и описательно определяющий участок недр, в пределах которого </a:t>
            </a:r>
            <a:r>
              <a:rPr lang="ru-RU" sz="2800" dirty="0" err="1"/>
              <a:t>недропользователь</a:t>
            </a:r>
            <a:r>
              <a:rPr lang="ru-RU" sz="2800" dirty="0"/>
              <a:t> вправе проводить добычу, строительство и (или) эксплуатацию подземных сооружений, не связанных с разведкой и (или) добычей</a:t>
            </a: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303910" y="1186445"/>
            <a:ext cx="83074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Для разрабтки проекта горного отвода лицензия не требуется.</a:t>
            </a:r>
            <a:endParaRPr lang="kk-K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000" dirty="0">
                <a:latin typeface="Arial" pitchFamily="34" charset="0"/>
                <a:cs typeface="Arial" pitchFamily="34" charset="0"/>
              </a:rPr>
              <a:t>Проект ГО состоит из следующих основных разделов:</a:t>
            </a:r>
          </a:p>
          <a:p>
            <a:r>
              <a:rPr lang="kk-KZ" sz="2000" dirty="0">
                <a:latin typeface="Arial" pitchFamily="34" charset="0"/>
                <a:cs typeface="Arial" pitchFamily="34" charset="0"/>
              </a:rPr>
              <a:t>Пояснительного раздела (текстовый материал)</a:t>
            </a:r>
          </a:p>
          <a:p>
            <a:r>
              <a:rPr lang="kk-KZ" sz="2000" dirty="0">
                <a:latin typeface="Arial" pitchFamily="34" charset="0"/>
                <a:cs typeface="Arial" pitchFamily="34" charset="0"/>
              </a:rPr>
              <a:t>Графические материалы</a:t>
            </a:r>
          </a:p>
          <a:p>
            <a:pPr>
              <a:buNone/>
            </a:pPr>
            <a:endParaRPr lang="kk-K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000" dirty="0">
                <a:latin typeface="Arial" pitchFamily="34" charset="0"/>
                <a:cs typeface="Arial" pitchFamily="34" charset="0"/>
              </a:rPr>
              <a:t>Пояснительный раздел состоит:</a:t>
            </a:r>
          </a:p>
          <a:p>
            <a:r>
              <a:rPr lang="kk-KZ" sz="2000" dirty="0">
                <a:latin typeface="Arial" pitchFamily="34" charset="0"/>
                <a:cs typeface="Arial" pitchFamily="34" charset="0"/>
              </a:rPr>
              <a:t>Введения</a:t>
            </a:r>
          </a:p>
          <a:p>
            <a:r>
              <a:rPr lang="kk-KZ" sz="2000" dirty="0">
                <a:latin typeface="Arial" pitchFamily="34" charset="0"/>
                <a:cs typeface="Arial" pitchFamily="34" charset="0"/>
              </a:rPr>
              <a:t>Общие сведения о месторождении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Краткие сведения о проведенных геологоразведочных работах на месторождении</a:t>
            </a:r>
          </a:p>
          <a:p>
            <a:r>
              <a:rPr lang="kk-KZ" sz="2000" dirty="0">
                <a:latin typeface="Arial" pitchFamily="34" charset="0"/>
                <a:cs typeface="Arial" pitchFamily="34" charset="0"/>
              </a:rPr>
              <a:t>Состав и параметры рудных тел месторождения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Сведения о запасах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Обоснование границ Горного отвода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Охрана недр и водных ресурсов</a:t>
            </a:r>
            <a:endParaRPr lang="kk-KZ" sz="2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kk-KZ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Заключение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Состав и содержание горного отвода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0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148112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 проекта горного отвода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3910" y="1126175"/>
            <a:ext cx="8307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dirty="0"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основание для разработки проекта, первоначальные данные, краткая информация по каждому разделу проекта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800" dirty="0">
                <a:latin typeface="Arial" pitchFamily="34" charset="0"/>
                <a:cs typeface="Arial" pitchFamily="34" charset="0"/>
              </a:rPr>
              <a:t>Общие сведения о месторождении – месторасположение месторождения, климатические условия, инфраструктура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454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148112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 проекта горного отвода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3910" y="1126175"/>
            <a:ext cx="83074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Краткие сведения о проведенных геологоразведочных работах на месторождении – физико-механические свойства месторождения, горных пород, история геологоразведочных работ.</a:t>
            </a:r>
          </a:p>
          <a:p>
            <a:pPr>
              <a:buNone/>
            </a:pPr>
            <a:endParaRPr lang="kk-K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400" dirty="0">
                <a:latin typeface="Arial" pitchFamily="34" charset="0"/>
                <a:cs typeface="Arial" pitchFamily="34" charset="0"/>
              </a:rPr>
              <a:t>Состав и параметры рудных тел месторождения – сколько рудных тел на месторождении, их параметры (длина, глубина, мощность)</a:t>
            </a:r>
          </a:p>
          <a:p>
            <a:pPr>
              <a:buNone/>
            </a:pPr>
            <a:endParaRPr lang="kk-KZ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2400" dirty="0">
                <a:latin typeface="Arial" pitchFamily="34" charset="0"/>
                <a:cs typeface="Arial" pitchFamily="34" charset="0"/>
              </a:rPr>
              <a:t>Сведения о запасах – эти данные берутся с протокола ГКЗ или с экспертного заключения ГКЗ – сколько балансовых и забаласовых запасов, их категории (А, В, и т.д.) и т.д.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8148112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 проекта горного отвода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3910" y="2171203"/>
            <a:ext cx="8307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cs typeface="Arial" pitchFamily="34" charset="0"/>
              </a:rPr>
              <a:t>Обоснование границ Горного отвода</a:t>
            </a:r>
          </a:p>
          <a:p>
            <a:pPr>
              <a:buNone/>
            </a:pPr>
            <a:r>
              <a:rPr lang="kk-KZ" sz="3200" dirty="0"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200" dirty="0">
                <a:cs typeface="Arial" pitchFamily="34" charset="0"/>
              </a:rPr>
              <a:t>–</a:t>
            </a:r>
            <a:r>
              <a:rPr lang="ru-RU" sz="3200" dirty="0"/>
              <a:t>границы Горного отвода проводятся исходя из распространения контуров полезных ископаемых, находящихся на Государственном балансе. Границы рудных тел устанавливаются бурением разведочных скважин, проходкой горных выработок.</a:t>
            </a:r>
            <a:endParaRPr lang="ru-RU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1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161773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Список графических приложений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План Горного отвода месторождения.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Геологическая карта месторождения.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Геологический разрез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Проекции рудных тел на дневную поверхность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/>
              <a:t>Блокировка запасов в проекции на вертикальную плоскость </a:t>
            </a:r>
          </a:p>
        </p:txBody>
      </p:sp>
    </p:spTree>
    <p:extLst>
      <p:ext uri="{BB962C8B-B14F-4D97-AF65-F5344CB8AC3E}">
        <p14:creationId xmlns:p14="http://schemas.microsoft.com/office/powerpoint/2010/main" val="4054093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359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Проект участка недр  (горного отвода)</vt:lpstr>
      <vt:lpstr>Содержание</vt:lpstr>
      <vt:lpstr>По завершению урока Вы будете знать:</vt:lpstr>
      <vt:lpstr>Понятие горного отвода</vt:lpstr>
      <vt:lpstr>Состав и содержание горного отвода</vt:lpstr>
      <vt:lpstr>Содержание проекта горного отвода</vt:lpstr>
      <vt:lpstr>Содержание проекта горного отвода</vt:lpstr>
      <vt:lpstr>Содержание проекта горного отвода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Yerbolat Aben</cp:lastModifiedBy>
  <cp:revision>291</cp:revision>
  <dcterms:created xsi:type="dcterms:W3CDTF">2017-10-09T05:58:02Z</dcterms:created>
  <dcterms:modified xsi:type="dcterms:W3CDTF">2021-09-05T16:59:25Z</dcterms:modified>
</cp:coreProperties>
</file>