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6" r:id="rId4"/>
    <p:sldId id="275" r:id="rId5"/>
    <p:sldId id="277" r:id="rId6"/>
    <p:sldId id="283" r:id="rId7"/>
    <p:sldId id="284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6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688774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Декларация промышленной безопасности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77729" y="4876138"/>
            <a:ext cx="53134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>
                <a:solidFill>
                  <a:schemeClr val="bg1"/>
                </a:solidFill>
              </a:rPr>
              <a:t>Абен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Ерболат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канд.техн.наук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ассоц</a:t>
            </a:r>
            <a:r>
              <a:rPr lang="ru-RU" b="1" dirty="0">
                <a:solidFill>
                  <a:schemeClr val="bg1"/>
                </a:solidFill>
              </a:rPr>
              <a:t>. профессор кафедры «Горное дело»</a:t>
            </a:r>
            <a:br>
              <a:rPr lang="en-US" b="1" dirty="0"/>
            </a:br>
            <a:endParaRPr lang="en-US" b="1" dirty="0"/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aek554@mail.ru</a:t>
            </a:r>
            <a:br>
              <a:rPr lang="ru-RU" b="1" dirty="0"/>
            </a:b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Лицензионные документы для разработки декларации ПБ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декларации ПБ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Основные этапы разработки и согласования декларации промышленной</a:t>
            </a: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6794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Необходимость разработки декларации промышленной безопасности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декларации промышленной безопасности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Основные этапы разработки и согласования декларации промышленной</a:t>
            </a: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Понятие деклараций промышленной безопасности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262097"/>
            <a:ext cx="83074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/>
              <a:t>Декларацией промышленной безопасности производственного объекта называют документ, который содержит описание возможного характера и объема чрезвычайных ситуаций (аварий, катастроф и т.п.) на промышленном объекте, а также рекомендации по их профилактике и устранению.</a:t>
            </a:r>
          </a:p>
        </p:txBody>
      </p:sp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303910" y="1186445"/>
            <a:ext cx="83074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/>
              <a:t>В соответствии с Законом Республики Казахстан № 188-V от «11» апреля 2014 года «О гражданской защите», декларация промышленной безопасности должна в обязательном порядке подвергаться экспертизе. Выполняться подобная экспертиза декларации промышленной безопасности может только специализированной экспертной организацией. 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Для разработки декларации и выдачи экспертиз необходимо иметь лицензию на ведение данной деятельности, выданную Комитетом по государственному контролю и промышленной безопасностью МЧС РК, и иметь в своем штате аттестованных экспертов.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Для выполнения т</a:t>
            </a:r>
            <a:r>
              <a:rPr lang="kk-KZ" sz="2000" dirty="0"/>
              <a:t>ребуется аттестат на разработку промышленной безопасности; </a:t>
            </a:r>
          </a:p>
          <a:p>
            <a:pPr>
              <a:buNone/>
            </a:pPr>
            <a:endParaRPr lang="kk-KZ" sz="2000" dirty="0"/>
          </a:p>
          <a:p>
            <a:pPr>
              <a:buNone/>
            </a:pPr>
            <a:r>
              <a:rPr lang="ru-RU" sz="2000" dirty="0"/>
              <a:t>Декларация промышленной безопасности является неотъемлемой частью проекта на промышленную разработку.</a:t>
            </a:r>
            <a:endParaRPr lang="ru-RU" sz="2000" b="1" dirty="0"/>
          </a:p>
          <a:p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Лицензионные документы для разработки декларации ПБ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006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Необходимость декларации ПБ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0" y="135011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Такой документ как </a:t>
            </a:r>
            <a:r>
              <a:rPr lang="ru-RU" b="1" dirty="0"/>
              <a:t>декларация промышленной безопасности</a:t>
            </a:r>
            <a:r>
              <a:rPr lang="ru-RU" dirty="0"/>
              <a:t> составляется с целью подтверждения обеспечения необходимого уровня безопасности, соблюдения норм и техники безопасности на предприятиях с повышенным риском для персонала и окружающей среды. В декларации должны быть отражены основные источники опасности, меры, обеспечивающие безопасность, а так же уровень готовности предприятия к чрезвычайной техногенной ситуации. В отношении декларации промышленной безопасности проводится такая процедура как экспертиза декларации промышленной безопасности. Она призвана оценить декларацию с точки зрения предъявляемых к ней законодательных требований. Декларация промышленной безопасности существенно облегчает государственным органам контроль над потенциально опасными производствами.</a:t>
            </a:r>
          </a:p>
          <a:p>
            <a:r>
              <a:rPr lang="ru-RU" dirty="0"/>
              <a:t>В некоторых случаях, предусмотренных законодательством, предприятию может потребоваться повторная разработка декларации промышленной безопасности, в частности, в случае изменения условий, влияющих на обеспечение промышленной безопасности, включая случаи модернизации или перепрофилирования опасного производственного объекта, а также по предписанию соответствующего надзорного органа, обнаружившего несоответствие задекларированных сведений и сведений, полученных в результате осуществления надзора.</a:t>
            </a:r>
          </a:p>
        </p:txBody>
      </p:sp>
    </p:spTree>
    <p:extLst>
      <p:ext uri="{BB962C8B-B14F-4D97-AF65-F5344CB8AC3E}">
        <p14:creationId xmlns:p14="http://schemas.microsoft.com/office/powerpoint/2010/main" val="1522651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148112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 декларации ПБ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67951" y="1225689"/>
            <a:ext cx="88080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/>
              <a:t>В состав декларации промышленной безопасности, составленной для опасного производственного объекта, должен входить ряд обязательных сведений.</a:t>
            </a:r>
            <a:r>
              <a:rPr lang="ru-RU" sz="2400" dirty="0"/>
              <a:t> В декларации необходимо проанализировать риски возникновения аварий и различные угрозы, которые могут повлечь за собой такие аварии. Также в декларации должен содержаться анализ предпринятых на опасном производственном объекте мер для предупреждения аварий; мер по соблюдению требований безопасности при эксплуатации опасного оборудования или применения опасных веществ; мер по подготовке к локализации возможной аварии и устранения ее последствий. Декларация промышленной безопасности также должна включать в себя перечень мероприятий, направленных на снижение масштабов потенциальных аварий и минимизацию возможного ущерба.</a:t>
            </a:r>
          </a:p>
        </p:txBody>
      </p:sp>
    </p:spTree>
    <p:extLst>
      <p:ext uri="{BB962C8B-B14F-4D97-AF65-F5344CB8AC3E}">
        <p14:creationId xmlns:p14="http://schemas.microsoft.com/office/powerpoint/2010/main" val="372441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Заголовок 1"/>
          <p:cNvSpPr txBox="1">
            <a:spLocks/>
          </p:cNvSpPr>
          <p:nvPr/>
        </p:nvSpPr>
        <p:spPr>
          <a:xfrm>
            <a:off x="303910" y="161773"/>
            <a:ext cx="7886700" cy="551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Основные этапы разработки и согласования декларации промышленной безопасности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03910" y="1262098"/>
            <a:ext cx="83074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На первом этапе производится непосредственно разработка материалов декларации промышленной безопасности, которые представляют собой отдельный раздел документации по проекту. Декларация промышленной безопасности в обязательном порядке должна присутствовать в проектной документации не только на строительство, но и на реконструкцию, расширение, капитальный ремонт, консервацию, техническое переоснащение или ликвидацию объекта.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/>
              <a:t></a:t>
            </a:r>
            <a:r>
              <a:rPr lang="ru-RU" dirty="0"/>
              <a:t>Второй этап предполагает собственно проведение работ по независимой экспертной оценке промышленной безопасности на объекте. Данные действия проводятся с целью установления соответствия между данными, указанными в документации, и реальным положением дел на объекте; правильности оценки предполагаемых рисков; полноту предусмотренных мер для обеспечения должного уровня промышленной безопасности в ходе работы предприятия и в случае чрезвычайной ситуации.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/>
              <a:t></a:t>
            </a:r>
            <a:r>
              <a:rPr lang="ru-RU" dirty="0"/>
              <a:t> На третьем этапе разработки декларации промышленной безопасности проводится согласование заключения, полученного в результате проведенной экспертизы, руководителем предприятия, заказавшего экспертизу. После этого декларация предоставляется для регистрации в Комитет индустриального развития и промышленной безопасности Министерства инновационного развития РК, где вносится в соответствующий реестр.</a:t>
            </a:r>
          </a:p>
        </p:txBody>
      </p:sp>
    </p:spTree>
    <p:extLst>
      <p:ext uri="{BB962C8B-B14F-4D97-AF65-F5344CB8AC3E}">
        <p14:creationId xmlns:p14="http://schemas.microsoft.com/office/powerpoint/2010/main" val="4054093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2283</TotalTime>
  <Words>359</Words>
  <Application>Microsoft Office PowerPoint</Application>
  <PresentationFormat>Экран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Тема Office</vt:lpstr>
      <vt:lpstr>Декларация промышленной безопасности</vt:lpstr>
      <vt:lpstr>Содержание</vt:lpstr>
      <vt:lpstr>По завершению урока Вы будете знать:</vt:lpstr>
      <vt:lpstr>Понятие деклараций промышленной безопасности</vt:lpstr>
      <vt:lpstr>Лицензионные документы для разработки декларации ПБ</vt:lpstr>
      <vt:lpstr>Необходимость декларации ПБ</vt:lpstr>
      <vt:lpstr>Содержание декларации ПБ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Yerbolat Aben</cp:lastModifiedBy>
  <cp:revision>292</cp:revision>
  <dcterms:created xsi:type="dcterms:W3CDTF">2017-10-09T05:58:02Z</dcterms:created>
  <dcterms:modified xsi:type="dcterms:W3CDTF">2021-09-05T17:00:10Z</dcterms:modified>
</cp:coreProperties>
</file>