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Практическое занятие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Провести маркетинговые исследования по следующим полезным ископаемым:</a:t>
            </a:r>
          </a:p>
          <a:p>
            <a:r>
              <a:rPr lang="ru-RU" dirty="0" smtClean="0"/>
              <a:t>Медь</a:t>
            </a:r>
          </a:p>
          <a:p>
            <a:r>
              <a:rPr lang="ru-RU" dirty="0" smtClean="0"/>
              <a:t>Золото</a:t>
            </a:r>
          </a:p>
          <a:p>
            <a:r>
              <a:rPr lang="ru-RU" dirty="0" smtClean="0"/>
              <a:t>Уран</a:t>
            </a:r>
          </a:p>
          <a:p>
            <a:r>
              <a:rPr lang="ru-RU" dirty="0" smtClean="0"/>
              <a:t>Цинк</a:t>
            </a:r>
          </a:p>
          <a:p>
            <a:r>
              <a:rPr lang="ru-RU" dirty="0" smtClean="0"/>
              <a:t>Хром</a:t>
            </a:r>
          </a:p>
          <a:p>
            <a:r>
              <a:rPr lang="ru-RU" dirty="0" smtClean="0"/>
              <a:t>Фосфор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Мировые запасы, по ведущим странам в том числе Казахстан, мировые производители, потребители и поставщики, прогноз цен.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Практическое занятие 6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6</dc:title>
  <cp:lastModifiedBy>Халеке</cp:lastModifiedBy>
  <cp:revision>1</cp:revision>
  <dcterms:modified xsi:type="dcterms:W3CDTF">2018-10-02T14:21:34Z</dcterms:modified>
</cp:coreProperties>
</file>