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76" r:id="rId4"/>
    <p:sldId id="277" r:id="rId5"/>
    <p:sldId id="283" r:id="rId6"/>
    <p:sldId id="284" r:id="rId7"/>
    <p:sldId id="285" r:id="rId8"/>
    <p:sldId id="28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122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688774"/>
            <a:ext cx="776622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Основные параметры рудника при подземной разработке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77729" y="4876138"/>
            <a:ext cx="53134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>
                <a:solidFill>
                  <a:schemeClr val="bg1"/>
                </a:solidFill>
              </a:rPr>
              <a:t>Абен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Ерболат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канд.техн.наук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ассоц.проф</a:t>
            </a:r>
            <a:r>
              <a:rPr lang="ru-RU" b="1">
                <a:solidFill>
                  <a:schemeClr val="bg1"/>
                </a:solidFill>
              </a:rPr>
              <a:t>. </a:t>
            </a:r>
            <a:r>
              <a:rPr lang="ru-RU" b="1" dirty="0">
                <a:solidFill>
                  <a:schemeClr val="bg1"/>
                </a:solidFill>
              </a:rPr>
              <a:t>кафедры «Горное дело»</a:t>
            </a:r>
            <a:br>
              <a:rPr lang="en-US" b="1" dirty="0"/>
            </a:br>
            <a:endParaRPr lang="en-US" b="1" dirty="0"/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aek554@mail.ru</a:t>
            </a:r>
            <a:br>
              <a:rPr lang="ru-RU" b="1" dirty="0"/>
            </a:b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Основные параметры подземного рудника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Годовая производительность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Срок службы рудника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Длина шахтного поля</a:t>
            </a:r>
          </a:p>
          <a:p>
            <a:pPr marL="457200" indent="-457200">
              <a:buAutoNum type="arabicPeriod"/>
            </a:pP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6794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Основные параметры подземного рудника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Формулы по определению годовой производительности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Формулу по определению срока службы рудника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и формулы по определению длины шахтного поля</a:t>
            </a: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303910" y="1186445"/>
            <a:ext cx="83074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/>
              <a:t>К основным параметрам рудника относятся: годовая производительность, срок службы рудника и длина шахтного поля</a:t>
            </a:r>
          </a:p>
          <a:p>
            <a:endParaRPr lang="ru-RU" sz="28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Основные параметры подземного рудника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006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Годовая производительность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49288" y="123814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а) при наклонном и крутом падении рудного тела (</a:t>
            </a:r>
            <a:r>
              <a:rPr lang="ru-RU" sz="2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Агошков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М.И.)</a:t>
            </a:r>
          </a:p>
          <a:p>
            <a:pPr>
              <a:defRPr/>
            </a:pPr>
            <a:endParaRPr lang="ru-RU" sz="2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</a:t>
            </a:r>
            <a:r>
              <a:rPr lang="ru-RU" sz="2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r>
              <a:rPr lang="ru-RU" sz="22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= 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V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S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 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γ K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 К1 К2 / </a:t>
            </a:r>
            <a:r>
              <a:rPr lang="ru-RU" sz="22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Кк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т/год,</a:t>
            </a:r>
          </a:p>
          <a:p>
            <a:pPr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где 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V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– годовое понижение горных работ, м/год; 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 = 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 L</a:t>
            </a:r>
            <a:r>
              <a:rPr lang="ru-RU" sz="22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пр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- горизонтальная площадь рудного тела; 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γ 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– плотность руды; 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K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 –коэффициент извлечение; К1- поправочный коэффициент на угол падения рудного тела; К2- поправочный коэффициент на мощность рудного тела; </a:t>
            </a:r>
            <a:r>
              <a:rPr lang="ru-RU" sz="22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Кк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= 1- К</a:t>
            </a:r>
            <a:r>
              <a:rPr lang="el-GR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ρ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- коэффициент качества руды</a:t>
            </a:r>
          </a:p>
          <a:p>
            <a:pPr>
              <a:defRPr/>
            </a:pPr>
            <a:endParaRPr lang="ru-RU" sz="2200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Б) при горизонтальном и пологом падении рудного тела </a:t>
            </a:r>
          </a:p>
          <a:p>
            <a:pPr>
              <a:defRPr/>
            </a:pPr>
            <a:endParaRPr lang="ru-RU" sz="2200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		</a:t>
            </a:r>
            <a:r>
              <a:rPr lang="ru-RU" sz="22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Аг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= 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γ K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 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Z m / </a:t>
            </a:r>
            <a:r>
              <a:rPr lang="ru-RU" sz="22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Кк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т/год,</a:t>
            </a:r>
            <a:endParaRPr lang="en-US" sz="2200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defRPr/>
            </a:pPr>
            <a:endParaRPr lang="ru-RU" sz="2200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где 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– годовое </a:t>
            </a:r>
            <a:r>
              <a:rPr lang="ru-RU" sz="22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продвигание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горных работ; 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Z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– ширина фронта работ (зависит от направления работ- по простиранию или по падению рудного тела)</a:t>
            </a:r>
            <a:endParaRPr lang="ru-RU" sz="2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265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Срок службы рудника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1240" t="55664" r="39402" b="17969"/>
          <a:stretch>
            <a:fillRect/>
          </a:stretch>
        </p:blipFill>
        <p:spPr bwMode="auto">
          <a:xfrm>
            <a:off x="404783" y="1928802"/>
            <a:ext cx="8024869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22760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Шахтное поле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3910" y="1335682"/>
            <a:ext cx="861615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Часть месторождения, отведенная для разработки рудником или шахтой, называется соответственно рудничным полем или шахтным полем. Рудничное или шахтное поле иногда включает в себя все месторождение. В случае, когда рудничное поле состоит из нескольких шахтных полей, то последние имеют между собой границы, именуемые границами шахтного поля. Размеры шахтных полей в каждом конкретном случае определяются исходя из технико-экономических соображений. При этом сравнивают суммы капитальных и эксплуатационных затрат на 1 т добычи при различных размерах шахтного поля. Каждое шахтное поле характеризуется длиной и шириной в горизонтальных залежах, а в пологих, наклонных и крутых - длиной по простиранию и глубиной.</a:t>
            </a:r>
            <a:br>
              <a:rPr lang="ru-RU" sz="2200" dirty="0"/>
            </a:br>
            <a:r>
              <a:rPr lang="ru-RU" sz="2200" dirty="0"/>
              <a:t>Намечается тенденция к увеличению размеров шахтных полей. При разработке крупных месторождений длина шахтных полей может достигать 4 - 5 км и более.</a:t>
            </a:r>
            <a:r>
              <a:rPr lang="en-US" sz="2200" dirty="0"/>
              <a:t> 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563605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Длина шахтного поля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3910" y="1335682"/>
            <a:ext cx="86161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Длина шахтного поля по простиранию определяется по формуле:</a:t>
            </a:r>
          </a:p>
          <a:p>
            <a:endParaRPr lang="en-US" sz="2400" b="1" dirty="0"/>
          </a:p>
          <a:p>
            <a:r>
              <a:rPr lang="en-US" sz="2400" b="1" dirty="0"/>
              <a:t>		L=A*T/</a:t>
            </a:r>
            <a:r>
              <a:rPr lang="en-US" sz="2400" b="1" dirty="0" err="1"/>
              <a:t>Hp</a:t>
            </a:r>
            <a:r>
              <a:rPr lang="en-US" sz="2400" b="1" dirty="0"/>
              <a:t>*P*K</a:t>
            </a:r>
            <a:r>
              <a:rPr lang="ru-RU" sz="2400" b="1" dirty="0"/>
              <a:t>и</a:t>
            </a:r>
          </a:p>
          <a:p>
            <a:endParaRPr lang="ru-RU" sz="2400" dirty="0"/>
          </a:p>
          <a:p>
            <a:r>
              <a:rPr lang="en-US" sz="2400" dirty="0"/>
              <a:t>P=m*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 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количество руды извлекаемой с одного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залежи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Длина шахтного поля по глубине определяется по формуле: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/>
              <a:t>                                    </a:t>
            </a:r>
            <a:r>
              <a:rPr lang="en-US" sz="2400" b="1" dirty="0"/>
              <a:t>H=A*T/L</a:t>
            </a:r>
            <a:r>
              <a:rPr lang="ru-RU" sz="2400" b="1" dirty="0" err="1"/>
              <a:t>пр</a:t>
            </a:r>
            <a:r>
              <a:rPr lang="en-US" sz="2400" b="1" dirty="0"/>
              <a:t>*P*K</a:t>
            </a:r>
            <a:r>
              <a:rPr lang="ru-RU" sz="2400" b="1" dirty="0"/>
              <a:t>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465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2315</TotalTime>
  <Words>322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Основные параметры рудника при подземной разработке</vt:lpstr>
      <vt:lpstr>Содержание</vt:lpstr>
      <vt:lpstr>По завершению урока Вы будете знать:</vt:lpstr>
      <vt:lpstr>Основные параметры подземного рудника</vt:lpstr>
      <vt:lpstr>Годовая производительность</vt:lpstr>
      <vt:lpstr>Срок службы рудника</vt:lpstr>
      <vt:lpstr>Шахтное поле</vt:lpstr>
      <vt:lpstr>Длина шахтного поля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Yerbolat Aben</cp:lastModifiedBy>
  <cp:revision>295</cp:revision>
  <dcterms:created xsi:type="dcterms:W3CDTF">2017-10-09T05:58:02Z</dcterms:created>
  <dcterms:modified xsi:type="dcterms:W3CDTF">2021-09-14T16:54:47Z</dcterms:modified>
</cp:coreProperties>
</file>