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6" r:id="rId4"/>
    <p:sldId id="277" r:id="rId5"/>
    <p:sldId id="287" r:id="rId6"/>
    <p:sldId id="340" r:id="rId7"/>
    <p:sldId id="331" r:id="rId8"/>
    <p:sldId id="332" r:id="rId9"/>
    <p:sldId id="341" r:id="rId10"/>
    <p:sldId id="342" r:id="rId11"/>
    <p:sldId id="343" r:id="rId12"/>
    <p:sldId id="333" r:id="rId13"/>
    <p:sldId id="346" r:id="rId14"/>
    <p:sldId id="345" r:id="rId15"/>
    <p:sldId id="334" r:id="rId16"/>
    <p:sldId id="33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0%BE%D1%80%D0%BD%D0%B0%D1%8F_%D0%BF%D0%BE%D1%80%D0%BE%D0%B4%D0%B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141783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Системы подземной разработки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77729" y="4876138"/>
            <a:ext cx="5313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</a:t>
            </a:r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: </a:t>
            </a:r>
            <a:r>
              <a:rPr lang="ru-RU" b="1" dirty="0" err="1" smtClean="0">
                <a:solidFill>
                  <a:schemeClr val="bg1"/>
                </a:solidFill>
              </a:rPr>
              <a:t>Абен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Ерболат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канд.техн.наук</a:t>
            </a:r>
            <a:r>
              <a:rPr lang="ru-RU" b="1" dirty="0" smtClean="0">
                <a:solidFill>
                  <a:schemeClr val="bg1"/>
                </a:solidFill>
              </a:rPr>
              <a:t>, ассистент профессор </a:t>
            </a:r>
            <a:r>
              <a:rPr lang="ru-RU" b="1" dirty="0">
                <a:solidFill>
                  <a:schemeClr val="bg1"/>
                </a:solidFill>
              </a:rPr>
              <a:t>к</a:t>
            </a:r>
            <a:r>
              <a:rPr lang="ru-RU" b="1" dirty="0" smtClean="0">
                <a:solidFill>
                  <a:schemeClr val="bg1"/>
                </a:solidFill>
              </a:rPr>
              <a:t>афедры «Горное дело»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aek554@mail.ru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223935" y="1276101"/>
            <a:ext cx="89200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 систем разработки отличается тем, что отбитая руда оставляется в выработанном пространстве (</a:t>
            </a:r>
            <a:r>
              <a:rPr lang="ru-RU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магазинируется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), которая служит для поддержания выработанного пространства и платформой для рабочих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Существует 2 варианта разработки – со шпуровой отбойки и со скважинной отбойкой. Если руда и вмещающие породы склоны к окислению и самовозгоранию, системы данного класса нельзя применять.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Майкаин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Акбакай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малощные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участки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сис.с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маг. со шпуровой отбойкой)</a:t>
            </a:r>
            <a:endParaRPr lang="ru-RU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Классификация систем разработки</a:t>
            </a:r>
          </a:p>
        </p:txBody>
      </p:sp>
    </p:spTree>
    <p:extLst>
      <p:ext uri="{BB962C8B-B14F-4D97-AF65-F5344CB8AC3E}">
        <p14:creationId xmlns="" xmlns:p14="http://schemas.microsoft.com/office/powerpoint/2010/main" val="15529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Система с </a:t>
            </a:r>
            <a:r>
              <a:rPr lang="ru-RU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магазинированием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руды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/>
          <a:srcRect l="2788" t="19983" b="8297"/>
          <a:stretch/>
        </p:blipFill>
        <p:spPr>
          <a:xfrm>
            <a:off x="303910" y="1642188"/>
            <a:ext cx="8660578" cy="4617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46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49291" y="1014843"/>
            <a:ext cx="892006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систем с искусственным поддержанием очистного пространства отличается от классов I и II тем, что кроме отбойки, вторичного дробления и доставки руды, добавляется закладка выработанного пространства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Применяются при разработке богатых по содержанию руд, при больших давлениях, при не допущении обрушении земной поверхности. (рудники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Казцинка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Хромтау)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IV класс систем – с различными видами креплениями (деревянные, железные и др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 В настоящее время применяются очень редко, в основном для отработки маломощных рудных залежей (до 3х метров). Заложено в проект отработки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Верхне-Андасайского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месторождения.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объединяет системы, при которых предусматривается обрушение руды и вмещающих пород (принудительное, с использованием ВВ или же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самообрушение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Во пятом классе системы делятся также на две группы. В первую группу входят системы разработки, при которых выпуск отбитой руды осуществляется через выпускные выработки, пройденные в основании блока (отбойка может вестись как на всю высоту этажа, так и подэтажами). В эту группу включены системы, при которых отбойка и выпуск руды ведутся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подэтажах (Торцевой выпуск). Хромтау,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Макайн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Акбакай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везде применяется система с подэтажным обрушением.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Классификация систем разработки</a:t>
            </a:r>
          </a:p>
        </p:txBody>
      </p:sp>
    </p:spTree>
    <p:extLst>
      <p:ext uri="{BB962C8B-B14F-4D97-AF65-F5344CB8AC3E}">
        <p14:creationId xmlns="" xmlns:p14="http://schemas.microsoft.com/office/powerpoint/2010/main" val="14627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Система с закладкой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/>
          <a:srcRect t="22357" r="2970" b="4322"/>
          <a:stretch/>
        </p:blipFill>
        <p:spPr>
          <a:xfrm>
            <a:off x="37322" y="1474234"/>
            <a:ext cx="9026428" cy="47399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1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Система с обрушением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/>
          <a:srcRect l="2414" t="18956" r="1743" b="11224"/>
          <a:stretch/>
        </p:blipFill>
        <p:spPr>
          <a:xfrm>
            <a:off x="303910" y="1604861"/>
            <a:ext cx="8530056" cy="45533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657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93308" y="1481371"/>
            <a:ext cx="892006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/>
              <a:t>Системы разработки класса I имеют весьма широкое распространение при разработке рудных месторождений подземным способом (около 40 % </a:t>
            </a:r>
            <a:r>
              <a:rPr lang="ru-RU" sz="2000" dirty="0" smtClean="0"/>
              <a:t>общей добычи).</a:t>
            </a:r>
          </a:p>
          <a:p>
            <a:pPr algn="just">
              <a:defRPr/>
            </a:pPr>
            <a:r>
              <a:rPr lang="ru-RU" sz="2000" dirty="0" smtClean="0"/>
              <a:t>Системы </a:t>
            </a:r>
            <a:r>
              <a:rPr lang="ru-RU" sz="2000" dirty="0"/>
              <a:t>с естественным поддержанием очистного пространства применяются главным образом при устойчивых рудах и вмещающих породах. При слабой устойчивости вмещающих пород рассматриваемые системы разработки могут применяться только в мощных залежах, но тогда около слабых боковых пород оставляется предохранительный целик толщиной либо 1—3 м в виде теряемой предохранительной «корки», либо 5—8 м при условии последующей его отработки вместе с другими целиками</a:t>
            </a:r>
            <a:r>
              <a:rPr lang="ru-RU" sz="2000" dirty="0" smtClean="0"/>
              <a:t>.</a:t>
            </a:r>
          </a:p>
          <a:p>
            <a:pPr algn="just">
              <a:defRPr/>
            </a:pPr>
            <a:r>
              <a:rPr lang="ru-RU" sz="2000" dirty="0" smtClean="0"/>
              <a:t>Этим </a:t>
            </a:r>
            <a:r>
              <a:rPr lang="ru-RU" sz="2000" dirty="0"/>
              <a:t>системам свойственны хорошие показатели производительности труда, себестоимости добычи и интенсивности разработки месторождения, а также малое разубоживание руды (исключая условия тонких залежей). Однако в мощных передней мощности залежах значительная часть руды остается в целиках, постоянных или временных, причем временные целики извлекаются с большими затратами сил, средств и потерями руды.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Классификация систем разработки</a:t>
            </a:r>
          </a:p>
        </p:txBody>
      </p:sp>
    </p:spTree>
    <p:extLst>
      <p:ext uri="{BB962C8B-B14F-4D97-AF65-F5344CB8AC3E}">
        <p14:creationId xmlns="" xmlns:p14="http://schemas.microsoft.com/office/powerpoint/2010/main" val="176493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93308" y="1481371"/>
            <a:ext cx="89200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970213" algn="ctr"/>
                <a:tab pos="5940425" algn="r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системам разработки с открытым  выработанным пространством относятся: сплошные системы; камерно-столбовые системы; потолкоуступные системы; системы с доставкой руды силой взрыва; системы с подэтажной отбойкой; этажно-камерные системы.</a:t>
            </a:r>
          </a:p>
          <a:p>
            <a:pPr algn="just">
              <a:tabLst>
                <a:tab pos="2970213" algn="ctr"/>
                <a:tab pos="5940425" algn="r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Практика показывает, что системы с открытым выработанным пространством целесообразно применять до глубины разработки 800 м, так как с увеличением глубины усиливается горное давление и вероятность горных ударов, и возникает необходимость в оставлении целиков больших размеров, что приведет к большим потерям руды.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Классификация систем разработки</a:t>
            </a:r>
          </a:p>
        </p:txBody>
      </p:sp>
    </p:spTree>
    <p:extLst>
      <p:ext uri="{BB962C8B-B14F-4D97-AF65-F5344CB8AC3E}">
        <p14:creationId xmlns="" xmlns:p14="http://schemas.microsoft.com/office/powerpoint/2010/main" val="29567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79526" y="1527274"/>
            <a:ext cx="83074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Понятие систем разработки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Основные принципы подземной разработки месторождений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Классификация систем разработки</a:t>
            </a:r>
          </a:p>
        </p:txBody>
      </p:sp>
    </p:spTree>
    <p:extLst>
      <p:ext uri="{BB962C8B-B14F-4D97-AF65-F5344CB8AC3E}">
        <p14:creationId xmlns=""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679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Понятие систем разработки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Каких основных принципов необходимо придерживаться при 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подземной разработки месторождений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Как классифицируются системы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разработки</a:t>
            </a:r>
          </a:p>
        </p:txBody>
      </p:sp>
    </p:spTree>
    <p:extLst>
      <p:ext uri="{BB962C8B-B14F-4D97-AF65-F5344CB8AC3E}">
        <p14:creationId xmlns=""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93305" y="2180655"/>
            <a:ext cx="89200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разработки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определенный порядок проведения подготовительных выработок и очистных работ в пространстве и во времени.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Понятие 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систем</a:t>
            </a:r>
            <a:r>
              <a:rPr lang="kk-KZ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ы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разработки</a:t>
            </a:r>
          </a:p>
        </p:txBody>
      </p:sp>
    </p:spTree>
    <p:extLst>
      <p:ext uri="{BB962C8B-B14F-4D97-AF65-F5344CB8AC3E}">
        <p14:creationId xmlns="" xmlns:p14="http://schemas.microsoft.com/office/powerpoint/2010/main" val="381006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Основные принципы подземной разработки месторождений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/>
          <a:srcRect t="12140" b="1786"/>
          <a:stretch/>
        </p:blipFill>
        <p:spPr>
          <a:xfrm>
            <a:off x="274321" y="1222312"/>
            <a:ext cx="8582296" cy="55610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54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5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разделены  на классы по признаку способа поддержания очистного пространства при выемке руды (в период извлечения руды из очистного пространства).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223935" y="1714124"/>
            <a:ext cx="892006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 — системы с открытым очистным пространством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класс — системы разработки с 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магазинированием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руды в очистном пространстве.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класс — системы разработки с закладкой очистного пространства.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 класс — системы разработки с креплением очистного пространства.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класс — системы разработки с обрушением вмещающих </a:t>
            </a:r>
            <a:r>
              <a:rPr lang="ru-RU" sz="2800" dirty="0">
                <a:solidFill>
                  <a:srgbClr val="0B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Горная порода"/>
              </a:rPr>
              <a:t>пород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hangingPunct="0">
              <a:buFontTx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 класс – комбинированные системы разработки.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Классификация систем разработки</a:t>
            </a:r>
          </a:p>
        </p:txBody>
      </p:sp>
    </p:spTree>
    <p:extLst>
      <p:ext uri="{BB962C8B-B14F-4D97-AF65-F5344CB8AC3E}">
        <p14:creationId xmlns="" xmlns:p14="http://schemas.microsoft.com/office/powerpoint/2010/main" val="3116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223935" y="1184660"/>
            <a:ext cx="89200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класс I входят системы с естественным поддержанием очистного пространства, при которых породы, окружающие выработанное пространство, не обрушаются, а очистная выемка включает только процессы отбойки, вторичного дробления и доставки руды.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Главным условием является устойчивость руды и вмещающих пород. Системы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этого класса подразделяются на две группы, отличающиеся способами доставки руды (группа А — доставка механическая, группа Б — самотечная).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Шалкия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Жезказган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(камерно и панельно-столбовые),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Майкаин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(подэтажных штреков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Классификация систем разработки</a:t>
            </a:r>
          </a:p>
        </p:txBody>
      </p:sp>
    </p:spTree>
    <p:extLst>
      <p:ext uri="{BB962C8B-B14F-4D97-AF65-F5344CB8AC3E}">
        <p14:creationId xmlns="" xmlns:p14="http://schemas.microsoft.com/office/powerpoint/2010/main" val="15529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Камерно-столбовая система разработки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/>
          <a:srcRect t="18346" b="4212"/>
          <a:stretch/>
        </p:blipFill>
        <p:spPr>
          <a:xfrm>
            <a:off x="55983" y="1287625"/>
            <a:ext cx="8957388" cy="54093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79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3034</TotalTime>
  <Words>704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Системы подземной разработки</vt:lpstr>
      <vt:lpstr>Содержание</vt:lpstr>
      <vt:lpstr>По завершению урока Вы будете знать:</vt:lpstr>
      <vt:lpstr>Понятие системы разработки</vt:lpstr>
      <vt:lpstr>Основные принципы подземной разработки месторождений</vt:lpstr>
      <vt:lpstr>Слайд 6</vt:lpstr>
      <vt:lpstr>Классификация систем разработки</vt:lpstr>
      <vt:lpstr>Классификация систем разработки</vt:lpstr>
      <vt:lpstr>Камерно-столбовая система разработки</vt:lpstr>
      <vt:lpstr>Классификация систем разработки</vt:lpstr>
      <vt:lpstr>Система с магазинированием руды</vt:lpstr>
      <vt:lpstr>Классификация систем разработки</vt:lpstr>
      <vt:lpstr>Система с закладкой</vt:lpstr>
      <vt:lpstr>Система с обрушением</vt:lpstr>
      <vt:lpstr>Классификация систем разработки</vt:lpstr>
      <vt:lpstr>Классификация систем разработки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Zver</cp:lastModifiedBy>
  <cp:revision>339</cp:revision>
  <dcterms:created xsi:type="dcterms:W3CDTF">2017-10-09T05:58:02Z</dcterms:created>
  <dcterms:modified xsi:type="dcterms:W3CDTF">2020-11-16T13:44:14Z</dcterms:modified>
</cp:coreProperties>
</file>