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76" r:id="rId4"/>
    <p:sldId id="277" r:id="rId5"/>
    <p:sldId id="33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-3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141783"/>
            <a:ext cx="7766221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Экономический раздел. Заключение.</a:t>
            </a: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77729" y="4876138"/>
            <a:ext cx="53134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</a:t>
            </a:r>
            <a:r>
              <a:rPr lang="ru-RU" b="1" dirty="0">
                <a:solidFill>
                  <a:schemeClr val="bg1"/>
                </a:solidFill>
                <a:cs typeface="Times New Roman" panose="02020603050405020304" pitchFamily="18" charset="0"/>
              </a:rPr>
              <a:t>: </a:t>
            </a:r>
            <a:r>
              <a:rPr lang="ru-RU" b="1" dirty="0" err="1" smtClean="0">
                <a:solidFill>
                  <a:schemeClr val="bg1"/>
                </a:solidFill>
              </a:rPr>
              <a:t>Абен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Ерболат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канд.техн.наук</a:t>
            </a:r>
            <a:r>
              <a:rPr lang="ru-RU" b="1" dirty="0" smtClean="0">
                <a:solidFill>
                  <a:schemeClr val="bg1"/>
                </a:solidFill>
              </a:rPr>
              <a:t>, лектор </a:t>
            </a:r>
            <a:r>
              <a:rPr lang="ru-RU" b="1" dirty="0">
                <a:solidFill>
                  <a:schemeClr val="bg1"/>
                </a:solidFill>
              </a:rPr>
              <a:t>к</a:t>
            </a:r>
            <a:r>
              <a:rPr lang="ru-RU" b="1" dirty="0" smtClean="0">
                <a:solidFill>
                  <a:schemeClr val="bg1"/>
                </a:solidFill>
              </a:rPr>
              <a:t>афедры «Горное дело»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 smtClean="0"/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aek554@mail.ru</a:t>
            </a:r>
            <a:r>
              <a:rPr lang="ru-RU" b="1" dirty="0"/>
              <a:t/>
            </a:r>
            <a:br>
              <a:rPr lang="ru-RU" b="1" dirty="0"/>
            </a:b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79526" y="1527274"/>
            <a:ext cx="83074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Экономический раздел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Материалы заключения проекта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Разбор финансово-экономической модели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6794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 каким статьям рассчитывается экономика горного проекта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Какие основные положения приводятся в заключении проекта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Как рассчитываются основные показатели финансово-экономической модели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93305" y="2180655"/>
            <a:ext cx="89200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Приводятся капитальные затраты на горные работы, заработная плата, затраты на материалы, калькуляция себестоимости добычи полезных ископаемых.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Экономический раздел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067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223935" y="1714124"/>
            <a:ext cx="892006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Приводится обобщение выбранных вариантов вскрытия, системы разработки, себестоимость разработки месторождения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Заключение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518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2467</TotalTime>
  <Words>89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Экономический раздел. Заключение.</vt:lpstr>
      <vt:lpstr>Содержание</vt:lpstr>
      <vt:lpstr>По завершению урока Вы будете знать:</vt:lpstr>
      <vt:lpstr>Экономический раздел</vt:lpstr>
      <vt:lpstr>Заключение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314</cp:revision>
  <dcterms:created xsi:type="dcterms:W3CDTF">2017-10-09T05:58:02Z</dcterms:created>
  <dcterms:modified xsi:type="dcterms:W3CDTF">2019-09-13T08:28:21Z</dcterms:modified>
</cp:coreProperties>
</file>