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688774"/>
            <a:ext cx="7766221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Финансово-экономическая модель</a:t>
            </a: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77729" y="4876138"/>
            <a:ext cx="53134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err="1">
                <a:solidFill>
                  <a:schemeClr val="bg1"/>
                </a:solidFill>
              </a:rPr>
              <a:t>Абен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Ерболат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канд.техн.наук</a:t>
            </a:r>
            <a:r>
              <a:rPr lang="ru-RU" b="1" dirty="0">
                <a:solidFill>
                  <a:schemeClr val="bg1"/>
                </a:solidFill>
              </a:rPr>
              <a:t>, ассистент профессор кафедры «Горное дело»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>+7-702-133-33-30</a:t>
            </a:r>
            <a:endParaRPr lang="en-US" b="1" dirty="0"/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aek554@mail.ru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y.aben@satbayev.university</a:t>
            </a:r>
            <a:r>
              <a:rPr lang="ru-RU" b="1" dirty="0"/>
              <a:t/>
            </a:r>
            <a:br>
              <a:rPr lang="ru-RU" b="1" dirty="0"/>
            </a:b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финансово-экономической модели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ФОТ на предприятии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ФЭМ на примере месторождения</a:t>
            </a:r>
          </a:p>
          <a:p>
            <a:pPr marL="457200" indent="-457200">
              <a:buAutoNum type="arabicPeriod"/>
            </a:pPr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6794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Для чего составляют финансово-экономическую модель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Основные статьи ФЭМ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 примере месторождения</a:t>
            </a: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014" y="0"/>
            <a:ext cx="7886700" cy="1325563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Определение финансово-экономической модели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04" y="1825625"/>
            <a:ext cx="8822028" cy="4351338"/>
          </a:xfrm>
        </p:spPr>
        <p:txBody>
          <a:bodyPr/>
          <a:lstStyle/>
          <a:p>
            <a:r>
              <a:rPr lang="ru-RU" dirty="0"/>
              <a:t>Финансово-экономическая модель — это способ воспроизведения реальных экономических процессов (движение денежных средств, материальные потоки ресурсов, сбыт продукции, погашение кредита и т.д.) в виде математических динамических связей. Для удобства работы модели формируются в компьютерных программах (в </a:t>
            </a:r>
            <a:r>
              <a:rPr lang="ru-RU" dirty="0" err="1"/>
              <a:t>Excel</a:t>
            </a:r>
            <a:r>
              <a:rPr lang="ru-RU" dirty="0"/>
              <a:t>, ERP-системах или более сложных программных модулях)</a:t>
            </a:r>
          </a:p>
        </p:txBody>
      </p:sp>
    </p:spTree>
    <p:extLst>
      <p:ext uri="{BB962C8B-B14F-4D97-AF65-F5344CB8AC3E}">
        <p14:creationId xmlns:p14="http://schemas.microsoft.com/office/powerpoint/2010/main" val="268140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-150034"/>
            <a:ext cx="7886700" cy="1325563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Термины ФЭМ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821" y="1275008"/>
            <a:ext cx="8718996" cy="537049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Чистая приведённая стоимость </a:t>
            </a:r>
            <a:r>
              <a:rPr lang="ru-RU" dirty="0" smtClean="0"/>
              <a:t>(NPV</a:t>
            </a:r>
            <a:r>
              <a:rPr lang="ru-RU" dirty="0"/>
              <a:t>) — это сумма дисконтированных значений потока платежей, приведённых к сегодняшнему дню. </a:t>
            </a:r>
            <a:endParaRPr lang="ru-RU" dirty="0" smtClean="0"/>
          </a:p>
          <a:p>
            <a:pPr algn="just"/>
            <a:r>
              <a:rPr lang="ru-RU" dirty="0" smtClean="0"/>
              <a:t>Показатель </a:t>
            </a:r>
            <a:r>
              <a:rPr lang="ru-RU" dirty="0"/>
              <a:t>NPV представляет собой разницу между всеми денежными притоками и оттоками, приведёнными к текущему моменту времени (моменту оценки инвестиционного проекта). Он показывает величину денежных средств, которую инвестор ожидает получить от проекта, после того, как денежные притоки окупят его первоначальные инвестиционные затраты и периодические денежные оттоки, связанные с осуществлением проекта. </a:t>
            </a:r>
            <a:endParaRPr lang="ru-RU" dirty="0" smtClean="0"/>
          </a:p>
          <a:p>
            <a:pPr algn="just"/>
            <a:r>
              <a:rPr lang="ru-RU" dirty="0" smtClean="0"/>
              <a:t>Поскольку </a:t>
            </a:r>
            <a:r>
              <a:rPr lang="ru-RU" dirty="0"/>
              <a:t>денежные платежи оцениваются с учётом их </a:t>
            </a:r>
            <a:r>
              <a:rPr lang="ru-RU" dirty="0" err="1"/>
              <a:t>временно́й</a:t>
            </a:r>
            <a:r>
              <a:rPr lang="ru-RU" dirty="0"/>
              <a:t> стоимости и рисков, NPV можно интерпретировать как стоимость, добавляемую проектом. Её также можно интерпретировать как общую прибыль инвестора.</a:t>
            </a:r>
          </a:p>
        </p:txBody>
      </p:sp>
    </p:spTree>
    <p:extLst>
      <p:ext uri="{BB962C8B-B14F-4D97-AF65-F5344CB8AC3E}">
        <p14:creationId xmlns:p14="http://schemas.microsoft.com/office/powerpoint/2010/main" val="4156469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-150034"/>
            <a:ext cx="7886700" cy="1325563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Термины ФЭМ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821" y="1275008"/>
            <a:ext cx="8718996" cy="537049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Внутренняя норма доходности </a:t>
            </a:r>
            <a:r>
              <a:rPr lang="ru-RU" dirty="0" smtClean="0"/>
              <a:t>(IRR</a:t>
            </a:r>
            <a:r>
              <a:rPr lang="ru-RU" dirty="0"/>
              <a:t>) — процентная ставка, при которой уравнивается приведённая стоимость будущих денежных поступлений и стоимость исходных инвестиций, чистая приведённая стоимость (NPV) равна 0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Экономический смысл данного показателя состоит в том, что по факту он показывает усредненную ежегодную доходность реализации проекта на горизонте рассмотрения. Например, если Вы посчитали проект на 10 лет и IRR Вашего проекта составляет 15%, это значит, что Ваши инвестиции в проект дадут в среднем 15% годовых за 10 лет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Другими словами экономический смысл можно обозначить так – это та ставка дисконтирования, при которой NPV проекта обращается в ноль. Соответственно, если Вы занимаете деньги в банке или, скажем, у друга под 20% годовых, то не стоит их вкладывать в Ваш проект, который дает только 15% рентабельности. Лучше вложить в какой-то другой проект, который даст больше 20%, иначе нет никакого смысла занимать в принципе. Эффективно будет занять деньги в банке под 20% годовых только тогда, когда Ваш проект даст IRR выше 20%. В этом случае, Вы сможете вернуть деньги банку и заработать себе сверхприбыль.</a:t>
            </a:r>
          </a:p>
        </p:txBody>
      </p:sp>
    </p:spTree>
    <p:extLst>
      <p:ext uri="{BB962C8B-B14F-4D97-AF65-F5344CB8AC3E}">
        <p14:creationId xmlns:p14="http://schemas.microsoft.com/office/powerpoint/2010/main" val="2941528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-150034"/>
            <a:ext cx="7886700" cy="1325563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Термины ФЭМ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821" y="1275008"/>
            <a:ext cx="8718996" cy="5370491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Реинвестиции – это дополнительное или повторное вложение капитала, полученного в результате инвестиционных операций, при этом  необязательно вкладывать средства в тот же объект, в котором уже была получена прибыль.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Целью реинвестиций является максимально быстрое увеличение дохода, путем организованного повторного вложения капитала.</a:t>
            </a:r>
          </a:p>
        </p:txBody>
      </p:sp>
    </p:spTree>
    <p:extLst>
      <p:ext uri="{BB962C8B-B14F-4D97-AF65-F5344CB8AC3E}">
        <p14:creationId xmlns:p14="http://schemas.microsoft.com/office/powerpoint/2010/main" val="26745868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2365</TotalTime>
  <Words>456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Финансово-экономическая модель</vt:lpstr>
      <vt:lpstr>Содержание</vt:lpstr>
      <vt:lpstr>По завершению урока Вы будете знать:</vt:lpstr>
      <vt:lpstr>Определение финансово-экономической модели</vt:lpstr>
      <vt:lpstr>Термины ФЭМ</vt:lpstr>
      <vt:lpstr>Термины ФЭМ</vt:lpstr>
      <vt:lpstr>Термины ФЭМ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Адиан</cp:lastModifiedBy>
  <cp:revision>299</cp:revision>
  <dcterms:created xsi:type="dcterms:W3CDTF">2017-10-09T05:58:02Z</dcterms:created>
  <dcterms:modified xsi:type="dcterms:W3CDTF">2020-09-16T06:01:28Z</dcterms:modified>
</cp:coreProperties>
</file>