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5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81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0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60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7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8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9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32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7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2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5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420C-0E9F-4C3D-A1D4-C4F21298B721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7C5C-AD09-4669-B311-BDB10B93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6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2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571500" y="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sz="2800" dirty="0" smtClean="0"/>
              <a:t>Цена бурения одного метра скважин – 14тыс.тг., глубина скважин – 450м. Изобразить </a:t>
            </a:r>
            <a:r>
              <a:rPr lang="ru-RU" sz="2800" dirty="0" err="1" smtClean="0"/>
              <a:t>гексогональную</a:t>
            </a:r>
            <a:r>
              <a:rPr lang="ru-RU" sz="2800" dirty="0" smtClean="0"/>
              <a:t> схему расположения скважин и определить затраты на бурение.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575400"/>
              </p:ext>
            </p:extLst>
          </p:nvPr>
        </p:nvGraphicFramePr>
        <p:xfrm>
          <a:off x="2555776" y="1772816"/>
          <a:ext cx="6096000" cy="323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400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Вариант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Размер блока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Пар-ры</a:t>
                      </a:r>
                      <a:r>
                        <a:rPr lang="ru-RU" sz="1800" dirty="0" smtClean="0"/>
                        <a:t> скважин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Отступ от контакта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3707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500х400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25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3707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500х400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3707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500х400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3707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400х400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3707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400х400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3707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450х300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35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3707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450х300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smtClean="0"/>
                        <a:t>25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09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02111"/>
              </p:ext>
            </p:extLst>
          </p:nvPr>
        </p:nvGraphicFramePr>
        <p:xfrm>
          <a:off x="755574" y="1052733"/>
          <a:ext cx="7848873" cy="5300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8"/>
                <a:gridCol w="4728524"/>
                <a:gridCol w="2616291"/>
              </a:tblGrid>
              <a:tr h="513039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Абилов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Бауыржан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Жанабаевич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  <a:tr h="513039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Байшаков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Ерлан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Жакипович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  <a:tr h="513039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Бондаренко Игорь Викторович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  <a:tr h="513039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Жасұзаков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Нүргелді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Бекқожаұлы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  <a:tr h="513039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Карабеков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Мейржан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Купжанович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5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  <a:tr h="513039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Кукенов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Даурен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Амирханович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  <a:tr h="683142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Тембаев Жандос Болысбекович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  <a:tr h="513039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Тленшиев Ауель Алимбаевич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  <a:tr h="513039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Уалиев Руслан Болатбекұлы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  <a:tr h="513039"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01" marR="5901" marT="5901" marB="59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Шарипов Каиржан Аманжолулы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</a:rPr>
                        <a:t>3 </a:t>
                      </a:r>
                      <a:r>
                        <a:rPr lang="ru-RU" sz="1800" dirty="0">
                          <a:effectLst/>
                        </a:rPr>
                        <a:t>вариант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204" marR="5901" marT="5901" marB="590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9259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122</Words>
  <Application>Microsoft Office PowerPoint</Application>
  <PresentationFormat>Экран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Задание 2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2</dc:title>
  <dc:creator>Адиан</dc:creator>
  <cp:lastModifiedBy>Адиан</cp:lastModifiedBy>
  <cp:revision>1</cp:revision>
  <dcterms:created xsi:type="dcterms:W3CDTF">2020-09-04T17:54:42Z</dcterms:created>
  <dcterms:modified xsi:type="dcterms:W3CDTF">2020-09-04T17:57:33Z</dcterms:modified>
</cp:coreProperties>
</file>