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</p:sldMasterIdLst>
  <p:notesMasterIdLst>
    <p:notesMasterId r:id="rId15"/>
  </p:notesMasterIdLst>
  <p:sldIdLst>
    <p:sldId id="256" r:id="rId3"/>
    <p:sldId id="257" r:id="rId4"/>
    <p:sldId id="298" r:id="rId5"/>
    <p:sldId id="358" r:id="rId6"/>
    <p:sldId id="349" r:id="rId7"/>
    <p:sldId id="359" r:id="rId8"/>
    <p:sldId id="350" r:id="rId9"/>
    <p:sldId id="360" r:id="rId10"/>
    <p:sldId id="361" r:id="rId11"/>
    <p:sldId id="362" r:id="rId12"/>
    <p:sldId id="363" r:id="rId13"/>
    <p:sldId id="36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6600"/>
    <a:srgbClr val="FF330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4664" autoAdjust="0"/>
  </p:normalViewPr>
  <p:slideViewPr>
    <p:cSldViewPr showGuides="1">
      <p:cViewPr varScale="1">
        <p:scale>
          <a:sx n="57" d="100"/>
          <a:sy n="57" d="100"/>
        </p:scale>
        <p:origin x="66" y="204"/>
      </p:cViewPr>
      <p:guideLst>
        <p:guide orient="horz" pos="338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BDF92-D6FE-45EB-AE94-8B4D1C2828D7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0B9692-5EC0-40D6-8362-3EFBB73899B9}">
      <dgm:prSet phldrT="[Текст]" custT="1"/>
      <dgm:spPr>
        <a:solidFill>
          <a:srgbClr val="FFC000"/>
        </a:solidFill>
        <a:ln>
          <a:solidFill>
            <a:schemeClr val="bg2"/>
          </a:solidFill>
        </a:ln>
      </dgm:spPr>
      <dgm:t>
        <a:bodyPr/>
        <a:lstStyle/>
        <a:p>
          <a:r>
            <a:rPr lang="ru-RU" sz="2200" b="1" kern="1200" dirty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ВВЕДЕНИЕ В ДИСЦИПЛИНУ</a:t>
          </a:r>
          <a:endParaRPr kumimoji="0" lang="ru-RU" sz="22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+mn-ea"/>
            <a:cs typeface="Tahoma" pitchFamily="34" charset="0"/>
          </a:endParaRPr>
        </a:p>
      </dgm:t>
    </dgm:pt>
    <dgm:pt modelId="{82F7CF70-D0A5-4651-8DD9-3F3FFB7656D8}" type="parTrans" cxnId="{19AA7F45-6AFE-4C15-AC9D-B326BAB5F39C}">
      <dgm:prSet/>
      <dgm:spPr/>
      <dgm:t>
        <a:bodyPr/>
        <a:lstStyle/>
        <a:p>
          <a:endParaRPr lang="ru-RU"/>
        </a:p>
      </dgm:t>
    </dgm:pt>
    <dgm:pt modelId="{FC5C84E4-ACDD-4556-9D44-AAE99CD3EAF6}" type="sibTrans" cxnId="{19AA7F45-6AFE-4C15-AC9D-B326BAB5F39C}">
      <dgm:prSet/>
      <dgm:spPr/>
      <dgm:t>
        <a:bodyPr/>
        <a:lstStyle/>
        <a:p>
          <a:endParaRPr lang="ru-RU"/>
        </a:p>
      </dgm:t>
    </dgm:pt>
    <dgm:pt modelId="{FEF892C3-9A2B-41E8-B7D4-E09764322EF6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1.1 Основные понятия и определения</a:t>
          </a:r>
        </a:p>
      </dgm:t>
    </dgm:pt>
    <dgm:pt modelId="{8951D3A6-DE77-4FCF-A3F3-9E2E2F82C53E}" type="parTrans" cxnId="{8C4839B9-ABE0-407B-859E-E40B8A98F9C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9050"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FB93ABE-A922-4DDA-83FF-A0F8263364EC}" type="sibTrans" cxnId="{8C4839B9-ABE0-407B-859E-E40B8A98F9C1}">
      <dgm:prSet/>
      <dgm:spPr/>
      <dgm:t>
        <a:bodyPr/>
        <a:lstStyle/>
        <a:p>
          <a:endParaRPr lang="ru-RU"/>
        </a:p>
      </dgm:t>
    </dgm:pt>
    <dgm:pt modelId="{84C48E5D-B7E2-49F5-B120-94ECCED3C687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1.2 Параметры машин. Типоразмер и 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       модель. Индекс машины</a:t>
          </a:r>
        </a:p>
      </dgm:t>
    </dgm:pt>
    <dgm:pt modelId="{544CEC9E-B9F4-4D77-92F8-19F4E65353D2}" type="parTrans" cxnId="{18A780E4-29EE-4C70-997E-5FDD2A54666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EA185E3-56F3-4873-8BB4-96295ECCB371}" type="sibTrans" cxnId="{18A780E4-29EE-4C70-997E-5FDD2A546660}">
      <dgm:prSet/>
      <dgm:spPr/>
      <dgm:t>
        <a:bodyPr/>
        <a:lstStyle/>
        <a:p>
          <a:endParaRPr lang="ru-RU"/>
        </a:p>
      </dgm:t>
    </dgm:pt>
    <dgm:pt modelId="{11078137-6434-4126-A93F-39E58B7538F7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1.3 Общая классификация строительных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       машин и оборудования</a:t>
          </a:r>
        </a:p>
      </dgm:t>
    </dgm:pt>
    <dgm:pt modelId="{DEA0EB71-CC3D-4397-8A7D-374140A475F3}" type="parTrans" cxnId="{57FC5876-123B-4CB5-B3CC-F89610AC6BBA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E3CCEEE0-8D47-49E2-ACC7-38D4A797ECA0}" type="sibTrans" cxnId="{57FC5876-123B-4CB5-B3CC-F89610AC6BBA}">
      <dgm:prSet/>
      <dgm:spPr/>
      <dgm:t>
        <a:bodyPr/>
        <a:lstStyle/>
        <a:p>
          <a:endParaRPr lang="ru-RU"/>
        </a:p>
      </dgm:t>
    </dgm:pt>
    <dgm:pt modelId="{39865600-F267-468A-9F55-EF445AA86D05}" type="pres">
      <dgm:prSet presAssocID="{254BDF92-D6FE-45EB-AE94-8B4D1C2828D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FDA06E-6C97-4EC6-8325-DE57E1C66126}" type="pres">
      <dgm:prSet presAssocID="{3F0B9692-5EC0-40D6-8362-3EFBB73899B9}" presName="root" presStyleCnt="0"/>
      <dgm:spPr/>
    </dgm:pt>
    <dgm:pt modelId="{713F5715-69C4-4532-92D2-1E5932F6DC9B}" type="pres">
      <dgm:prSet presAssocID="{3F0B9692-5EC0-40D6-8362-3EFBB73899B9}" presName="rootComposite" presStyleCnt="0"/>
      <dgm:spPr/>
    </dgm:pt>
    <dgm:pt modelId="{143FB093-B5A1-4216-B14F-07BE6A8AF293}" type="pres">
      <dgm:prSet presAssocID="{3F0B9692-5EC0-40D6-8362-3EFBB73899B9}" presName="rootText" presStyleLbl="node1" presStyleIdx="0" presStyleCnt="1" custScaleX="379963"/>
      <dgm:spPr/>
    </dgm:pt>
    <dgm:pt modelId="{D5C04C39-68C7-46A6-B1ED-5507265AE57F}" type="pres">
      <dgm:prSet presAssocID="{3F0B9692-5EC0-40D6-8362-3EFBB73899B9}" presName="rootConnector" presStyleLbl="node1" presStyleIdx="0" presStyleCnt="1"/>
      <dgm:spPr/>
    </dgm:pt>
    <dgm:pt modelId="{4504B01B-6159-4002-B8F7-695FF89EBE04}" type="pres">
      <dgm:prSet presAssocID="{3F0B9692-5EC0-40D6-8362-3EFBB73899B9}" presName="childShape" presStyleCnt="0"/>
      <dgm:spPr/>
    </dgm:pt>
    <dgm:pt modelId="{66E447F9-9FBF-4906-8EE2-EC719E1B3493}" type="pres">
      <dgm:prSet presAssocID="{8951D3A6-DE77-4FCF-A3F3-9E2E2F82C53E}" presName="Name13" presStyleLbl="parChTrans1D2" presStyleIdx="0" presStyleCnt="3"/>
      <dgm:spPr/>
    </dgm:pt>
    <dgm:pt modelId="{D38F2323-7D11-4D3E-AAB8-5FFDDE4B79CD}" type="pres">
      <dgm:prSet presAssocID="{FEF892C3-9A2B-41E8-B7D4-E09764322EF6}" presName="childText" presStyleLbl="bgAcc1" presStyleIdx="0" presStyleCnt="3" custScaleX="473310">
        <dgm:presLayoutVars>
          <dgm:bulletEnabled val="1"/>
        </dgm:presLayoutVars>
      </dgm:prSet>
      <dgm:spPr/>
    </dgm:pt>
    <dgm:pt modelId="{ED592722-656C-4218-A490-9636062732F0}" type="pres">
      <dgm:prSet presAssocID="{544CEC9E-B9F4-4D77-92F8-19F4E65353D2}" presName="Name13" presStyleLbl="parChTrans1D2" presStyleIdx="1" presStyleCnt="3"/>
      <dgm:spPr/>
    </dgm:pt>
    <dgm:pt modelId="{8B7AA093-F280-47D5-BCF1-14731CCBAA63}" type="pres">
      <dgm:prSet presAssocID="{84C48E5D-B7E2-49F5-B120-94ECCED3C687}" presName="childText" presStyleLbl="bgAcc1" presStyleIdx="1" presStyleCnt="3" custScaleX="473310">
        <dgm:presLayoutVars>
          <dgm:bulletEnabled val="1"/>
        </dgm:presLayoutVars>
      </dgm:prSet>
      <dgm:spPr/>
    </dgm:pt>
    <dgm:pt modelId="{1B3E0EA4-E1E2-4812-8341-8FD8210D9E31}" type="pres">
      <dgm:prSet presAssocID="{DEA0EB71-CC3D-4397-8A7D-374140A475F3}" presName="Name13" presStyleLbl="parChTrans1D2" presStyleIdx="2" presStyleCnt="3"/>
      <dgm:spPr/>
    </dgm:pt>
    <dgm:pt modelId="{5B663B42-7571-4FB3-A262-7AB02CF76015}" type="pres">
      <dgm:prSet presAssocID="{11078137-6434-4126-A93F-39E58B7538F7}" presName="childText" presStyleLbl="bgAcc1" presStyleIdx="2" presStyleCnt="3" custScaleX="473310">
        <dgm:presLayoutVars>
          <dgm:bulletEnabled val="1"/>
        </dgm:presLayoutVars>
      </dgm:prSet>
      <dgm:spPr/>
    </dgm:pt>
  </dgm:ptLst>
  <dgm:cxnLst>
    <dgm:cxn modelId="{18D91A33-8704-422C-9580-A7692EE12B31}" type="presOf" srcId="{8951D3A6-DE77-4FCF-A3F3-9E2E2F82C53E}" destId="{66E447F9-9FBF-4906-8EE2-EC719E1B3493}" srcOrd="0" destOrd="0" presId="urn:microsoft.com/office/officeart/2005/8/layout/hierarchy3"/>
    <dgm:cxn modelId="{5EE36333-35F5-419C-8C52-019592AAC51C}" type="presOf" srcId="{FEF892C3-9A2B-41E8-B7D4-E09764322EF6}" destId="{D38F2323-7D11-4D3E-AAB8-5FFDDE4B79CD}" srcOrd="0" destOrd="0" presId="urn:microsoft.com/office/officeart/2005/8/layout/hierarchy3"/>
    <dgm:cxn modelId="{F7E7B65D-8A8D-424C-B468-5598541E612F}" type="presOf" srcId="{3F0B9692-5EC0-40D6-8362-3EFBB73899B9}" destId="{143FB093-B5A1-4216-B14F-07BE6A8AF293}" srcOrd="0" destOrd="0" presId="urn:microsoft.com/office/officeart/2005/8/layout/hierarchy3"/>
    <dgm:cxn modelId="{1F53E362-12AC-4969-B2D6-9698826E210C}" type="presOf" srcId="{11078137-6434-4126-A93F-39E58B7538F7}" destId="{5B663B42-7571-4FB3-A262-7AB02CF76015}" srcOrd="0" destOrd="0" presId="urn:microsoft.com/office/officeart/2005/8/layout/hierarchy3"/>
    <dgm:cxn modelId="{19AA7F45-6AFE-4C15-AC9D-B326BAB5F39C}" srcId="{254BDF92-D6FE-45EB-AE94-8B4D1C2828D7}" destId="{3F0B9692-5EC0-40D6-8362-3EFBB73899B9}" srcOrd="0" destOrd="0" parTransId="{82F7CF70-D0A5-4651-8DD9-3F3FFB7656D8}" sibTransId="{FC5C84E4-ACDD-4556-9D44-AAE99CD3EAF6}"/>
    <dgm:cxn modelId="{1268876D-CB84-42B4-BFE3-A4478BEA1E7B}" type="presOf" srcId="{544CEC9E-B9F4-4D77-92F8-19F4E65353D2}" destId="{ED592722-656C-4218-A490-9636062732F0}" srcOrd="0" destOrd="0" presId="urn:microsoft.com/office/officeart/2005/8/layout/hierarchy3"/>
    <dgm:cxn modelId="{57FC5876-123B-4CB5-B3CC-F89610AC6BBA}" srcId="{3F0B9692-5EC0-40D6-8362-3EFBB73899B9}" destId="{11078137-6434-4126-A93F-39E58B7538F7}" srcOrd="2" destOrd="0" parTransId="{DEA0EB71-CC3D-4397-8A7D-374140A475F3}" sibTransId="{E3CCEEE0-8D47-49E2-ACC7-38D4A797ECA0}"/>
    <dgm:cxn modelId="{0AA2E386-689B-4C42-839F-07C84A18887D}" type="presOf" srcId="{254BDF92-D6FE-45EB-AE94-8B4D1C2828D7}" destId="{39865600-F267-468A-9F55-EF445AA86D05}" srcOrd="0" destOrd="0" presId="urn:microsoft.com/office/officeart/2005/8/layout/hierarchy3"/>
    <dgm:cxn modelId="{8C4839B9-ABE0-407B-859E-E40B8A98F9C1}" srcId="{3F0B9692-5EC0-40D6-8362-3EFBB73899B9}" destId="{FEF892C3-9A2B-41E8-B7D4-E09764322EF6}" srcOrd="0" destOrd="0" parTransId="{8951D3A6-DE77-4FCF-A3F3-9E2E2F82C53E}" sibTransId="{6FB93ABE-A922-4DDA-83FF-A0F8263364EC}"/>
    <dgm:cxn modelId="{CB193CBC-A750-495D-9970-E1AD38C041B3}" type="presOf" srcId="{DEA0EB71-CC3D-4397-8A7D-374140A475F3}" destId="{1B3E0EA4-E1E2-4812-8341-8FD8210D9E31}" srcOrd="0" destOrd="0" presId="urn:microsoft.com/office/officeart/2005/8/layout/hierarchy3"/>
    <dgm:cxn modelId="{741851C6-B2E8-48BB-9083-36D0ABC2D0F6}" type="presOf" srcId="{84C48E5D-B7E2-49F5-B120-94ECCED3C687}" destId="{8B7AA093-F280-47D5-BCF1-14731CCBAA63}" srcOrd="0" destOrd="0" presId="urn:microsoft.com/office/officeart/2005/8/layout/hierarchy3"/>
    <dgm:cxn modelId="{18A780E4-29EE-4C70-997E-5FDD2A546660}" srcId="{3F0B9692-5EC0-40D6-8362-3EFBB73899B9}" destId="{84C48E5D-B7E2-49F5-B120-94ECCED3C687}" srcOrd="1" destOrd="0" parTransId="{544CEC9E-B9F4-4D77-92F8-19F4E65353D2}" sibTransId="{8EA185E3-56F3-4873-8BB4-96295ECCB371}"/>
    <dgm:cxn modelId="{B0B469EB-180F-46B5-B90B-7C1803E1B9CF}" type="presOf" srcId="{3F0B9692-5EC0-40D6-8362-3EFBB73899B9}" destId="{D5C04C39-68C7-46A6-B1ED-5507265AE57F}" srcOrd="1" destOrd="0" presId="urn:microsoft.com/office/officeart/2005/8/layout/hierarchy3"/>
    <dgm:cxn modelId="{11EC2844-9600-4864-92E7-43DC624B0A89}" type="presParOf" srcId="{39865600-F267-468A-9F55-EF445AA86D05}" destId="{E7FDA06E-6C97-4EC6-8325-DE57E1C66126}" srcOrd="0" destOrd="0" presId="urn:microsoft.com/office/officeart/2005/8/layout/hierarchy3"/>
    <dgm:cxn modelId="{AFA5A136-61D6-4D2C-A56E-D79F05B79B1D}" type="presParOf" srcId="{E7FDA06E-6C97-4EC6-8325-DE57E1C66126}" destId="{713F5715-69C4-4532-92D2-1E5932F6DC9B}" srcOrd="0" destOrd="0" presId="urn:microsoft.com/office/officeart/2005/8/layout/hierarchy3"/>
    <dgm:cxn modelId="{BE8B18DC-FAA5-4EB3-82D6-8FF9676DB770}" type="presParOf" srcId="{713F5715-69C4-4532-92D2-1E5932F6DC9B}" destId="{143FB093-B5A1-4216-B14F-07BE6A8AF293}" srcOrd="0" destOrd="0" presId="urn:microsoft.com/office/officeart/2005/8/layout/hierarchy3"/>
    <dgm:cxn modelId="{C611DD7C-0818-4F21-AEF0-E6DB5F8A48DB}" type="presParOf" srcId="{713F5715-69C4-4532-92D2-1E5932F6DC9B}" destId="{D5C04C39-68C7-46A6-B1ED-5507265AE57F}" srcOrd="1" destOrd="0" presId="urn:microsoft.com/office/officeart/2005/8/layout/hierarchy3"/>
    <dgm:cxn modelId="{E5DC5573-7395-4ACB-BEAF-20FBF0735023}" type="presParOf" srcId="{E7FDA06E-6C97-4EC6-8325-DE57E1C66126}" destId="{4504B01B-6159-4002-B8F7-695FF89EBE04}" srcOrd="1" destOrd="0" presId="urn:microsoft.com/office/officeart/2005/8/layout/hierarchy3"/>
    <dgm:cxn modelId="{D7E723F3-3082-43C7-99B9-61C9EFAFD3B0}" type="presParOf" srcId="{4504B01B-6159-4002-B8F7-695FF89EBE04}" destId="{66E447F9-9FBF-4906-8EE2-EC719E1B3493}" srcOrd="0" destOrd="0" presId="urn:microsoft.com/office/officeart/2005/8/layout/hierarchy3"/>
    <dgm:cxn modelId="{6162122F-6971-4B28-ADA2-BBBE8556398C}" type="presParOf" srcId="{4504B01B-6159-4002-B8F7-695FF89EBE04}" destId="{D38F2323-7D11-4D3E-AAB8-5FFDDE4B79CD}" srcOrd="1" destOrd="0" presId="urn:microsoft.com/office/officeart/2005/8/layout/hierarchy3"/>
    <dgm:cxn modelId="{921D81B9-5D3E-4B58-9C72-377A0B0A58A9}" type="presParOf" srcId="{4504B01B-6159-4002-B8F7-695FF89EBE04}" destId="{ED592722-656C-4218-A490-9636062732F0}" srcOrd="2" destOrd="0" presId="urn:microsoft.com/office/officeart/2005/8/layout/hierarchy3"/>
    <dgm:cxn modelId="{CB44A24B-3AE4-47AD-B38C-65F1CD16E5E2}" type="presParOf" srcId="{4504B01B-6159-4002-B8F7-695FF89EBE04}" destId="{8B7AA093-F280-47D5-BCF1-14731CCBAA63}" srcOrd="3" destOrd="0" presId="urn:microsoft.com/office/officeart/2005/8/layout/hierarchy3"/>
    <dgm:cxn modelId="{3B43213D-5F20-43BC-8ECA-5788BC51E166}" type="presParOf" srcId="{4504B01B-6159-4002-B8F7-695FF89EBE04}" destId="{1B3E0EA4-E1E2-4812-8341-8FD8210D9E31}" srcOrd="4" destOrd="0" presId="urn:microsoft.com/office/officeart/2005/8/layout/hierarchy3"/>
    <dgm:cxn modelId="{8F1A8571-A6C8-4909-931C-CB9229CF8F7C}" type="presParOf" srcId="{4504B01B-6159-4002-B8F7-695FF89EBE04}" destId="{5B663B42-7571-4FB3-A262-7AB02CF7601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E3186D3-57E7-48DC-9BBF-CA8BA23C8AA4}" type="doc">
      <dgm:prSet loTypeId="urn:microsoft.com/office/officeart/2005/8/layout/hierarchy3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45996-855C-4EC1-A07F-17EBA12ECC3D}">
      <dgm:prSet phldrT="[Текст]" custT="1"/>
      <dgm:spPr>
        <a:solidFill>
          <a:srgbClr val="00B0F0"/>
        </a:solidFill>
      </dgm:spPr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3600" b="1" i="1" dirty="0">
              <a:solidFill>
                <a:schemeClr val="tx1"/>
              </a:solidFill>
            </a:rPr>
            <a:t>По типу ходовых устройств </a:t>
          </a:r>
          <a:r>
            <a:rPr lang="ru-RU" sz="3600" b="1" dirty="0">
              <a:solidFill>
                <a:schemeClr val="tx1"/>
              </a:solidFill>
            </a:rPr>
            <a:t>различают</a:t>
          </a:r>
        </a:p>
      </dgm:t>
    </dgm:pt>
    <dgm:pt modelId="{BD1BC4D1-7B07-4452-B45A-99D80DAEC1DB}" type="par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305F9C0-154D-4134-975C-E827051721B5}" type="sib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E0B08FD-F800-437A-A8E7-9A7608EF366D}">
      <dgm:prSet phldrT="[Текст]" custT="1"/>
      <dgm:spPr>
        <a:solidFill>
          <a:srgbClr val="92D050"/>
        </a:solidFill>
      </dgm:spPr>
      <dgm:t>
        <a:bodyPr vert="horz"/>
        <a:lstStyle/>
        <a:p>
          <a:r>
            <a:rPr lang="ru-RU" sz="3200" b="1" i="1" dirty="0"/>
            <a:t>гусеничные машины</a:t>
          </a:r>
          <a:endParaRPr lang="ru-RU" sz="3200" b="1" i="1" dirty="0">
            <a:solidFill>
              <a:schemeClr val="tx1"/>
            </a:solidFill>
          </a:endParaRPr>
        </a:p>
      </dgm:t>
    </dgm:pt>
    <dgm:pt modelId="{F50CA2CE-B3CA-40DA-96CE-78012DEDF076}" type="parTrans" cxnId="{0C8D0912-AE21-4B2F-8BF3-49B0D5F82E4A}">
      <dgm:prSet/>
      <dgm:spPr/>
      <dgm:t>
        <a:bodyPr/>
        <a:lstStyle/>
        <a:p>
          <a:endParaRPr lang="ru-RU"/>
        </a:p>
      </dgm:t>
    </dgm:pt>
    <dgm:pt modelId="{F1C56BF2-6818-4A27-B5CA-64D228999F19}" type="sibTrans" cxnId="{0C8D0912-AE21-4B2F-8BF3-49B0D5F82E4A}">
      <dgm:prSet/>
      <dgm:spPr/>
      <dgm:t>
        <a:bodyPr/>
        <a:lstStyle/>
        <a:p>
          <a:endParaRPr lang="ru-RU"/>
        </a:p>
      </dgm:t>
    </dgm:pt>
    <dgm:pt modelId="{15DA80A8-18E3-48C8-B0DD-975BB698CCB9}">
      <dgm:prSet phldrT="[Текст]" custT="1"/>
      <dgm:spPr>
        <a:solidFill>
          <a:srgbClr val="92D050"/>
        </a:solidFill>
      </dgm:spPr>
      <dgm:t>
        <a:bodyPr vert="horz"/>
        <a:lstStyle/>
        <a:p>
          <a:r>
            <a:rPr lang="ru-RU" sz="3200" b="1" i="1" dirty="0"/>
            <a:t>специальные машины</a:t>
          </a:r>
          <a:endParaRPr lang="ru-RU" sz="3200" b="1" i="1" dirty="0">
            <a:solidFill>
              <a:schemeClr val="tx1"/>
            </a:solidFill>
          </a:endParaRPr>
        </a:p>
      </dgm:t>
    </dgm:pt>
    <dgm:pt modelId="{4B9AD59D-73E4-4A89-81D8-7DAE2C061F62}" type="parTrans" cxnId="{01166F6C-AE10-4B4B-9849-782999A1D9F8}">
      <dgm:prSet/>
      <dgm:spPr/>
      <dgm:t>
        <a:bodyPr/>
        <a:lstStyle/>
        <a:p>
          <a:endParaRPr lang="ru-RU"/>
        </a:p>
      </dgm:t>
    </dgm:pt>
    <dgm:pt modelId="{EC53B6C4-6592-4923-9F69-E646BDAF88B4}" type="sibTrans" cxnId="{01166F6C-AE10-4B4B-9849-782999A1D9F8}">
      <dgm:prSet/>
      <dgm:spPr/>
      <dgm:t>
        <a:bodyPr/>
        <a:lstStyle/>
        <a:p>
          <a:endParaRPr lang="ru-RU"/>
        </a:p>
      </dgm:t>
    </dgm:pt>
    <dgm:pt modelId="{7AA6712F-90F2-43AF-9DAE-5A68AF41917D}">
      <dgm:prSet phldrT="[Текст]" custT="1"/>
      <dgm:spPr>
        <a:solidFill>
          <a:srgbClr val="92D050"/>
        </a:solidFill>
      </dgm:spPr>
      <dgm:t>
        <a:bodyPr vert="horz"/>
        <a:lstStyle/>
        <a:p>
          <a:r>
            <a:rPr lang="ru-RU" sz="3200" b="1" i="1" dirty="0"/>
            <a:t>пневмоколесные машины</a:t>
          </a:r>
          <a:endParaRPr lang="ru-RU" sz="3200" b="1" i="1" dirty="0">
            <a:solidFill>
              <a:schemeClr val="tx1"/>
            </a:solidFill>
          </a:endParaRPr>
        </a:p>
      </dgm:t>
    </dgm:pt>
    <dgm:pt modelId="{BDBD6B86-0AF4-4A31-BC62-754AB3260799}" type="parTrans" cxnId="{DB555B2F-38C6-4D7C-A60A-DD027D608DB6}">
      <dgm:prSet/>
      <dgm:spPr/>
      <dgm:t>
        <a:bodyPr/>
        <a:lstStyle/>
        <a:p>
          <a:endParaRPr lang="ru-RU"/>
        </a:p>
      </dgm:t>
    </dgm:pt>
    <dgm:pt modelId="{B31796F5-6337-4CB1-A3E1-AA8F764DE8C5}" type="sibTrans" cxnId="{DB555B2F-38C6-4D7C-A60A-DD027D608DB6}">
      <dgm:prSet/>
      <dgm:spPr/>
      <dgm:t>
        <a:bodyPr/>
        <a:lstStyle/>
        <a:p>
          <a:endParaRPr lang="ru-RU"/>
        </a:p>
      </dgm:t>
    </dgm:pt>
    <dgm:pt modelId="{6B46144F-D7C8-4B11-94DF-0CA97727A48F}">
      <dgm:prSet phldrT="[Текст]" custT="1"/>
      <dgm:spPr>
        <a:solidFill>
          <a:srgbClr val="92D050"/>
        </a:solidFill>
      </dgm:spPr>
      <dgm:t>
        <a:bodyPr vert="horz"/>
        <a:lstStyle/>
        <a:p>
          <a:r>
            <a:rPr lang="ru-RU" sz="3200" b="1" i="1" dirty="0" err="1"/>
            <a:t>рельсоколесные</a:t>
          </a:r>
          <a:r>
            <a:rPr lang="ru-RU" sz="3200" b="1" i="1" dirty="0"/>
            <a:t> машины</a:t>
          </a:r>
          <a:endParaRPr lang="ru-RU" sz="3200" b="1" i="1" dirty="0">
            <a:solidFill>
              <a:schemeClr val="tx1"/>
            </a:solidFill>
          </a:endParaRPr>
        </a:p>
      </dgm:t>
    </dgm:pt>
    <dgm:pt modelId="{27DB50E0-C197-4034-82AF-E97DD9597C50}" type="parTrans" cxnId="{C4E914AF-1B0F-4072-B069-FD762F82254A}">
      <dgm:prSet/>
      <dgm:spPr/>
      <dgm:t>
        <a:bodyPr/>
        <a:lstStyle/>
        <a:p>
          <a:endParaRPr lang="ru-RU"/>
        </a:p>
      </dgm:t>
    </dgm:pt>
    <dgm:pt modelId="{F231638E-8250-4E63-8FC9-AA36BFA76205}" type="sibTrans" cxnId="{C4E914AF-1B0F-4072-B069-FD762F82254A}">
      <dgm:prSet/>
      <dgm:spPr/>
      <dgm:t>
        <a:bodyPr/>
        <a:lstStyle/>
        <a:p>
          <a:endParaRPr lang="ru-RU"/>
        </a:p>
      </dgm:t>
    </dgm:pt>
    <dgm:pt modelId="{C24636EC-C5A9-411A-9932-F97ECD94F86E}" type="pres">
      <dgm:prSet presAssocID="{FE3186D3-57E7-48DC-9BBF-CA8BA23C8AA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81FED8-BAED-4709-B0F2-F86DEE268F1B}" type="pres">
      <dgm:prSet presAssocID="{91645996-855C-4EC1-A07F-17EBA12ECC3D}" presName="root" presStyleCnt="0"/>
      <dgm:spPr/>
    </dgm:pt>
    <dgm:pt modelId="{05675AA5-950A-45D6-B1FC-CC82F4D4A069}" type="pres">
      <dgm:prSet presAssocID="{91645996-855C-4EC1-A07F-17EBA12ECC3D}" presName="rootComposite" presStyleCnt="0"/>
      <dgm:spPr/>
    </dgm:pt>
    <dgm:pt modelId="{FF73CA7D-7F25-4B3E-961D-DDDF99D936A8}" type="pres">
      <dgm:prSet presAssocID="{91645996-855C-4EC1-A07F-17EBA12ECC3D}" presName="rootText" presStyleLbl="node1" presStyleIdx="0" presStyleCnt="1" custScaleX="515608" custScaleY="169284"/>
      <dgm:spPr/>
    </dgm:pt>
    <dgm:pt modelId="{417DF273-D11B-4C16-894D-7B54527590A5}" type="pres">
      <dgm:prSet presAssocID="{91645996-855C-4EC1-A07F-17EBA12ECC3D}" presName="rootConnector" presStyleLbl="node1" presStyleIdx="0" presStyleCnt="1"/>
      <dgm:spPr/>
    </dgm:pt>
    <dgm:pt modelId="{2E2CD755-A146-418F-95CA-2CD3F052E116}" type="pres">
      <dgm:prSet presAssocID="{91645996-855C-4EC1-A07F-17EBA12ECC3D}" presName="childShape" presStyleCnt="0"/>
      <dgm:spPr/>
    </dgm:pt>
    <dgm:pt modelId="{3C392945-2574-47D7-AC5D-2BC70F91A303}" type="pres">
      <dgm:prSet presAssocID="{F50CA2CE-B3CA-40DA-96CE-78012DEDF076}" presName="Name13" presStyleLbl="parChTrans1D2" presStyleIdx="0" presStyleCnt="4"/>
      <dgm:spPr/>
    </dgm:pt>
    <dgm:pt modelId="{150FE8CF-A6E6-480F-B3C2-4606233B3E4F}" type="pres">
      <dgm:prSet presAssocID="{6E0B08FD-F800-437A-A8E7-9A7608EF366D}" presName="childText" presStyleLbl="bgAcc1" presStyleIdx="0" presStyleCnt="4" custScaleX="565609">
        <dgm:presLayoutVars>
          <dgm:bulletEnabled val="1"/>
        </dgm:presLayoutVars>
      </dgm:prSet>
      <dgm:spPr/>
    </dgm:pt>
    <dgm:pt modelId="{91ADBBD9-AC02-462A-AC1B-576F6B9EDD52}" type="pres">
      <dgm:prSet presAssocID="{BDBD6B86-0AF4-4A31-BC62-754AB3260799}" presName="Name13" presStyleLbl="parChTrans1D2" presStyleIdx="1" presStyleCnt="4"/>
      <dgm:spPr/>
    </dgm:pt>
    <dgm:pt modelId="{A77DA451-5EE2-4D98-AE14-F97F19E5ABF5}" type="pres">
      <dgm:prSet presAssocID="{7AA6712F-90F2-43AF-9DAE-5A68AF41917D}" presName="childText" presStyleLbl="bgAcc1" presStyleIdx="1" presStyleCnt="4" custScaleX="565609">
        <dgm:presLayoutVars>
          <dgm:bulletEnabled val="1"/>
        </dgm:presLayoutVars>
      </dgm:prSet>
      <dgm:spPr/>
    </dgm:pt>
    <dgm:pt modelId="{AF8854A5-81F7-42B7-9938-62303A6DE377}" type="pres">
      <dgm:prSet presAssocID="{27DB50E0-C197-4034-82AF-E97DD9597C50}" presName="Name13" presStyleLbl="parChTrans1D2" presStyleIdx="2" presStyleCnt="4"/>
      <dgm:spPr/>
    </dgm:pt>
    <dgm:pt modelId="{62C36E03-1153-4730-9BDB-B4372CE55E6E}" type="pres">
      <dgm:prSet presAssocID="{6B46144F-D7C8-4B11-94DF-0CA97727A48F}" presName="childText" presStyleLbl="bgAcc1" presStyleIdx="2" presStyleCnt="4" custScaleX="565609">
        <dgm:presLayoutVars>
          <dgm:bulletEnabled val="1"/>
        </dgm:presLayoutVars>
      </dgm:prSet>
      <dgm:spPr/>
    </dgm:pt>
    <dgm:pt modelId="{C6C8A702-B2F9-488B-9638-24425BF0672B}" type="pres">
      <dgm:prSet presAssocID="{4B9AD59D-73E4-4A89-81D8-7DAE2C061F62}" presName="Name13" presStyleLbl="parChTrans1D2" presStyleIdx="3" presStyleCnt="4"/>
      <dgm:spPr/>
    </dgm:pt>
    <dgm:pt modelId="{5FC38F25-EB35-4D05-B9B0-351A9EAEF0BB}" type="pres">
      <dgm:prSet presAssocID="{15DA80A8-18E3-48C8-B0DD-975BB698CCB9}" presName="childText" presStyleLbl="bgAcc1" presStyleIdx="3" presStyleCnt="4" custScaleX="565609">
        <dgm:presLayoutVars>
          <dgm:bulletEnabled val="1"/>
        </dgm:presLayoutVars>
      </dgm:prSet>
      <dgm:spPr/>
    </dgm:pt>
  </dgm:ptLst>
  <dgm:cxnLst>
    <dgm:cxn modelId="{A07D8509-EA6B-435B-8C02-C51ECD4E3785}" type="presOf" srcId="{FE3186D3-57E7-48DC-9BBF-CA8BA23C8AA4}" destId="{C24636EC-C5A9-411A-9932-F97ECD94F86E}" srcOrd="0" destOrd="0" presId="urn:microsoft.com/office/officeart/2005/8/layout/hierarchy3"/>
    <dgm:cxn modelId="{0C8D0912-AE21-4B2F-8BF3-49B0D5F82E4A}" srcId="{91645996-855C-4EC1-A07F-17EBA12ECC3D}" destId="{6E0B08FD-F800-437A-A8E7-9A7608EF366D}" srcOrd="0" destOrd="0" parTransId="{F50CA2CE-B3CA-40DA-96CE-78012DEDF076}" sibTransId="{F1C56BF2-6818-4A27-B5CA-64D228999F19}"/>
    <dgm:cxn modelId="{DB555B2F-38C6-4D7C-A60A-DD027D608DB6}" srcId="{91645996-855C-4EC1-A07F-17EBA12ECC3D}" destId="{7AA6712F-90F2-43AF-9DAE-5A68AF41917D}" srcOrd="1" destOrd="0" parTransId="{BDBD6B86-0AF4-4A31-BC62-754AB3260799}" sibTransId="{B31796F5-6337-4CB1-A3E1-AA8F764DE8C5}"/>
    <dgm:cxn modelId="{33A98E3A-9673-43FF-904F-AC7A5BA212C7}" type="presOf" srcId="{15DA80A8-18E3-48C8-B0DD-975BB698CCB9}" destId="{5FC38F25-EB35-4D05-B9B0-351A9EAEF0BB}" srcOrd="0" destOrd="0" presId="urn:microsoft.com/office/officeart/2005/8/layout/hierarchy3"/>
    <dgm:cxn modelId="{E33F833F-FFA4-4F8E-B201-6F24447D8F9F}" srcId="{FE3186D3-57E7-48DC-9BBF-CA8BA23C8AA4}" destId="{91645996-855C-4EC1-A07F-17EBA12ECC3D}" srcOrd="0" destOrd="0" parTransId="{BD1BC4D1-7B07-4452-B45A-99D80DAEC1DB}" sibTransId="{1305F9C0-154D-4134-975C-E827051721B5}"/>
    <dgm:cxn modelId="{12697341-FD32-485F-978A-6CCE045C958D}" type="presOf" srcId="{91645996-855C-4EC1-A07F-17EBA12ECC3D}" destId="{FF73CA7D-7F25-4B3E-961D-DDDF99D936A8}" srcOrd="0" destOrd="0" presId="urn:microsoft.com/office/officeart/2005/8/layout/hierarchy3"/>
    <dgm:cxn modelId="{01166F6C-AE10-4B4B-9849-782999A1D9F8}" srcId="{91645996-855C-4EC1-A07F-17EBA12ECC3D}" destId="{15DA80A8-18E3-48C8-B0DD-975BB698CCB9}" srcOrd="3" destOrd="0" parTransId="{4B9AD59D-73E4-4A89-81D8-7DAE2C061F62}" sibTransId="{EC53B6C4-6592-4923-9F69-E646BDAF88B4}"/>
    <dgm:cxn modelId="{B3669C73-0A73-4EB4-890C-0178CB691437}" type="presOf" srcId="{4B9AD59D-73E4-4A89-81D8-7DAE2C061F62}" destId="{C6C8A702-B2F9-488B-9638-24425BF0672B}" srcOrd="0" destOrd="0" presId="urn:microsoft.com/office/officeart/2005/8/layout/hierarchy3"/>
    <dgm:cxn modelId="{9552C97B-8149-4D95-B477-3AB24BC1E66D}" type="presOf" srcId="{27DB50E0-C197-4034-82AF-E97DD9597C50}" destId="{AF8854A5-81F7-42B7-9938-62303A6DE377}" srcOrd="0" destOrd="0" presId="urn:microsoft.com/office/officeart/2005/8/layout/hierarchy3"/>
    <dgm:cxn modelId="{64AE0A84-1C22-40ED-88C2-64DE66CA6535}" type="presOf" srcId="{91645996-855C-4EC1-A07F-17EBA12ECC3D}" destId="{417DF273-D11B-4C16-894D-7B54527590A5}" srcOrd="1" destOrd="0" presId="urn:microsoft.com/office/officeart/2005/8/layout/hierarchy3"/>
    <dgm:cxn modelId="{C4E914AF-1B0F-4072-B069-FD762F82254A}" srcId="{91645996-855C-4EC1-A07F-17EBA12ECC3D}" destId="{6B46144F-D7C8-4B11-94DF-0CA97727A48F}" srcOrd="2" destOrd="0" parTransId="{27DB50E0-C197-4034-82AF-E97DD9597C50}" sibTransId="{F231638E-8250-4E63-8FC9-AA36BFA76205}"/>
    <dgm:cxn modelId="{3C27ABB2-078A-4F4D-AB31-B56C31DB9FF3}" type="presOf" srcId="{F50CA2CE-B3CA-40DA-96CE-78012DEDF076}" destId="{3C392945-2574-47D7-AC5D-2BC70F91A303}" srcOrd="0" destOrd="0" presId="urn:microsoft.com/office/officeart/2005/8/layout/hierarchy3"/>
    <dgm:cxn modelId="{EFC0A4CF-9541-4431-8AC7-E3EB9E100D04}" type="presOf" srcId="{BDBD6B86-0AF4-4A31-BC62-754AB3260799}" destId="{91ADBBD9-AC02-462A-AC1B-576F6B9EDD52}" srcOrd="0" destOrd="0" presId="urn:microsoft.com/office/officeart/2005/8/layout/hierarchy3"/>
    <dgm:cxn modelId="{51B1C9D0-C120-4D95-8C45-87BB6E51BACA}" type="presOf" srcId="{6E0B08FD-F800-437A-A8E7-9A7608EF366D}" destId="{150FE8CF-A6E6-480F-B3C2-4606233B3E4F}" srcOrd="0" destOrd="0" presId="urn:microsoft.com/office/officeart/2005/8/layout/hierarchy3"/>
    <dgm:cxn modelId="{B71B6DD7-E20B-4E25-B63B-C9AB5E967B76}" type="presOf" srcId="{6B46144F-D7C8-4B11-94DF-0CA97727A48F}" destId="{62C36E03-1153-4730-9BDB-B4372CE55E6E}" srcOrd="0" destOrd="0" presId="urn:microsoft.com/office/officeart/2005/8/layout/hierarchy3"/>
    <dgm:cxn modelId="{C4655EF4-EE51-4AD6-B2A9-E8E3C0B87961}" type="presOf" srcId="{7AA6712F-90F2-43AF-9DAE-5A68AF41917D}" destId="{A77DA451-5EE2-4D98-AE14-F97F19E5ABF5}" srcOrd="0" destOrd="0" presId="urn:microsoft.com/office/officeart/2005/8/layout/hierarchy3"/>
    <dgm:cxn modelId="{6C21E27D-6729-4A29-B37A-53E08D6531DB}" type="presParOf" srcId="{C24636EC-C5A9-411A-9932-F97ECD94F86E}" destId="{A481FED8-BAED-4709-B0F2-F86DEE268F1B}" srcOrd="0" destOrd="0" presId="urn:microsoft.com/office/officeart/2005/8/layout/hierarchy3"/>
    <dgm:cxn modelId="{9E806D12-4093-47C0-AAF5-C3E9CE7A8722}" type="presParOf" srcId="{A481FED8-BAED-4709-B0F2-F86DEE268F1B}" destId="{05675AA5-950A-45D6-B1FC-CC82F4D4A069}" srcOrd="0" destOrd="0" presId="urn:microsoft.com/office/officeart/2005/8/layout/hierarchy3"/>
    <dgm:cxn modelId="{CA003CFC-14C9-4A19-B9C9-C8EE10117B12}" type="presParOf" srcId="{05675AA5-950A-45D6-B1FC-CC82F4D4A069}" destId="{FF73CA7D-7F25-4B3E-961D-DDDF99D936A8}" srcOrd="0" destOrd="0" presId="urn:microsoft.com/office/officeart/2005/8/layout/hierarchy3"/>
    <dgm:cxn modelId="{EDC64449-C5BB-4A42-9C9B-7F1DD5D3B700}" type="presParOf" srcId="{05675AA5-950A-45D6-B1FC-CC82F4D4A069}" destId="{417DF273-D11B-4C16-894D-7B54527590A5}" srcOrd="1" destOrd="0" presId="urn:microsoft.com/office/officeart/2005/8/layout/hierarchy3"/>
    <dgm:cxn modelId="{A33D0E4B-DC37-40B8-813B-B28C1F47F2CC}" type="presParOf" srcId="{A481FED8-BAED-4709-B0F2-F86DEE268F1B}" destId="{2E2CD755-A146-418F-95CA-2CD3F052E116}" srcOrd="1" destOrd="0" presId="urn:microsoft.com/office/officeart/2005/8/layout/hierarchy3"/>
    <dgm:cxn modelId="{2A47DEC9-8D58-4182-846D-D5E85EF22CF5}" type="presParOf" srcId="{2E2CD755-A146-418F-95CA-2CD3F052E116}" destId="{3C392945-2574-47D7-AC5D-2BC70F91A303}" srcOrd="0" destOrd="0" presId="urn:microsoft.com/office/officeart/2005/8/layout/hierarchy3"/>
    <dgm:cxn modelId="{12EE95E3-99CB-49BC-BA2E-2BC3F20DC786}" type="presParOf" srcId="{2E2CD755-A146-418F-95CA-2CD3F052E116}" destId="{150FE8CF-A6E6-480F-B3C2-4606233B3E4F}" srcOrd="1" destOrd="0" presId="urn:microsoft.com/office/officeart/2005/8/layout/hierarchy3"/>
    <dgm:cxn modelId="{660F30D2-A204-48B2-AC11-011C6D99223A}" type="presParOf" srcId="{2E2CD755-A146-418F-95CA-2CD3F052E116}" destId="{91ADBBD9-AC02-462A-AC1B-576F6B9EDD52}" srcOrd="2" destOrd="0" presId="urn:microsoft.com/office/officeart/2005/8/layout/hierarchy3"/>
    <dgm:cxn modelId="{542F49C8-1672-48F1-8E12-06EF14510286}" type="presParOf" srcId="{2E2CD755-A146-418F-95CA-2CD3F052E116}" destId="{A77DA451-5EE2-4D98-AE14-F97F19E5ABF5}" srcOrd="3" destOrd="0" presId="urn:microsoft.com/office/officeart/2005/8/layout/hierarchy3"/>
    <dgm:cxn modelId="{48CDCC4B-8FE0-481B-9A87-A9FFE3CF2164}" type="presParOf" srcId="{2E2CD755-A146-418F-95CA-2CD3F052E116}" destId="{AF8854A5-81F7-42B7-9938-62303A6DE377}" srcOrd="4" destOrd="0" presId="urn:microsoft.com/office/officeart/2005/8/layout/hierarchy3"/>
    <dgm:cxn modelId="{6F02B3B7-BC02-4EBF-8A9C-18C87022A3DD}" type="presParOf" srcId="{2E2CD755-A146-418F-95CA-2CD3F052E116}" destId="{62C36E03-1153-4730-9BDB-B4372CE55E6E}" srcOrd="5" destOrd="0" presId="urn:microsoft.com/office/officeart/2005/8/layout/hierarchy3"/>
    <dgm:cxn modelId="{75C5B1FA-DD8C-4FDE-9BFB-D1C2E47CC75A}" type="presParOf" srcId="{2E2CD755-A146-418F-95CA-2CD3F052E116}" destId="{C6C8A702-B2F9-488B-9638-24425BF0672B}" srcOrd="6" destOrd="0" presId="urn:microsoft.com/office/officeart/2005/8/layout/hierarchy3"/>
    <dgm:cxn modelId="{23692F3B-B129-48F5-ABDB-B4B23CDB3B74}" type="presParOf" srcId="{2E2CD755-A146-418F-95CA-2CD3F052E116}" destId="{5FC38F25-EB35-4D05-B9B0-351A9EAEF0B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Строительные машины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2060E9A2-94FC-4926-AFD2-2D0D02E39C2A}">
      <dgm:prSet phldrT="[Текст]"/>
      <dgm:spPr>
        <a:solidFill>
          <a:srgbClr val="00B0F0"/>
        </a:solidFill>
      </dgm:spPr>
      <dgm:t>
        <a:bodyPr vert="horz"/>
        <a:lstStyle/>
        <a:p>
          <a:r>
            <a:rPr lang="ru-RU" b="1" i="1" dirty="0">
              <a:solidFill>
                <a:schemeClr val="tx1"/>
              </a:solidFill>
            </a:rPr>
            <a:t>транспортные</a:t>
          </a:r>
        </a:p>
      </dgm:t>
    </dgm:pt>
    <dgm:pt modelId="{6058939E-3000-4B64-905F-DEF7C9A64C81}" type="parTrans" cxnId="{65A3E291-32F1-4FA9-A824-301DBB0DB7F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C89D3C3-85A6-4A30-96AB-B07DFDE309A6}" type="sibTrans" cxnId="{65A3E291-32F1-4FA9-A824-301DBB0DB7F4}">
      <dgm:prSet/>
      <dgm:spPr/>
      <dgm:t>
        <a:bodyPr/>
        <a:lstStyle/>
        <a:p>
          <a:endParaRPr lang="ru-RU"/>
        </a:p>
      </dgm:t>
    </dgm:pt>
    <dgm:pt modelId="{321C7427-6A2C-4650-AB42-2743DA17367E}">
      <dgm:prSet phldrT="[Текст]"/>
      <dgm:spPr>
        <a:solidFill>
          <a:srgbClr val="00B0F0"/>
        </a:solidFill>
      </dgm:spPr>
      <dgm:t>
        <a:bodyPr vert="horz"/>
        <a:lstStyle/>
        <a:p>
          <a:r>
            <a:rPr lang="ru-RU" b="1" i="1" dirty="0">
              <a:solidFill>
                <a:schemeClr val="tx1"/>
              </a:solidFill>
            </a:rPr>
            <a:t>технологические</a:t>
          </a:r>
        </a:p>
      </dgm:t>
    </dgm:pt>
    <dgm:pt modelId="{FD21F226-9279-4DAB-B985-A8F4F91562F8}" type="parTrans" cxnId="{F494FD91-7148-4F1A-B151-0B14C975C0A7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CEBCC2B-D9D3-4CBD-9AAE-EA043CA3598A}" type="sibTrans" cxnId="{F494FD91-7148-4F1A-B151-0B14C975C0A7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init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280587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8E147D82-7A05-42CE-AEF8-AAE6E1D70E97}" type="pres">
      <dgm:prSet presAssocID="{6058939E-3000-4B64-905F-DEF7C9A64C81}" presName="Name37" presStyleLbl="parChTrans1D2" presStyleIdx="0" presStyleCnt="2"/>
      <dgm:spPr/>
    </dgm:pt>
    <dgm:pt modelId="{6DB0FEB4-016B-4759-8AB8-287DAC27C093}" type="pres">
      <dgm:prSet presAssocID="{2060E9A2-94FC-4926-AFD2-2D0D02E39C2A}" presName="hierRoot2" presStyleCnt="0">
        <dgm:presLayoutVars>
          <dgm:hierBranch val="init"/>
        </dgm:presLayoutVars>
      </dgm:prSet>
      <dgm:spPr/>
    </dgm:pt>
    <dgm:pt modelId="{E400CA41-A39F-47CE-8709-1FD671EBF83B}" type="pres">
      <dgm:prSet presAssocID="{2060E9A2-94FC-4926-AFD2-2D0D02E39C2A}" presName="rootComposite" presStyleCnt="0"/>
      <dgm:spPr/>
    </dgm:pt>
    <dgm:pt modelId="{CA4108CA-278A-48B0-80D6-4D0BD544D35D}" type="pres">
      <dgm:prSet presAssocID="{2060E9A2-94FC-4926-AFD2-2D0D02E39C2A}" presName="rootText" presStyleLbl="node2" presStyleIdx="0" presStyleCnt="2" custScaleX="225997" custScaleY="116450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33E4FC5-32C7-4CC7-94DE-8D160367D42D}" type="pres">
      <dgm:prSet presAssocID="{2060E9A2-94FC-4926-AFD2-2D0D02E39C2A}" presName="rootConnector" presStyleLbl="node2" presStyleIdx="0" presStyleCnt="2"/>
      <dgm:spPr/>
    </dgm:pt>
    <dgm:pt modelId="{27A7A59B-8704-4AF4-90F8-1EED022AB234}" type="pres">
      <dgm:prSet presAssocID="{2060E9A2-94FC-4926-AFD2-2D0D02E39C2A}" presName="hierChild4" presStyleCnt="0"/>
      <dgm:spPr/>
    </dgm:pt>
    <dgm:pt modelId="{90F8B3C1-944D-40E0-87F6-4BABEF9CB225}" type="pres">
      <dgm:prSet presAssocID="{2060E9A2-94FC-4926-AFD2-2D0D02E39C2A}" presName="hierChild5" presStyleCnt="0"/>
      <dgm:spPr/>
    </dgm:pt>
    <dgm:pt modelId="{5E260736-E220-4F32-B479-5928D652FC62}" type="pres">
      <dgm:prSet presAssocID="{FD21F226-9279-4DAB-B985-A8F4F91562F8}" presName="Name37" presStyleLbl="parChTrans1D2" presStyleIdx="1" presStyleCnt="2"/>
      <dgm:spPr/>
    </dgm:pt>
    <dgm:pt modelId="{AA73167E-031E-4A3D-96ED-0CB4A972F5D8}" type="pres">
      <dgm:prSet presAssocID="{321C7427-6A2C-4650-AB42-2743DA17367E}" presName="hierRoot2" presStyleCnt="0">
        <dgm:presLayoutVars>
          <dgm:hierBranch val="init"/>
        </dgm:presLayoutVars>
      </dgm:prSet>
      <dgm:spPr/>
    </dgm:pt>
    <dgm:pt modelId="{E6074A64-1154-40BD-A0CF-9ED929129F18}" type="pres">
      <dgm:prSet presAssocID="{321C7427-6A2C-4650-AB42-2743DA17367E}" presName="rootComposite" presStyleCnt="0"/>
      <dgm:spPr/>
    </dgm:pt>
    <dgm:pt modelId="{8F12E870-1A06-4CE9-B5B7-67CEF345C241}" type="pres">
      <dgm:prSet presAssocID="{321C7427-6A2C-4650-AB42-2743DA17367E}" presName="rootText" presStyleLbl="node2" presStyleIdx="1" presStyleCnt="2" custScaleX="225997" custScaleY="116450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10B54324-1CF1-48E9-A639-819EBF7C7CBF}" type="pres">
      <dgm:prSet presAssocID="{321C7427-6A2C-4650-AB42-2743DA17367E}" presName="rootConnector" presStyleLbl="node2" presStyleIdx="1" presStyleCnt="2"/>
      <dgm:spPr/>
    </dgm:pt>
    <dgm:pt modelId="{EA4127B8-0895-4512-BBC4-E62FA0307921}" type="pres">
      <dgm:prSet presAssocID="{321C7427-6A2C-4650-AB42-2743DA17367E}" presName="hierChild4" presStyleCnt="0"/>
      <dgm:spPr/>
    </dgm:pt>
    <dgm:pt modelId="{0F3D3501-9B3E-4055-B2FD-413A8888B18B}" type="pres">
      <dgm:prSet presAssocID="{321C7427-6A2C-4650-AB42-2743DA17367E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A2F0CE0E-24D7-4F34-B05C-A4B5F352B58C}" type="presOf" srcId="{FD21F226-9279-4DAB-B985-A8F4F91562F8}" destId="{5E260736-E220-4F32-B479-5928D652FC62}" srcOrd="0" destOrd="0" presId="urn:microsoft.com/office/officeart/2005/8/layout/orgChart1"/>
    <dgm:cxn modelId="{95728117-3C90-4A50-B239-3F083C48B91C}" type="presOf" srcId="{321C7427-6A2C-4650-AB42-2743DA17367E}" destId="{10B54324-1CF1-48E9-A639-819EBF7C7CBF}" srcOrd="1" destOrd="0" presId="urn:microsoft.com/office/officeart/2005/8/layout/orgChart1"/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793E8F78-E540-4207-9DC5-DD0A927E2709}" type="presOf" srcId="{E574E1A9-68C7-4D0B-A153-66E0E205267B}" destId="{AFEF80A2-3A13-4059-985B-D88F6FAD24D0}" srcOrd="0" destOrd="0" presId="urn:microsoft.com/office/officeart/2005/8/layout/orgChart1"/>
    <dgm:cxn modelId="{65A3E291-32F1-4FA9-A824-301DBB0DB7F4}" srcId="{83AF64ED-1A87-40D2-AAB2-84D11CD1AF7C}" destId="{2060E9A2-94FC-4926-AFD2-2D0D02E39C2A}" srcOrd="0" destOrd="0" parTransId="{6058939E-3000-4B64-905F-DEF7C9A64C81}" sibTransId="{8C89D3C3-85A6-4A30-96AB-B07DFDE309A6}"/>
    <dgm:cxn modelId="{F494FD91-7148-4F1A-B151-0B14C975C0A7}" srcId="{83AF64ED-1A87-40D2-AAB2-84D11CD1AF7C}" destId="{321C7427-6A2C-4650-AB42-2743DA17367E}" srcOrd="1" destOrd="0" parTransId="{FD21F226-9279-4DAB-B985-A8F4F91562F8}" sibTransId="{6CEBCC2B-D9D3-4CBD-9AAE-EA043CA3598A}"/>
    <dgm:cxn modelId="{7B44AE9C-F857-41E3-9829-403C8FD8822E}" type="presOf" srcId="{321C7427-6A2C-4650-AB42-2743DA17367E}" destId="{8F12E870-1A06-4CE9-B5B7-67CEF345C241}" srcOrd="0" destOrd="0" presId="urn:microsoft.com/office/officeart/2005/8/layout/orgChart1"/>
    <dgm:cxn modelId="{6FDFA9CD-3684-400C-ACCD-169F5F34B8AF}" type="presOf" srcId="{6058939E-3000-4B64-905F-DEF7C9A64C81}" destId="{8E147D82-7A05-42CE-AEF8-AAE6E1D70E97}" srcOrd="0" destOrd="0" presId="urn:microsoft.com/office/officeart/2005/8/layout/orgChart1"/>
    <dgm:cxn modelId="{109A1CD0-A6C0-44B7-95F9-81BB41735739}" type="presOf" srcId="{83AF64ED-1A87-40D2-AAB2-84D11CD1AF7C}" destId="{31774F90-206D-4D3D-BFD4-F0F9CF3CB211}" srcOrd="1" destOrd="0" presId="urn:microsoft.com/office/officeart/2005/8/layout/orgChart1"/>
    <dgm:cxn modelId="{C7F0A1D5-FFE5-499C-81D4-94DCBE02B2EB}" type="presOf" srcId="{2060E9A2-94FC-4926-AFD2-2D0D02E39C2A}" destId="{CA4108CA-278A-48B0-80D6-4D0BD544D35D}" srcOrd="0" destOrd="0" presId="urn:microsoft.com/office/officeart/2005/8/layout/orgChart1"/>
    <dgm:cxn modelId="{855F38E3-A69A-4E0A-9A9E-CB8E9992DAA4}" type="presOf" srcId="{83AF64ED-1A87-40D2-AAB2-84D11CD1AF7C}" destId="{301ABC2E-58F5-4B8C-9597-2A5D298046C1}" srcOrd="0" destOrd="0" presId="urn:microsoft.com/office/officeart/2005/8/layout/orgChart1"/>
    <dgm:cxn modelId="{F46F02E9-ECE3-4B41-9D5F-84471B7C3ED7}" type="presOf" srcId="{2060E9A2-94FC-4926-AFD2-2D0D02E39C2A}" destId="{533E4FC5-32C7-4CC7-94DE-8D160367D42D}" srcOrd="1" destOrd="0" presId="urn:microsoft.com/office/officeart/2005/8/layout/orgChart1"/>
    <dgm:cxn modelId="{C906CB69-3261-4188-9D49-E325912C8049}" type="presParOf" srcId="{AFEF80A2-3A13-4059-985B-D88F6FAD24D0}" destId="{7775B5F7-E503-4279-AA33-6B79F280F8C4}" srcOrd="0" destOrd="0" presId="urn:microsoft.com/office/officeart/2005/8/layout/orgChart1"/>
    <dgm:cxn modelId="{BE0B9CDD-8CAA-4181-9354-D565374A871B}" type="presParOf" srcId="{7775B5F7-E503-4279-AA33-6B79F280F8C4}" destId="{FD369CE2-A01F-4C42-A663-BD1BA847D8EC}" srcOrd="0" destOrd="0" presId="urn:microsoft.com/office/officeart/2005/8/layout/orgChart1"/>
    <dgm:cxn modelId="{6DED4E68-D697-4B22-99C0-2037694AF972}" type="presParOf" srcId="{FD369CE2-A01F-4C42-A663-BD1BA847D8EC}" destId="{301ABC2E-58F5-4B8C-9597-2A5D298046C1}" srcOrd="0" destOrd="0" presId="urn:microsoft.com/office/officeart/2005/8/layout/orgChart1"/>
    <dgm:cxn modelId="{EB61E6E9-C351-4F32-9BE2-01D45739B8ED}" type="presParOf" srcId="{FD369CE2-A01F-4C42-A663-BD1BA847D8EC}" destId="{31774F90-206D-4D3D-BFD4-F0F9CF3CB211}" srcOrd="1" destOrd="0" presId="urn:microsoft.com/office/officeart/2005/8/layout/orgChart1"/>
    <dgm:cxn modelId="{9E33547B-731E-4B57-BA35-9CE39A7CD699}" type="presParOf" srcId="{7775B5F7-E503-4279-AA33-6B79F280F8C4}" destId="{E0D6F6C0-91B3-49D5-96A5-DEC57520CC86}" srcOrd="1" destOrd="0" presId="urn:microsoft.com/office/officeart/2005/8/layout/orgChart1"/>
    <dgm:cxn modelId="{4DF7A4DF-E845-4DB1-9758-8B05EE5011F0}" type="presParOf" srcId="{E0D6F6C0-91B3-49D5-96A5-DEC57520CC86}" destId="{8E147D82-7A05-42CE-AEF8-AAE6E1D70E97}" srcOrd="0" destOrd="0" presId="urn:microsoft.com/office/officeart/2005/8/layout/orgChart1"/>
    <dgm:cxn modelId="{472D57AD-9C55-4C9B-A56C-164BF043F42E}" type="presParOf" srcId="{E0D6F6C0-91B3-49D5-96A5-DEC57520CC86}" destId="{6DB0FEB4-016B-4759-8AB8-287DAC27C093}" srcOrd="1" destOrd="0" presId="urn:microsoft.com/office/officeart/2005/8/layout/orgChart1"/>
    <dgm:cxn modelId="{36C260CD-9A62-4333-89E4-FCE790AB5B16}" type="presParOf" srcId="{6DB0FEB4-016B-4759-8AB8-287DAC27C093}" destId="{E400CA41-A39F-47CE-8709-1FD671EBF83B}" srcOrd="0" destOrd="0" presId="urn:microsoft.com/office/officeart/2005/8/layout/orgChart1"/>
    <dgm:cxn modelId="{FFD30E98-46C9-45BF-844F-0B17E93C23A2}" type="presParOf" srcId="{E400CA41-A39F-47CE-8709-1FD671EBF83B}" destId="{CA4108CA-278A-48B0-80D6-4D0BD544D35D}" srcOrd="0" destOrd="0" presId="urn:microsoft.com/office/officeart/2005/8/layout/orgChart1"/>
    <dgm:cxn modelId="{41CE1521-E000-4DF6-B7F9-F517BF22CCE0}" type="presParOf" srcId="{E400CA41-A39F-47CE-8709-1FD671EBF83B}" destId="{533E4FC5-32C7-4CC7-94DE-8D160367D42D}" srcOrd="1" destOrd="0" presId="urn:microsoft.com/office/officeart/2005/8/layout/orgChart1"/>
    <dgm:cxn modelId="{2BF8E643-3DC9-477D-9874-52377455DA90}" type="presParOf" srcId="{6DB0FEB4-016B-4759-8AB8-287DAC27C093}" destId="{27A7A59B-8704-4AF4-90F8-1EED022AB234}" srcOrd="1" destOrd="0" presId="urn:microsoft.com/office/officeart/2005/8/layout/orgChart1"/>
    <dgm:cxn modelId="{2D8A0F86-CCF9-41FD-B0D1-059C23926BDF}" type="presParOf" srcId="{6DB0FEB4-016B-4759-8AB8-287DAC27C093}" destId="{90F8B3C1-944D-40E0-87F6-4BABEF9CB225}" srcOrd="2" destOrd="0" presId="urn:microsoft.com/office/officeart/2005/8/layout/orgChart1"/>
    <dgm:cxn modelId="{8D3CADD0-F9EE-49D7-8397-5317302C96D7}" type="presParOf" srcId="{E0D6F6C0-91B3-49D5-96A5-DEC57520CC86}" destId="{5E260736-E220-4F32-B479-5928D652FC62}" srcOrd="2" destOrd="0" presId="urn:microsoft.com/office/officeart/2005/8/layout/orgChart1"/>
    <dgm:cxn modelId="{5C2B68F6-E6C6-4408-9649-B297DDC7FDB0}" type="presParOf" srcId="{E0D6F6C0-91B3-49D5-96A5-DEC57520CC86}" destId="{AA73167E-031E-4A3D-96ED-0CB4A972F5D8}" srcOrd="3" destOrd="0" presId="urn:microsoft.com/office/officeart/2005/8/layout/orgChart1"/>
    <dgm:cxn modelId="{953E6768-A962-489D-90D7-80C7660E8B8D}" type="presParOf" srcId="{AA73167E-031E-4A3D-96ED-0CB4A972F5D8}" destId="{E6074A64-1154-40BD-A0CF-9ED929129F18}" srcOrd="0" destOrd="0" presId="urn:microsoft.com/office/officeart/2005/8/layout/orgChart1"/>
    <dgm:cxn modelId="{88113A8C-1032-42AD-9204-C4F232B30FE6}" type="presParOf" srcId="{E6074A64-1154-40BD-A0CF-9ED929129F18}" destId="{8F12E870-1A06-4CE9-B5B7-67CEF345C241}" srcOrd="0" destOrd="0" presId="urn:microsoft.com/office/officeart/2005/8/layout/orgChart1"/>
    <dgm:cxn modelId="{F4087935-4205-48D8-B66D-594844DB1614}" type="presParOf" srcId="{E6074A64-1154-40BD-A0CF-9ED929129F18}" destId="{10B54324-1CF1-48E9-A639-819EBF7C7CBF}" srcOrd="1" destOrd="0" presId="urn:microsoft.com/office/officeart/2005/8/layout/orgChart1"/>
    <dgm:cxn modelId="{CA2C6251-AA04-4C1F-9CAE-0D61F3364543}" type="presParOf" srcId="{AA73167E-031E-4A3D-96ED-0CB4A972F5D8}" destId="{EA4127B8-0895-4512-BBC4-E62FA0307921}" srcOrd="1" destOrd="0" presId="urn:microsoft.com/office/officeart/2005/8/layout/orgChart1"/>
    <dgm:cxn modelId="{05DB849D-4AAF-4DBC-BAE5-B56800855754}" type="presParOf" srcId="{AA73167E-031E-4A3D-96ED-0CB4A972F5D8}" destId="{0F3D3501-9B3E-4055-B2FD-413A8888B18B}" srcOrd="2" destOrd="0" presId="urn:microsoft.com/office/officeart/2005/8/layout/orgChart1"/>
    <dgm:cxn modelId="{39E9C6FB-51F5-4DE3-A536-7040CB5A20A9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Основные характеристики строительных машин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2060E9A2-94FC-4926-AFD2-2D0D02E39C2A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производственная эксплуатация</a:t>
          </a:r>
        </a:p>
      </dgm:t>
    </dgm:pt>
    <dgm:pt modelId="{6058939E-3000-4B64-905F-DEF7C9A64C81}" type="parTrans" cxnId="{65A3E291-32F1-4FA9-A824-301DBB0DB7F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C89D3C3-85A6-4A30-96AB-B07DFDE309A6}" type="sibTrans" cxnId="{65A3E291-32F1-4FA9-A824-301DBB0DB7F4}">
      <dgm:prSet/>
      <dgm:spPr/>
      <dgm:t>
        <a:bodyPr/>
        <a:lstStyle/>
        <a:p>
          <a:endParaRPr lang="ru-RU"/>
        </a:p>
      </dgm:t>
    </dgm:pt>
    <dgm:pt modelId="{7163D19C-203D-4CF3-92D5-CC2F872C1502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техническая эксплуатация</a:t>
          </a:r>
        </a:p>
      </dgm:t>
    </dgm:pt>
    <dgm:pt modelId="{BBF463B7-FE73-416B-BFF3-3A24C1BF340D}" type="parTrans" cxnId="{E8B55928-340C-4A18-9A78-693193CFC49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F2B612CE-4825-473C-8769-81EDCE133679}" type="sibTrans" cxnId="{E8B55928-340C-4A18-9A78-693193CFC495}">
      <dgm:prSet/>
      <dgm:spPr/>
      <dgm:t>
        <a:bodyPr/>
        <a:lstStyle/>
        <a:p>
          <a:endParaRPr lang="ru-RU"/>
        </a:p>
      </dgm:t>
    </dgm:pt>
    <dgm:pt modelId="{321C7427-6A2C-4650-AB42-2743DA17367E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моральный износ</a:t>
          </a:r>
        </a:p>
      </dgm:t>
    </dgm:pt>
    <dgm:pt modelId="{FD21F226-9279-4DAB-B985-A8F4F91562F8}" type="parTrans" cxnId="{F494FD91-7148-4F1A-B151-0B14C975C0A7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CEBCC2B-D9D3-4CBD-9AAE-EA043CA3598A}" type="sibTrans" cxnId="{F494FD91-7148-4F1A-B151-0B14C975C0A7}">
      <dgm:prSet/>
      <dgm:spPr/>
      <dgm:t>
        <a:bodyPr/>
        <a:lstStyle/>
        <a:p>
          <a:endParaRPr lang="ru-RU"/>
        </a:p>
      </dgm:t>
    </dgm:pt>
    <dgm:pt modelId="{D654C15D-4CB7-4A8E-92F4-B7E8772196E9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предельное состояние машины</a:t>
          </a:r>
        </a:p>
      </dgm:t>
    </dgm:pt>
    <dgm:pt modelId="{9B1AC00C-0440-46AA-A2E5-6CA4AFB1B9C0}" type="parTrans" cxnId="{2E8DE40D-95F2-4998-9B5F-8A56A028478F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D5711095-3E15-488F-B0F0-7D29FCB7002B}" type="sibTrans" cxnId="{2E8DE40D-95F2-4998-9B5F-8A56A028478F}">
      <dgm:prSet/>
      <dgm:spPr/>
      <dgm:t>
        <a:bodyPr/>
        <a:lstStyle/>
        <a:p>
          <a:endParaRPr lang="ru-RU"/>
        </a:p>
      </dgm:t>
    </dgm:pt>
    <dgm:pt modelId="{14127D06-7E27-4FFC-A6A9-B85A88571692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срок службы</a:t>
          </a:r>
        </a:p>
      </dgm:t>
    </dgm:pt>
    <dgm:pt modelId="{320AEFE2-351A-4A3C-A7A4-A5B256B12934}" type="parTrans" cxnId="{08BF2972-BEA3-4E2E-B2AF-0932B3E6F46D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245A3706-2411-4874-B587-8AC4B8B6AABB}" type="sibTrans" cxnId="{08BF2972-BEA3-4E2E-B2AF-0932B3E6F46D}">
      <dgm:prSet/>
      <dgm:spPr/>
      <dgm:t>
        <a:bodyPr/>
        <a:lstStyle/>
        <a:p>
          <a:endParaRPr lang="ru-RU"/>
        </a:p>
      </dgm:t>
    </dgm:pt>
    <dgm:pt modelId="{5DBC7BF8-C904-4190-8673-E6DCEEA43E08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технический ресурс</a:t>
          </a:r>
        </a:p>
      </dgm:t>
    </dgm:pt>
    <dgm:pt modelId="{8A175DD1-F911-4638-AC03-83157242C0E1}" type="parTrans" cxnId="{EF4BBCC2-FDE9-41CE-A542-604B510A058E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768F816-21EC-406E-A140-D1CBBCD1AC7E}" type="sibTrans" cxnId="{EF4BBCC2-FDE9-41CE-A542-604B510A058E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init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667986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8E147D82-7A05-42CE-AEF8-AAE6E1D70E97}" type="pres">
      <dgm:prSet presAssocID="{6058939E-3000-4B64-905F-DEF7C9A64C81}" presName="Name37" presStyleLbl="parChTrans1D2" presStyleIdx="0" presStyleCnt="6"/>
      <dgm:spPr/>
    </dgm:pt>
    <dgm:pt modelId="{6DB0FEB4-016B-4759-8AB8-287DAC27C093}" type="pres">
      <dgm:prSet presAssocID="{2060E9A2-94FC-4926-AFD2-2D0D02E39C2A}" presName="hierRoot2" presStyleCnt="0">
        <dgm:presLayoutVars>
          <dgm:hierBranch val="init"/>
        </dgm:presLayoutVars>
      </dgm:prSet>
      <dgm:spPr/>
    </dgm:pt>
    <dgm:pt modelId="{E400CA41-A39F-47CE-8709-1FD671EBF83B}" type="pres">
      <dgm:prSet presAssocID="{2060E9A2-94FC-4926-AFD2-2D0D02E39C2A}" presName="rootComposite" presStyleCnt="0"/>
      <dgm:spPr/>
    </dgm:pt>
    <dgm:pt modelId="{CA4108CA-278A-48B0-80D6-4D0BD544D35D}" type="pres">
      <dgm:prSet presAssocID="{2060E9A2-94FC-4926-AFD2-2D0D02E39C2A}" presName="rootText" presStyleLbl="node2" presStyleIdx="0" presStyleCnt="6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33E4FC5-32C7-4CC7-94DE-8D160367D42D}" type="pres">
      <dgm:prSet presAssocID="{2060E9A2-94FC-4926-AFD2-2D0D02E39C2A}" presName="rootConnector" presStyleLbl="node2" presStyleIdx="0" presStyleCnt="6"/>
      <dgm:spPr/>
    </dgm:pt>
    <dgm:pt modelId="{27A7A59B-8704-4AF4-90F8-1EED022AB234}" type="pres">
      <dgm:prSet presAssocID="{2060E9A2-94FC-4926-AFD2-2D0D02E39C2A}" presName="hierChild4" presStyleCnt="0"/>
      <dgm:spPr/>
    </dgm:pt>
    <dgm:pt modelId="{90F8B3C1-944D-40E0-87F6-4BABEF9CB225}" type="pres">
      <dgm:prSet presAssocID="{2060E9A2-94FC-4926-AFD2-2D0D02E39C2A}" presName="hierChild5" presStyleCnt="0"/>
      <dgm:spPr/>
    </dgm:pt>
    <dgm:pt modelId="{326C7F6D-2FD6-417E-9F46-B92A1F9E5D5C}" type="pres">
      <dgm:prSet presAssocID="{BBF463B7-FE73-416B-BFF3-3A24C1BF340D}" presName="Name37" presStyleLbl="parChTrans1D2" presStyleIdx="1" presStyleCnt="6"/>
      <dgm:spPr/>
    </dgm:pt>
    <dgm:pt modelId="{51B1CDAB-AD3B-4721-BBE6-A8ED53FB14C4}" type="pres">
      <dgm:prSet presAssocID="{7163D19C-203D-4CF3-92D5-CC2F872C1502}" presName="hierRoot2" presStyleCnt="0">
        <dgm:presLayoutVars>
          <dgm:hierBranch val="init"/>
        </dgm:presLayoutVars>
      </dgm:prSet>
      <dgm:spPr/>
    </dgm:pt>
    <dgm:pt modelId="{C37887E9-FB18-4889-A66A-C16B8795AC9B}" type="pres">
      <dgm:prSet presAssocID="{7163D19C-203D-4CF3-92D5-CC2F872C1502}" presName="rootComposite" presStyleCnt="0"/>
      <dgm:spPr/>
    </dgm:pt>
    <dgm:pt modelId="{6CC7B3E4-03E3-4A49-A1E1-4286F43AB4B8}" type="pres">
      <dgm:prSet presAssocID="{7163D19C-203D-4CF3-92D5-CC2F872C1502}" presName="rootText" presStyleLbl="node2" presStyleIdx="1" presStyleCnt="6" custScaleY="623659" custLinFactNeighborX="42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B0704ACC-615A-4E83-A9C4-927F679F7253}" type="pres">
      <dgm:prSet presAssocID="{7163D19C-203D-4CF3-92D5-CC2F872C1502}" presName="rootConnector" presStyleLbl="node2" presStyleIdx="1" presStyleCnt="6"/>
      <dgm:spPr/>
    </dgm:pt>
    <dgm:pt modelId="{4306A64E-CAA4-4D71-B023-9780F68FD718}" type="pres">
      <dgm:prSet presAssocID="{7163D19C-203D-4CF3-92D5-CC2F872C1502}" presName="hierChild4" presStyleCnt="0"/>
      <dgm:spPr/>
    </dgm:pt>
    <dgm:pt modelId="{415C58AC-F50E-42F5-B70F-4C320BABAAC0}" type="pres">
      <dgm:prSet presAssocID="{7163D19C-203D-4CF3-92D5-CC2F872C1502}" presName="hierChild5" presStyleCnt="0"/>
      <dgm:spPr/>
    </dgm:pt>
    <dgm:pt modelId="{D6BA305F-8AA5-4FEF-B2A8-BEBCD621889C}" type="pres">
      <dgm:prSet presAssocID="{9B1AC00C-0440-46AA-A2E5-6CA4AFB1B9C0}" presName="Name37" presStyleLbl="parChTrans1D2" presStyleIdx="2" presStyleCnt="6"/>
      <dgm:spPr/>
    </dgm:pt>
    <dgm:pt modelId="{F5BD94CF-608C-4062-9EFA-72E17DF69446}" type="pres">
      <dgm:prSet presAssocID="{D654C15D-4CB7-4A8E-92F4-B7E8772196E9}" presName="hierRoot2" presStyleCnt="0">
        <dgm:presLayoutVars>
          <dgm:hierBranch val="init"/>
        </dgm:presLayoutVars>
      </dgm:prSet>
      <dgm:spPr/>
    </dgm:pt>
    <dgm:pt modelId="{2BF85509-1BEF-47DE-8A54-A43FDBCDE063}" type="pres">
      <dgm:prSet presAssocID="{D654C15D-4CB7-4A8E-92F4-B7E8772196E9}" presName="rootComposite" presStyleCnt="0"/>
      <dgm:spPr/>
    </dgm:pt>
    <dgm:pt modelId="{D2C007AB-E33B-42FE-A961-D1E70D60C226}" type="pres">
      <dgm:prSet presAssocID="{D654C15D-4CB7-4A8E-92F4-B7E8772196E9}" presName="rootText" presStyleLbl="node2" presStyleIdx="2" presStyleCnt="6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7B1CFCC9-6804-4DC5-A700-5A1864C69701}" type="pres">
      <dgm:prSet presAssocID="{D654C15D-4CB7-4A8E-92F4-B7E8772196E9}" presName="rootConnector" presStyleLbl="node2" presStyleIdx="2" presStyleCnt="6"/>
      <dgm:spPr/>
    </dgm:pt>
    <dgm:pt modelId="{8996B1BF-F26F-4874-BF1C-0C23532040D2}" type="pres">
      <dgm:prSet presAssocID="{D654C15D-4CB7-4A8E-92F4-B7E8772196E9}" presName="hierChild4" presStyleCnt="0"/>
      <dgm:spPr/>
    </dgm:pt>
    <dgm:pt modelId="{EE65B3D6-1E99-458E-B2ED-176A500BF2B8}" type="pres">
      <dgm:prSet presAssocID="{D654C15D-4CB7-4A8E-92F4-B7E8772196E9}" presName="hierChild5" presStyleCnt="0"/>
      <dgm:spPr/>
    </dgm:pt>
    <dgm:pt modelId="{37ACB37B-8525-4A3D-A0FC-8675F521217B}" type="pres">
      <dgm:prSet presAssocID="{320AEFE2-351A-4A3C-A7A4-A5B256B12934}" presName="Name37" presStyleLbl="parChTrans1D2" presStyleIdx="3" presStyleCnt="6"/>
      <dgm:spPr/>
    </dgm:pt>
    <dgm:pt modelId="{8EF3BAB3-DA31-4B33-8C68-7D9E0E4DF92F}" type="pres">
      <dgm:prSet presAssocID="{14127D06-7E27-4FFC-A6A9-B85A88571692}" presName="hierRoot2" presStyleCnt="0">
        <dgm:presLayoutVars>
          <dgm:hierBranch val="init"/>
        </dgm:presLayoutVars>
      </dgm:prSet>
      <dgm:spPr/>
    </dgm:pt>
    <dgm:pt modelId="{2C95D7D4-0F8C-4ACD-A9D9-E2368002FF63}" type="pres">
      <dgm:prSet presAssocID="{14127D06-7E27-4FFC-A6A9-B85A88571692}" presName="rootComposite" presStyleCnt="0"/>
      <dgm:spPr/>
    </dgm:pt>
    <dgm:pt modelId="{CA609EDF-8D71-4B17-BEAE-9BE5C340D597}" type="pres">
      <dgm:prSet presAssocID="{14127D06-7E27-4FFC-A6A9-B85A88571692}" presName="rootText" presStyleLbl="node2" presStyleIdx="3" presStyleCnt="6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7FB42A5B-9AA1-4AC4-A38C-FBAB2EE256A6}" type="pres">
      <dgm:prSet presAssocID="{14127D06-7E27-4FFC-A6A9-B85A88571692}" presName="rootConnector" presStyleLbl="node2" presStyleIdx="3" presStyleCnt="6"/>
      <dgm:spPr/>
    </dgm:pt>
    <dgm:pt modelId="{E32FB064-DE8C-42AF-9862-9B3C2E3C4CEE}" type="pres">
      <dgm:prSet presAssocID="{14127D06-7E27-4FFC-A6A9-B85A88571692}" presName="hierChild4" presStyleCnt="0"/>
      <dgm:spPr/>
    </dgm:pt>
    <dgm:pt modelId="{D7A117AC-7622-4763-B791-08EAEFD39710}" type="pres">
      <dgm:prSet presAssocID="{14127D06-7E27-4FFC-A6A9-B85A88571692}" presName="hierChild5" presStyleCnt="0"/>
      <dgm:spPr/>
    </dgm:pt>
    <dgm:pt modelId="{753F2DFE-A6FE-4809-B70E-1C5992DBF238}" type="pres">
      <dgm:prSet presAssocID="{8A175DD1-F911-4638-AC03-83157242C0E1}" presName="Name37" presStyleLbl="parChTrans1D2" presStyleIdx="4" presStyleCnt="6"/>
      <dgm:spPr/>
    </dgm:pt>
    <dgm:pt modelId="{AF8CF1D9-6680-4667-96C4-940D085B5685}" type="pres">
      <dgm:prSet presAssocID="{5DBC7BF8-C904-4190-8673-E6DCEEA43E08}" presName="hierRoot2" presStyleCnt="0">
        <dgm:presLayoutVars>
          <dgm:hierBranch val="init"/>
        </dgm:presLayoutVars>
      </dgm:prSet>
      <dgm:spPr/>
    </dgm:pt>
    <dgm:pt modelId="{C0E0F081-9B13-470A-8707-0E5317729C6F}" type="pres">
      <dgm:prSet presAssocID="{5DBC7BF8-C904-4190-8673-E6DCEEA43E08}" presName="rootComposite" presStyleCnt="0"/>
      <dgm:spPr/>
    </dgm:pt>
    <dgm:pt modelId="{FDAB7AD1-FD57-4D59-8C5E-53C119FC37C3}" type="pres">
      <dgm:prSet presAssocID="{5DBC7BF8-C904-4190-8673-E6DCEEA43E08}" presName="rootText" presStyleLbl="node2" presStyleIdx="4" presStyleCnt="6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03F3F215-4DE7-49CA-BAD5-3D888223BBCD}" type="pres">
      <dgm:prSet presAssocID="{5DBC7BF8-C904-4190-8673-E6DCEEA43E08}" presName="rootConnector" presStyleLbl="node2" presStyleIdx="4" presStyleCnt="6"/>
      <dgm:spPr/>
    </dgm:pt>
    <dgm:pt modelId="{F2D6114B-BD1E-49D4-8AA3-C8B406C15CAA}" type="pres">
      <dgm:prSet presAssocID="{5DBC7BF8-C904-4190-8673-E6DCEEA43E08}" presName="hierChild4" presStyleCnt="0"/>
      <dgm:spPr/>
    </dgm:pt>
    <dgm:pt modelId="{6DE12A84-38F3-48CD-ACB4-5D576E6E971E}" type="pres">
      <dgm:prSet presAssocID="{5DBC7BF8-C904-4190-8673-E6DCEEA43E08}" presName="hierChild5" presStyleCnt="0"/>
      <dgm:spPr/>
    </dgm:pt>
    <dgm:pt modelId="{5E260736-E220-4F32-B479-5928D652FC62}" type="pres">
      <dgm:prSet presAssocID="{FD21F226-9279-4DAB-B985-A8F4F91562F8}" presName="Name37" presStyleLbl="parChTrans1D2" presStyleIdx="5" presStyleCnt="6"/>
      <dgm:spPr/>
    </dgm:pt>
    <dgm:pt modelId="{AA73167E-031E-4A3D-96ED-0CB4A972F5D8}" type="pres">
      <dgm:prSet presAssocID="{321C7427-6A2C-4650-AB42-2743DA17367E}" presName="hierRoot2" presStyleCnt="0">
        <dgm:presLayoutVars>
          <dgm:hierBranch val="init"/>
        </dgm:presLayoutVars>
      </dgm:prSet>
      <dgm:spPr/>
    </dgm:pt>
    <dgm:pt modelId="{E6074A64-1154-40BD-A0CF-9ED929129F18}" type="pres">
      <dgm:prSet presAssocID="{321C7427-6A2C-4650-AB42-2743DA17367E}" presName="rootComposite" presStyleCnt="0"/>
      <dgm:spPr/>
    </dgm:pt>
    <dgm:pt modelId="{8F12E870-1A06-4CE9-B5B7-67CEF345C241}" type="pres">
      <dgm:prSet presAssocID="{321C7427-6A2C-4650-AB42-2743DA17367E}" presName="rootText" presStyleLbl="node2" presStyleIdx="5" presStyleCnt="6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10B54324-1CF1-48E9-A639-819EBF7C7CBF}" type="pres">
      <dgm:prSet presAssocID="{321C7427-6A2C-4650-AB42-2743DA17367E}" presName="rootConnector" presStyleLbl="node2" presStyleIdx="5" presStyleCnt="6"/>
      <dgm:spPr/>
    </dgm:pt>
    <dgm:pt modelId="{EA4127B8-0895-4512-BBC4-E62FA0307921}" type="pres">
      <dgm:prSet presAssocID="{321C7427-6A2C-4650-AB42-2743DA17367E}" presName="hierChild4" presStyleCnt="0"/>
      <dgm:spPr/>
    </dgm:pt>
    <dgm:pt modelId="{0F3D3501-9B3E-4055-B2FD-413A8888B18B}" type="pres">
      <dgm:prSet presAssocID="{321C7427-6A2C-4650-AB42-2743DA17367E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2E8DE40D-95F2-4998-9B5F-8A56A028478F}" srcId="{83AF64ED-1A87-40D2-AAB2-84D11CD1AF7C}" destId="{D654C15D-4CB7-4A8E-92F4-B7E8772196E9}" srcOrd="2" destOrd="0" parTransId="{9B1AC00C-0440-46AA-A2E5-6CA4AFB1B9C0}" sibTransId="{D5711095-3E15-488F-B0F0-7D29FCB7002B}"/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EF23DF21-1BA7-4250-BB5C-85DCDC20D86A}" type="presOf" srcId="{FD21F226-9279-4DAB-B985-A8F4F91562F8}" destId="{5E260736-E220-4F32-B479-5928D652FC62}" srcOrd="0" destOrd="0" presId="urn:microsoft.com/office/officeart/2005/8/layout/orgChart1"/>
    <dgm:cxn modelId="{97264327-0EAA-43D6-B1B3-756F25226FBD}" type="presOf" srcId="{D654C15D-4CB7-4A8E-92F4-B7E8772196E9}" destId="{D2C007AB-E33B-42FE-A961-D1E70D60C226}" srcOrd="0" destOrd="0" presId="urn:microsoft.com/office/officeart/2005/8/layout/orgChart1"/>
    <dgm:cxn modelId="{E8B55928-340C-4A18-9A78-693193CFC495}" srcId="{83AF64ED-1A87-40D2-AAB2-84D11CD1AF7C}" destId="{7163D19C-203D-4CF3-92D5-CC2F872C1502}" srcOrd="1" destOrd="0" parTransId="{BBF463B7-FE73-416B-BFF3-3A24C1BF340D}" sibTransId="{F2B612CE-4825-473C-8769-81EDCE133679}"/>
    <dgm:cxn modelId="{5AC58F32-4AFE-455E-9100-6B2C3A235834}" type="presOf" srcId="{7163D19C-203D-4CF3-92D5-CC2F872C1502}" destId="{6CC7B3E4-03E3-4A49-A1E1-4286F43AB4B8}" srcOrd="0" destOrd="0" presId="urn:microsoft.com/office/officeart/2005/8/layout/orgChart1"/>
    <dgm:cxn modelId="{BD9C6141-0A2F-4D88-AF47-BE8DA8ED1A0D}" type="presOf" srcId="{2060E9A2-94FC-4926-AFD2-2D0D02E39C2A}" destId="{CA4108CA-278A-48B0-80D6-4D0BD544D35D}" srcOrd="0" destOrd="0" presId="urn:microsoft.com/office/officeart/2005/8/layout/orgChart1"/>
    <dgm:cxn modelId="{922CFD67-4992-4A0D-856E-C0F07A127197}" type="presOf" srcId="{83AF64ED-1A87-40D2-AAB2-84D11CD1AF7C}" destId="{301ABC2E-58F5-4B8C-9597-2A5D298046C1}" srcOrd="0" destOrd="0" presId="urn:microsoft.com/office/officeart/2005/8/layout/orgChart1"/>
    <dgm:cxn modelId="{FF0D7269-2501-4D7A-A9D2-C554CEC13C4B}" type="presOf" srcId="{14127D06-7E27-4FFC-A6A9-B85A88571692}" destId="{7FB42A5B-9AA1-4AC4-A38C-FBAB2EE256A6}" srcOrd="1" destOrd="0" presId="urn:microsoft.com/office/officeart/2005/8/layout/orgChart1"/>
    <dgm:cxn modelId="{FF2F554D-4AFF-4581-B340-C1CB58E1C5D2}" type="presOf" srcId="{320AEFE2-351A-4A3C-A7A4-A5B256B12934}" destId="{37ACB37B-8525-4A3D-A0FC-8675F521217B}" srcOrd="0" destOrd="0" presId="urn:microsoft.com/office/officeart/2005/8/layout/orgChart1"/>
    <dgm:cxn modelId="{08BF2972-BEA3-4E2E-B2AF-0932B3E6F46D}" srcId="{83AF64ED-1A87-40D2-AAB2-84D11CD1AF7C}" destId="{14127D06-7E27-4FFC-A6A9-B85A88571692}" srcOrd="3" destOrd="0" parTransId="{320AEFE2-351A-4A3C-A7A4-A5B256B12934}" sibTransId="{245A3706-2411-4874-B587-8AC4B8B6AABB}"/>
    <dgm:cxn modelId="{D1DF6E78-BA26-4A5F-8ACC-757C7E20BD53}" type="presOf" srcId="{9B1AC00C-0440-46AA-A2E5-6CA4AFB1B9C0}" destId="{D6BA305F-8AA5-4FEF-B2A8-BEBCD621889C}" srcOrd="0" destOrd="0" presId="urn:microsoft.com/office/officeart/2005/8/layout/orgChart1"/>
    <dgm:cxn modelId="{CF1AE08B-A598-4B3C-A9D3-FAB2893998C1}" type="presOf" srcId="{E574E1A9-68C7-4D0B-A153-66E0E205267B}" destId="{AFEF80A2-3A13-4059-985B-D88F6FAD24D0}" srcOrd="0" destOrd="0" presId="urn:microsoft.com/office/officeart/2005/8/layout/orgChart1"/>
    <dgm:cxn modelId="{65A3E291-32F1-4FA9-A824-301DBB0DB7F4}" srcId="{83AF64ED-1A87-40D2-AAB2-84D11CD1AF7C}" destId="{2060E9A2-94FC-4926-AFD2-2D0D02E39C2A}" srcOrd="0" destOrd="0" parTransId="{6058939E-3000-4B64-905F-DEF7C9A64C81}" sibTransId="{8C89D3C3-85A6-4A30-96AB-B07DFDE309A6}"/>
    <dgm:cxn modelId="{F494FD91-7148-4F1A-B151-0B14C975C0A7}" srcId="{83AF64ED-1A87-40D2-AAB2-84D11CD1AF7C}" destId="{321C7427-6A2C-4650-AB42-2743DA17367E}" srcOrd="5" destOrd="0" parTransId="{FD21F226-9279-4DAB-B985-A8F4F91562F8}" sibTransId="{6CEBCC2B-D9D3-4CBD-9AAE-EA043CA3598A}"/>
    <dgm:cxn modelId="{C06F19A7-9687-4AEC-8545-C70F3087ED11}" type="presOf" srcId="{83AF64ED-1A87-40D2-AAB2-84D11CD1AF7C}" destId="{31774F90-206D-4D3D-BFD4-F0F9CF3CB211}" srcOrd="1" destOrd="0" presId="urn:microsoft.com/office/officeart/2005/8/layout/orgChart1"/>
    <dgm:cxn modelId="{998058AA-4190-45F5-A877-4DEB4CCF6A6C}" type="presOf" srcId="{D654C15D-4CB7-4A8E-92F4-B7E8772196E9}" destId="{7B1CFCC9-6804-4DC5-A700-5A1864C69701}" srcOrd="1" destOrd="0" presId="urn:microsoft.com/office/officeart/2005/8/layout/orgChart1"/>
    <dgm:cxn modelId="{E09DADB0-12B1-4134-B677-4B8AC9F762C2}" type="presOf" srcId="{8A175DD1-F911-4638-AC03-83157242C0E1}" destId="{753F2DFE-A6FE-4809-B70E-1C5992DBF238}" srcOrd="0" destOrd="0" presId="urn:microsoft.com/office/officeart/2005/8/layout/orgChart1"/>
    <dgm:cxn modelId="{DBE888B4-EB1B-425D-B35C-D3383CA44991}" type="presOf" srcId="{6058939E-3000-4B64-905F-DEF7C9A64C81}" destId="{8E147D82-7A05-42CE-AEF8-AAE6E1D70E97}" srcOrd="0" destOrd="0" presId="urn:microsoft.com/office/officeart/2005/8/layout/orgChart1"/>
    <dgm:cxn modelId="{EF4BBCC2-FDE9-41CE-A542-604B510A058E}" srcId="{83AF64ED-1A87-40D2-AAB2-84D11CD1AF7C}" destId="{5DBC7BF8-C904-4190-8673-E6DCEEA43E08}" srcOrd="4" destOrd="0" parTransId="{8A175DD1-F911-4638-AC03-83157242C0E1}" sibTransId="{8768F816-21EC-406E-A140-D1CBBCD1AC7E}"/>
    <dgm:cxn modelId="{40B2D3C8-B6DA-420F-8BB1-99FFD2127C05}" type="presOf" srcId="{14127D06-7E27-4FFC-A6A9-B85A88571692}" destId="{CA609EDF-8D71-4B17-BEAE-9BE5C340D597}" srcOrd="0" destOrd="0" presId="urn:microsoft.com/office/officeart/2005/8/layout/orgChart1"/>
    <dgm:cxn modelId="{4C99C6CC-21BD-42B1-A5BB-C9EFF016B360}" type="presOf" srcId="{5DBC7BF8-C904-4190-8673-E6DCEEA43E08}" destId="{FDAB7AD1-FD57-4D59-8C5E-53C119FC37C3}" srcOrd="0" destOrd="0" presId="urn:microsoft.com/office/officeart/2005/8/layout/orgChart1"/>
    <dgm:cxn modelId="{71BE92D4-2253-45EA-8679-90C8623A6350}" type="presOf" srcId="{321C7427-6A2C-4650-AB42-2743DA17367E}" destId="{8F12E870-1A06-4CE9-B5B7-67CEF345C241}" srcOrd="0" destOrd="0" presId="urn:microsoft.com/office/officeart/2005/8/layout/orgChart1"/>
    <dgm:cxn modelId="{EF45C2D9-1702-4606-B963-4EF63702A2C7}" type="presOf" srcId="{5DBC7BF8-C904-4190-8673-E6DCEEA43E08}" destId="{03F3F215-4DE7-49CA-BAD5-3D888223BBCD}" srcOrd="1" destOrd="0" presId="urn:microsoft.com/office/officeart/2005/8/layout/orgChart1"/>
    <dgm:cxn modelId="{B3B9E6DE-8786-4235-8FF4-DCD43C13B91B}" type="presOf" srcId="{7163D19C-203D-4CF3-92D5-CC2F872C1502}" destId="{B0704ACC-615A-4E83-A9C4-927F679F7253}" srcOrd="1" destOrd="0" presId="urn:microsoft.com/office/officeart/2005/8/layout/orgChart1"/>
    <dgm:cxn modelId="{336BBEDF-93AD-456E-8FCA-0D8CA3275AC4}" type="presOf" srcId="{321C7427-6A2C-4650-AB42-2743DA17367E}" destId="{10B54324-1CF1-48E9-A639-819EBF7C7CBF}" srcOrd="1" destOrd="0" presId="urn:microsoft.com/office/officeart/2005/8/layout/orgChart1"/>
    <dgm:cxn modelId="{2C2289F6-3E37-45D4-8705-EC4D8F1CD8A4}" type="presOf" srcId="{2060E9A2-94FC-4926-AFD2-2D0D02E39C2A}" destId="{533E4FC5-32C7-4CC7-94DE-8D160367D42D}" srcOrd="1" destOrd="0" presId="urn:microsoft.com/office/officeart/2005/8/layout/orgChart1"/>
    <dgm:cxn modelId="{900EBFF6-2660-495D-AB93-D314DA8BD744}" type="presOf" srcId="{BBF463B7-FE73-416B-BFF3-3A24C1BF340D}" destId="{326C7F6D-2FD6-417E-9F46-B92A1F9E5D5C}" srcOrd="0" destOrd="0" presId="urn:microsoft.com/office/officeart/2005/8/layout/orgChart1"/>
    <dgm:cxn modelId="{640BCAA4-7A8F-4CA0-B360-10FBB7EDE52E}" type="presParOf" srcId="{AFEF80A2-3A13-4059-985B-D88F6FAD24D0}" destId="{7775B5F7-E503-4279-AA33-6B79F280F8C4}" srcOrd="0" destOrd="0" presId="urn:microsoft.com/office/officeart/2005/8/layout/orgChart1"/>
    <dgm:cxn modelId="{EB371C58-E3BB-445F-A09C-BD1526CFB712}" type="presParOf" srcId="{7775B5F7-E503-4279-AA33-6B79F280F8C4}" destId="{FD369CE2-A01F-4C42-A663-BD1BA847D8EC}" srcOrd="0" destOrd="0" presId="urn:microsoft.com/office/officeart/2005/8/layout/orgChart1"/>
    <dgm:cxn modelId="{35DB848A-31F6-4D6D-A17B-96FE7D52D963}" type="presParOf" srcId="{FD369CE2-A01F-4C42-A663-BD1BA847D8EC}" destId="{301ABC2E-58F5-4B8C-9597-2A5D298046C1}" srcOrd="0" destOrd="0" presId="urn:microsoft.com/office/officeart/2005/8/layout/orgChart1"/>
    <dgm:cxn modelId="{5F4E713F-EB61-464E-974D-268C9A335286}" type="presParOf" srcId="{FD369CE2-A01F-4C42-A663-BD1BA847D8EC}" destId="{31774F90-206D-4D3D-BFD4-F0F9CF3CB211}" srcOrd="1" destOrd="0" presId="urn:microsoft.com/office/officeart/2005/8/layout/orgChart1"/>
    <dgm:cxn modelId="{E5A8DF83-0945-496D-A21C-2B48FAA0D7A5}" type="presParOf" srcId="{7775B5F7-E503-4279-AA33-6B79F280F8C4}" destId="{E0D6F6C0-91B3-49D5-96A5-DEC57520CC86}" srcOrd="1" destOrd="0" presId="urn:microsoft.com/office/officeart/2005/8/layout/orgChart1"/>
    <dgm:cxn modelId="{E9BC5F41-CDE9-4F13-BE70-56DFD00EEE8C}" type="presParOf" srcId="{E0D6F6C0-91B3-49D5-96A5-DEC57520CC86}" destId="{8E147D82-7A05-42CE-AEF8-AAE6E1D70E97}" srcOrd="0" destOrd="0" presId="urn:microsoft.com/office/officeart/2005/8/layout/orgChart1"/>
    <dgm:cxn modelId="{7029C713-AF81-46A0-83C9-784111604B18}" type="presParOf" srcId="{E0D6F6C0-91B3-49D5-96A5-DEC57520CC86}" destId="{6DB0FEB4-016B-4759-8AB8-287DAC27C093}" srcOrd="1" destOrd="0" presId="urn:microsoft.com/office/officeart/2005/8/layout/orgChart1"/>
    <dgm:cxn modelId="{862791BA-931B-45F2-B612-87D042622BA8}" type="presParOf" srcId="{6DB0FEB4-016B-4759-8AB8-287DAC27C093}" destId="{E400CA41-A39F-47CE-8709-1FD671EBF83B}" srcOrd="0" destOrd="0" presId="urn:microsoft.com/office/officeart/2005/8/layout/orgChart1"/>
    <dgm:cxn modelId="{E49D3838-21F5-4F5C-B6DF-57C65B5C1CD5}" type="presParOf" srcId="{E400CA41-A39F-47CE-8709-1FD671EBF83B}" destId="{CA4108CA-278A-48B0-80D6-4D0BD544D35D}" srcOrd="0" destOrd="0" presId="urn:microsoft.com/office/officeart/2005/8/layout/orgChart1"/>
    <dgm:cxn modelId="{FDCAD75A-574B-4C7D-B419-AE6B22505044}" type="presParOf" srcId="{E400CA41-A39F-47CE-8709-1FD671EBF83B}" destId="{533E4FC5-32C7-4CC7-94DE-8D160367D42D}" srcOrd="1" destOrd="0" presId="urn:microsoft.com/office/officeart/2005/8/layout/orgChart1"/>
    <dgm:cxn modelId="{911D5EC3-1737-4460-BFBA-4D94448A4AD9}" type="presParOf" srcId="{6DB0FEB4-016B-4759-8AB8-287DAC27C093}" destId="{27A7A59B-8704-4AF4-90F8-1EED022AB234}" srcOrd="1" destOrd="0" presId="urn:microsoft.com/office/officeart/2005/8/layout/orgChart1"/>
    <dgm:cxn modelId="{EB6314BF-B868-42A1-8602-6B0501F488FE}" type="presParOf" srcId="{6DB0FEB4-016B-4759-8AB8-287DAC27C093}" destId="{90F8B3C1-944D-40E0-87F6-4BABEF9CB225}" srcOrd="2" destOrd="0" presId="urn:microsoft.com/office/officeart/2005/8/layout/orgChart1"/>
    <dgm:cxn modelId="{1F359059-E96B-4050-803A-7C3FB6D07A18}" type="presParOf" srcId="{E0D6F6C0-91B3-49D5-96A5-DEC57520CC86}" destId="{326C7F6D-2FD6-417E-9F46-B92A1F9E5D5C}" srcOrd="2" destOrd="0" presId="urn:microsoft.com/office/officeart/2005/8/layout/orgChart1"/>
    <dgm:cxn modelId="{B97416A3-1240-4207-A204-E06873AA2497}" type="presParOf" srcId="{E0D6F6C0-91B3-49D5-96A5-DEC57520CC86}" destId="{51B1CDAB-AD3B-4721-BBE6-A8ED53FB14C4}" srcOrd="3" destOrd="0" presId="urn:microsoft.com/office/officeart/2005/8/layout/orgChart1"/>
    <dgm:cxn modelId="{B4E1D3C7-875F-401A-8F2D-EF6103610E43}" type="presParOf" srcId="{51B1CDAB-AD3B-4721-BBE6-A8ED53FB14C4}" destId="{C37887E9-FB18-4889-A66A-C16B8795AC9B}" srcOrd="0" destOrd="0" presId="urn:microsoft.com/office/officeart/2005/8/layout/orgChart1"/>
    <dgm:cxn modelId="{F12F3EF7-6BF3-4F92-A1C5-A80E0E971AB4}" type="presParOf" srcId="{C37887E9-FB18-4889-A66A-C16B8795AC9B}" destId="{6CC7B3E4-03E3-4A49-A1E1-4286F43AB4B8}" srcOrd="0" destOrd="0" presId="urn:microsoft.com/office/officeart/2005/8/layout/orgChart1"/>
    <dgm:cxn modelId="{29AD19F2-6497-42ED-847A-9D122B93A996}" type="presParOf" srcId="{C37887E9-FB18-4889-A66A-C16B8795AC9B}" destId="{B0704ACC-615A-4E83-A9C4-927F679F7253}" srcOrd="1" destOrd="0" presId="urn:microsoft.com/office/officeart/2005/8/layout/orgChart1"/>
    <dgm:cxn modelId="{F2B6CFE8-D76A-404B-B7B6-45C9597523CB}" type="presParOf" srcId="{51B1CDAB-AD3B-4721-BBE6-A8ED53FB14C4}" destId="{4306A64E-CAA4-4D71-B023-9780F68FD718}" srcOrd="1" destOrd="0" presId="urn:microsoft.com/office/officeart/2005/8/layout/orgChart1"/>
    <dgm:cxn modelId="{A2F95023-DBD9-4896-9B38-D0C259456B7A}" type="presParOf" srcId="{51B1CDAB-AD3B-4721-BBE6-A8ED53FB14C4}" destId="{415C58AC-F50E-42F5-B70F-4C320BABAAC0}" srcOrd="2" destOrd="0" presId="urn:microsoft.com/office/officeart/2005/8/layout/orgChart1"/>
    <dgm:cxn modelId="{5599195F-1639-4B47-AA69-641837FC7C9C}" type="presParOf" srcId="{E0D6F6C0-91B3-49D5-96A5-DEC57520CC86}" destId="{D6BA305F-8AA5-4FEF-B2A8-BEBCD621889C}" srcOrd="4" destOrd="0" presId="urn:microsoft.com/office/officeart/2005/8/layout/orgChart1"/>
    <dgm:cxn modelId="{134B9544-85F2-476B-8914-1E0CD77724FC}" type="presParOf" srcId="{E0D6F6C0-91B3-49D5-96A5-DEC57520CC86}" destId="{F5BD94CF-608C-4062-9EFA-72E17DF69446}" srcOrd="5" destOrd="0" presId="urn:microsoft.com/office/officeart/2005/8/layout/orgChart1"/>
    <dgm:cxn modelId="{F38E87EC-E5B7-42B2-929C-D705E4FEFA09}" type="presParOf" srcId="{F5BD94CF-608C-4062-9EFA-72E17DF69446}" destId="{2BF85509-1BEF-47DE-8A54-A43FDBCDE063}" srcOrd="0" destOrd="0" presId="urn:microsoft.com/office/officeart/2005/8/layout/orgChart1"/>
    <dgm:cxn modelId="{6B226B37-21BD-4AE2-A922-D598DA526356}" type="presParOf" srcId="{2BF85509-1BEF-47DE-8A54-A43FDBCDE063}" destId="{D2C007AB-E33B-42FE-A961-D1E70D60C226}" srcOrd="0" destOrd="0" presId="urn:microsoft.com/office/officeart/2005/8/layout/orgChart1"/>
    <dgm:cxn modelId="{7DDDCD2D-2BD9-47C4-A379-9E4F09127AB8}" type="presParOf" srcId="{2BF85509-1BEF-47DE-8A54-A43FDBCDE063}" destId="{7B1CFCC9-6804-4DC5-A700-5A1864C69701}" srcOrd="1" destOrd="0" presId="urn:microsoft.com/office/officeart/2005/8/layout/orgChart1"/>
    <dgm:cxn modelId="{081A8921-044C-41C0-934F-6EFEE7099DD7}" type="presParOf" srcId="{F5BD94CF-608C-4062-9EFA-72E17DF69446}" destId="{8996B1BF-F26F-4874-BF1C-0C23532040D2}" srcOrd="1" destOrd="0" presId="urn:microsoft.com/office/officeart/2005/8/layout/orgChart1"/>
    <dgm:cxn modelId="{E7B4DE89-B2A6-4915-B455-50D570C0B238}" type="presParOf" srcId="{F5BD94CF-608C-4062-9EFA-72E17DF69446}" destId="{EE65B3D6-1E99-458E-B2ED-176A500BF2B8}" srcOrd="2" destOrd="0" presId="urn:microsoft.com/office/officeart/2005/8/layout/orgChart1"/>
    <dgm:cxn modelId="{A5DC0E60-ED50-4AE7-82DE-F404F812D5D8}" type="presParOf" srcId="{E0D6F6C0-91B3-49D5-96A5-DEC57520CC86}" destId="{37ACB37B-8525-4A3D-A0FC-8675F521217B}" srcOrd="6" destOrd="0" presId="urn:microsoft.com/office/officeart/2005/8/layout/orgChart1"/>
    <dgm:cxn modelId="{A30FF0EE-4DD8-46EA-B183-B68BE129EDCB}" type="presParOf" srcId="{E0D6F6C0-91B3-49D5-96A5-DEC57520CC86}" destId="{8EF3BAB3-DA31-4B33-8C68-7D9E0E4DF92F}" srcOrd="7" destOrd="0" presId="urn:microsoft.com/office/officeart/2005/8/layout/orgChart1"/>
    <dgm:cxn modelId="{B8CD28A5-2D6D-4907-8508-23AB8225F790}" type="presParOf" srcId="{8EF3BAB3-DA31-4B33-8C68-7D9E0E4DF92F}" destId="{2C95D7D4-0F8C-4ACD-A9D9-E2368002FF63}" srcOrd="0" destOrd="0" presId="urn:microsoft.com/office/officeart/2005/8/layout/orgChart1"/>
    <dgm:cxn modelId="{279300CD-B894-4820-8351-0546FF30F7B9}" type="presParOf" srcId="{2C95D7D4-0F8C-4ACD-A9D9-E2368002FF63}" destId="{CA609EDF-8D71-4B17-BEAE-9BE5C340D597}" srcOrd="0" destOrd="0" presId="urn:microsoft.com/office/officeart/2005/8/layout/orgChart1"/>
    <dgm:cxn modelId="{06B0B507-B2E8-4B21-8A5C-774D494E3ECB}" type="presParOf" srcId="{2C95D7D4-0F8C-4ACD-A9D9-E2368002FF63}" destId="{7FB42A5B-9AA1-4AC4-A38C-FBAB2EE256A6}" srcOrd="1" destOrd="0" presId="urn:microsoft.com/office/officeart/2005/8/layout/orgChart1"/>
    <dgm:cxn modelId="{1834EF0D-3D72-413A-BCA6-CDDEEF2FB7FE}" type="presParOf" srcId="{8EF3BAB3-DA31-4B33-8C68-7D9E0E4DF92F}" destId="{E32FB064-DE8C-42AF-9862-9B3C2E3C4CEE}" srcOrd="1" destOrd="0" presId="urn:microsoft.com/office/officeart/2005/8/layout/orgChart1"/>
    <dgm:cxn modelId="{33B3D8B4-C270-441B-B709-CD7FEC4B5F0B}" type="presParOf" srcId="{8EF3BAB3-DA31-4B33-8C68-7D9E0E4DF92F}" destId="{D7A117AC-7622-4763-B791-08EAEFD39710}" srcOrd="2" destOrd="0" presId="urn:microsoft.com/office/officeart/2005/8/layout/orgChart1"/>
    <dgm:cxn modelId="{8A1E4ECD-4F48-422F-9B4F-CA8102E60942}" type="presParOf" srcId="{E0D6F6C0-91B3-49D5-96A5-DEC57520CC86}" destId="{753F2DFE-A6FE-4809-B70E-1C5992DBF238}" srcOrd="8" destOrd="0" presId="urn:microsoft.com/office/officeart/2005/8/layout/orgChart1"/>
    <dgm:cxn modelId="{5456A52A-9298-4543-9046-05BAF5435ADD}" type="presParOf" srcId="{E0D6F6C0-91B3-49D5-96A5-DEC57520CC86}" destId="{AF8CF1D9-6680-4667-96C4-940D085B5685}" srcOrd="9" destOrd="0" presId="urn:microsoft.com/office/officeart/2005/8/layout/orgChart1"/>
    <dgm:cxn modelId="{8889304D-2209-4A24-8153-AD9B47C8EF67}" type="presParOf" srcId="{AF8CF1D9-6680-4667-96C4-940D085B5685}" destId="{C0E0F081-9B13-470A-8707-0E5317729C6F}" srcOrd="0" destOrd="0" presId="urn:microsoft.com/office/officeart/2005/8/layout/orgChart1"/>
    <dgm:cxn modelId="{583CBBA5-793A-4C7A-AF13-643D2F689463}" type="presParOf" srcId="{C0E0F081-9B13-470A-8707-0E5317729C6F}" destId="{FDAB7AD1-FD57-4D59-8C5E-53C119FC37C3}" srcOrd="0" destOrd="0" presId="urn:microsoft.com/office/officeart/2005/8/layout/orgChart1"/>
    <dgm:cxn modelId="{753E4434-740E-401F-8C1C-E17AC5850F0F}" type="presParOf" srcId="{C0E0F081-9B13-470A-8707-0E5317729C6F}" destId="{03F3F215-4DE7-49CA-BAD5-3D888223BBCD}" srcOrd="1" destOrd="0" presId="urn:microsoft.com/office/officeart/2005/8/layout/orgChart1"/>
    <dgm:cxn modelId="{3CC532C4-572B-495E-8A51-07EBE7CFA3C2}" type="presParOf" srcId="{AF8CF1D9-6680-4667-96C4-940D085B5685}" destId="{F2D6114B-BD1E-49D4-8AA3-C8B406C15CAA}" srcOrd="1" destOrd="0" presId="urn:microsoft.com/office/officeart/2005/8/layout/orgChart1"/>
    <dgm:cxn modelId="{8F946F79-A99C-4BA6-B011-4EFDDDF38DF6}" type="presParOf" srcId="{AF8CF1D9-6680-4667-96C4-940D085B5685}" destId="{6DE12A84-38F3-48CD-ACB4-5D576E6E971E}" srcOrd="2" destOrd="0" presId="urn:microsoft.com/office/officeart/2005/8/layout/orgChart1"/>
    <dgm:cxn modelId="{74E590F8-0CA2-4393-9BDF-AF6E9C98F7A9}" type="presParOf" srcId="{E0D6F6C0-91B3-49D5-96A5-DEC57520CC86}" destId="{5E260736-E220-4F32-B479-5928D652FC62}" srcOrd="10" destOrd="0" presId="urn:microsoft.com/office/officeart/2005/8/layout/orgChart1"/>
    <dgm:cxn modelId="{89B923CD-846E-43D5-B95B-36A9E244AA41}" type="presParOf" srcId="{E0D6F6C0-91B3-49D5-96A5-DEC57520CC86}" destId="{AA73167E-031E-4A3D-96ED-0CB4A972F5D8}" srcOrd="11" destOrd="0" presId="urn:microsoft.com/office/officeart/2005/8/layout/orgChart1"/>
    <dgm:cxn modelId="{FEF60167-EECC-430B-852B-710DF8A50B34}" type="presParOf" srcId="{AA73167E-031E-4A3D-96ED-0CB4A972F5D8}" destId="{E6074A64-1154-40BD-A0CF-9ED929129F18}" srcOrd="0" destOrd="0" presId="urn:microsoft.com/office/officeart/2005/8/layout/orgChart1"/>
    <dgm:cxn modelId="{417A3FD7-B067-4C6B-A741-1979F147C593}" type="presParOf" srcId="{E6074A64-1154-40BD-A0CF-9ED929129F18}" destId="{8F12E870-1A06-4CE9-B5B7-67CEF345C241}" srcOrd="0" destOrd="0" presId="urn:microsoft.com/office/officeart/2005/8/layout/orgChart1"/>
    <dgm:cxn modelId="{42E92332-EC8F-4FB1-8895-A5FDC7A6FE94}" type="presParOf" srcId="{E6074A64-1154-40BD-A0CF-9ED929129F18}" destId="{10B54324-1CF1-48E9-A639-819EBF7C7CBF}" srcOrd="1" destOrd="0" presId="urn:microsoft.com/office/officeart/2005/8/layout/orgChart1"/>
    <dgm:cxn modelId="{DA3C4549-ACEC-4000-AB02-875E13D2C90E}" type="presParOf" srcId="{AA73167E-031E-4A3D-96ED-0CB4A972F5D8}" destId="{EA4127B8-0895-4512-BBC4-E62FA0307921}" srcOrd="1" destOrd="0" presId="urn:microsoft.com/office/officeart/2005/8/layout/orgChart1"/>
    <dgm:cxn modelId="{E87248FF-57F2-422D-AC6B-70FC0FED6796}" type="presParOf" srcId="{AA73167E-031E-4A3D-96ED-0CB4A972F5D8}" destId="{0F3D3501-9B3E-4055-B2FD-413A8888B18B}" srcOrd="2" destOrd="0" presId="urn:microsoft.com/office/officeart/2005/8/layout/orgChart1"/>
    <dgm:cxn modelId="{F3F3E152-35DF-42C4-B9B0-31CDD3AF439B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Параметры машины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2060E9A2-94FC-4926-AFD2-2D0D02E39C2A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главные</a:t>
          </a:r>
        </a:p>
      </dgm:t>
    </dgm:pt>
    <dgm:pt modelId="{6058939E-3000-4B64-905F-DEF7C9A64C81}" type="parTrans" cxnId="{65A3E291-32F1-4FA9-A824-301DBB0DB7F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C89D3C3-85A6-4A30-96AB-B07DFDE309A6}" type="sibTrans" cxnId="{65A3E291-32F1-4FA9-A824-301DBB0DB7F4}">
      <dgm:prSet/>
      <dgm:spPr/>
      <dgm:t>
        <a:bodyPr/>
        <a:lstStyle/>
        <a:p>
          <a:endParaRPr lang="ru-RU"/>
        </a:p>
      </dgm:t>
    </dgm:pt>
    <dgm:pt modelId="{7163D19C-203D-4CF3-92D5-CC2F872C1502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основные</a:t>
          </a:r>
        </a:p>
      </dgm:t>
    </dgm:pt>
    <dgm:pt modelId="{BBF463B7-FE73-416B-BFF3-3A24C1BF340D}" type="parTrans" cxnId="{E8B55928-340C-4A18-9A78-693193CFC49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F2B612CE-4825-473C-8769-81EDCE133679}" type="sibTrans" cxnId="{E8B55928-340C-4A18-9A78-693193CFC495}">
      <dgm:prSet/>
      <dgm:spPr/>
      <dgm:t>
        <a:bodyPr/>
        <a:lstStyle/>
        <a:p>
          <a:endParaRPr lang="ru-RU"/>
        </a:p>
      </dgm:t>
    </dgm:pt>
    <dgm:pt modelId="{321C7427-6A2C-4650-AB42-2743DA17367E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вспомогательные</a:t>
          </a:r>
        </a:p>
      </dgm:t>
    </dgm:pt>
    <dgm:pt modelId="{FD21F226-9279-4DAB-B985-A8F4F91562F8}" type="parTrans" cxnId="{F494FD91-7148-4F1A-B151-0B14C975C0A7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CEBCC2B-D9D3-4CBD-9AAE-EA043CA3598A}" type="sibTrans" cxnId="{F494FD91-7148-4F1A-B151-0B14C975C0A7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init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280587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8E147D82-7A05-42CE-AEF8-AAE6E1D70E97}" type="pres">
      <dgm:prSet presAssocID="{6058939E-3000-4B64-905F-DEF7C9A64C81}" presName="Name37" presStyleLbl="parChTrans1D2" presStyleIdx="0" presStyleCnt="3"/>
      <dgm:spPr/>
    </dgm:pt>
    <dgm:pt modelId="{6DB0FEB4-016B-4759-8AB8-287DAC27C093}" type="pres">
      <dgm:prSet presAssocID="{2060E9A2-94FC-4926-AFD2-2D0D02E39C2A}" presName="hierRoot2" presStyleCnt="0">
        <dgm:presLayoutVars>
          <dgm:hierBranch val="init"/>
        </dgm:presLayoutVars>
      </dgm:prSet>
      <dgm:spPr/>
    </dgm:pt>
    <dgm:pt modelId="{E400CA41-A39F-47CE-8709-1FD671EBF83B}" type="pres">
      <dgm:prSet presAssocID="{2060E9A2-94FC-4926-AFD2-2D0D02E39C2A}" presName="rootComposite" presStyleCnt="0"/>
      <dgm:spPr/>
    </dgm:pt>
    <dgm:pt modelId="{CA4108CA-278A-48B0-80D6-4D0BD544D35D}" type="pres">
      <dgm:prSet presAssocID="{2060E9A2-94FC-4926-AFD2-2D0D02E39C2A}" presName="rootText" presStyleLbl="node2" presStyleIdx="0" presStyleCnt="3" custScaleY="40670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33E4FC5-32C7-4CC7-94DE-8D160367D42D}" type="pres">
      <dgm:prSet presAssocID="{2060E9A2-94FC-4926-AFD2-2D0D02E39C2A}" presName="rootConnector" presStyleLbl="node2" presStyleIdx="0" presStyleCnt="3"/>
      <dgm:spPr/>
    </dgm:pt>
    <dgm:pt modelId="{27A7A59B-8704-4AF4-90F8-1EED022AB234}" type="pres">
      <dgm:prSet presAssocID="{2060E9A2-94FC-4926-AFD2-2D0D02E39C2A}" presName="hierChild4" presStyleCnt="0"/>
      <dgm:spPr/>
    </dgm:pt>
    <dgm:pt modelId="{90F8B3C1-944D-40E0-87F6-4BABEF9CB225}" type="pres">
      <dgm:prSet presAssocID="{2060E9A2-94FC-4926-AFD2-2D0D02E39C2A}" presName="hierChild5" presStyleCnt="0"/>
      <dgm:spPr/>
    </dgm:pt>
    <dgm:pt modelId="{326C7F6D-2FD6-417E-9F46-B92A1F9E5D5C}" type="pres">
      <dgm:prSet presAssocID="{BBF463B7-FE73-416B-BFF3-3A24C1BF340D}" presName="Name37" presStyleLbl="parChTrans1D2" presStyleIdx="1" presStyleCnt="3"/>
      <dgm:spPr/>
    </dgm:pt>
    <dgm:pt modelId="{51B1CDAB-AD3B-4721-BBE6-A8ED53FB14C4}" type="pres">
      <dgm:prSet presAssocID="{7163D19C-203D-4CF3-92D5-CC2F872C1502}" presName="hierRoot2" presStyleCnt="0">
        <dgm:presLayoutVars>
          <dgm:hierBranch val="init"/>
        </dgm:presLayoutVars>
      </dgm:prSet>
      <dgm:spPr/>
    </dgm:pt>
    <dgm:pt modelId="{C37887E9-FB18-4889-A66A-C16B8795AC9B}" type="pres">
      <dgm:prSet presAssocID="{7163D19C-203D-4CF3-92D5-CC2F872C1502}" presName="rootComposite" presStyleCnt="0"/>
      <dgm:spPr/>
    </dgm:pt>
    <dgm:pt modelId="{6CC7B3E4-03E3-4A49-A1E1-4286F43AB4B8}" type="pres">
      <dgm:prSet presAssocID="{7163D19C-203D-4CF3-92D5-CC2F872C1502}" presName="rootText" presStyleLbl="node2" presStyleIdx="1" presStyleCnt="3" custScaleY="40670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B0704ACC-615A-4E83-A9C4-927F679F7253}" type="pres">
      <dgm:prSet presAssocID="{7163D19C-203D-4CF3-92D5-CC2F872C1502}" presName="rootConnector" presStyleLbl="node2" presStyleIdx="1" presStyleCnt="3"/>
      <dgm:spPr/>
    </dgm:pt>
    <dgm:pt modelId="{4306A64E-CAA4-4D71-B023-9780F68FD718}" type="pres">
      <dgm:prSet presAssocID="{7163D19C-203D-4CF3-92D5-CC2F872C1502}" presName="hierChild4" presStyleCnt="0"/>
      <dgm:spPr/>
    </dgm:pt>
    <dgm:pt modelId="{415C58AC-F50E-42F5-B70F-4C320BABAAC0}" type="pres">
      <dgm:prSet presAssocID="{7163D19C-203D-4CF3-92D5-CC2F872C1502}" presName="hierChild5" presStyleCnt="0"/>
      <dgm:spPr/>
    </dgm:pt>
    <dgm:pt modelId="{5E260736-E220-4F32-B479-5928D652FC62}" type="pres">
      <dgm:prSet presAssocID="{FD21F226-9279-4DAB-B985-A8F4F91562F8}" presName="Name37" presStyleLbl="parChTrans1D2" presStyleIdx="2" presStyleCnt="3"/>
      <dgm:spPr/>
    </dgm:pt>
    <dgm:pt modelId="{AA73167E-031E-4A3D-96ED-0CB4A972F5D8}" type="pres">
      <dgm:prSet presAssocID="{321C7427-6A2C-4650-AB42-2743DA17367E}" presName="hierRoot2" presStyleCnt="0">
        <dgm:presLayoutVars>
          <dgm:hierBranch val="init"/>
        </dgm:presLayoutVars>
      </dgm:prSet>
      <dgm:spPr/>
    </dgm:pt>
    <dgm:pt modelId="{E6074A64-1154-40BD-A0CF-9ED929129F18}" type="pres">
      <dgm:prSet presAssocID="{321C7427-6A2C-4650-AB42-2743DA17367E}" presName="rootComposite" presStyleCnt="0"/>
      <dgm:spPr/>
    </dgm:pt>
    <dgm:pt modelId="{8F12E870-1A06-4CE9-B5B7-67CEF345C241}" type="pres">
      <dgm:prSet presAssocID="{321C7427-6A2C-4650-AB42-2743DA17367E}" presName="rootText" presStyleLbl="node2" presStyleIdx="2" presStyleCnt="3" custScaleY="40670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10B54324-1CF1-48E9-A639-819EBF7C7CBF}" type="pres">
      <dgm:prSet presAssocID="{321C7427-6A2C-4650-AB42-2743DA17367E}" presName="rootConnector" presStyleLbl="node2" presStyleIdx="2" presStyleCnt="3"/>
      <dgm:spPr/>
    </dgm:pt>
    <dgm:pt modelId="{EA4127B8-0895-4512-BBC4-E62FA0307921}" type="pres">
      <dgm:prSet presAssocID="{321C7427-6A2C-4650-AB42-2743DA17367E}" presName="hierChild4" presStyleCnt="0"/>
      <dgm:spPr/>
    </dgm:pt>
    <dgm:pt modelId="{0F3D3501-9B3E-4055-B2FD-413A8888B18B}" type="pres">
      <dgm:prSet presAssocID="{321C7427-6A2C-4650-AB42-2743DA17367E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1E20BC03-DA97-4585-9678-20160B3F2CC0}" type="presOf" srcId="{E574E1A9-68C7-4D0B-A153-66E0E205267B}" destId="{AFEF80A2-3A13-4059-985B-D88F6FAD24D0}" srcOrd="0" destOrd="0" presId="urn:microsoft.com/office/officeart/2005/8/layout/orgChart1"/>
    <dgm:cxn modelId="{EAAD2206-645D-4D39-9ECC-4FCD661D9905}" type="presOf" srcId="{7163D19C-203D-4CF3-92D5-CC2F872C1502}" destId="{6CC7B3E4-03E3-4A49-A1E1-4286F43AB4B8}" srcOrd="0" destOrd="0" presId="urn:microsoft.com/office/officeart/2005/8/layout/orgChart1"/>
    <dgm:cxn modelId="{713E150B-FA5E-424C-8C20-CC2D3BADA8A8}" type="presOf" srcId="{FD21F226-9279-4DAB-B985-A8F4F91562F8}" destId="{5E260736-E220-4F32-B479-5928D652FC62}" srcOrd="0" destOrd="0" presId="urn:microsoft.com/office/officeart/2005/8/layout/orgChart1"/>
    <dgm:cxn modelId="{94FCFC16-49C5-430B-8E51-12F7EACCDA08}" type="presOf" srcId="{321C7427-6A2C-4650-AB42-2743DA17367E}" destId="{10B54324-1CF1-48E9-A639-819EBF7C7CBF}" srcOrd="1" destOrd="0" presId="urn:microsoft.com/office/officeart/2005/8/layout/orgChart1"/>
    <dgm:cxn modelId="{52CF8E17-D589-4ADD-BA06-F01EC58A67D4}" type="presOf" srcId="{83AF64ED-1A87-40D2-AAB2-84D11CD1AF7C}" destId="{31774F90-206D-4D3D-BFD4-F0F9CF3CB211}" srcOrd="1" destOrd="0" presId="urn:microsoft.com/office/officeart/2005/8/layout/orgChart1"/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E8B55928-340C-4A18-9A78-693193CFC495}" srcId="{83AF64ED-1A87-40D2-AAB2-84D11CD1AF7C}" destId="{7163D19C-203D-4CF3-92D5-CC2F872C1502}" srcOrd="1" destOrd="0" parTransId="{BBF463B7-FE73-416B-BFF3-3A24C1BF340D}" sibTransId="{F2B612CE-4825-473C-8769-81EDCE133679}"/>
    <dgm:cxn modelId="{56D5E732-CB74-49C4-81DF-901CFABCF59A}" type="presOf" srcId="{2060E9A2-94FC-4926-AFD2-2D0D02E39C2A}" destId="{CA4108CA-278A-48B0-80D6-4D0BD544D35D}" srcOrd="0" destOrd="0" presId="urn:microsoft.com/office/officeart/2005/8/layout/orgChart1"/>
    <dgm:cxn modelId="{8239A23B-F3A3-47AE-900B-B77628982D45}" type="presOf" srcId="{321C7427-6A2C-4650-AB42-2743DA17367E}" destId="{8F12E870-1A06-4CE9-B5B7-67CEF345C241}" srcOrd="0" destOrd="0" presId="urn:microsoft.com/office/officeart/2005/8/layout/orgChart1"/>
    <dgm:cxn modelId="{FAB0E562-477E-4090-A2B0-166599623A19}" type="presOf" srcId="{7163D19C-203D-4CF3-92D5-CC2F872C1502}" destId="{B0704ACC-615A-4E83-A9C4-927F679F7253}" srcOrd="1" destOrd="0" presId="urn:microsoft.com/office/officeart/2005/8/layout/orgChart1"/>
    <dgm:cxn modelId="{72643247-CA2F-45BF-A87D-AF9B4E6F089A}" type="presOf" srcId="{BBF463B7-FE73-416B-BFF3-3A24C1BF340D}" destId="{326C7F6D-2FD6-417E-9F46-B92A1F9E5D5C}" srcOrd="0" destOrd="0" presId="urn:microsoft.com/office/officeart/2005/8/layout/orgChart1"/>
    <dgm:cxn modelId="{E085FD76-3B98-4B9B-85BE-076E90D58DFD}" type="presOf" srcId="{6058939E-3000-4B64-905F-DEF7C9A64C81}" destId="{8E147D82-7A05-42CE-AEF8-AAE6E1D70E97}" srcOrd="0" destOrd="0" presId="urn:microsoft.com/office/officeart/2005/8/layout/orgChart1"/>
    <dgm:cxn modelId="{8C531C87-1068-4A44-8D1B-0E0B9B9E87D4}" type="presOf" srcId="{2060E9A2-94FC-4926-AFD2-2D0D02E39C2A}" destId="{533E4FC5-32C7-4CC7-94DE-8D160367D42D}" srcOrd="1" destOrd="0" presId="urn:microsoft.com/office/officeart/2005/8/layout/orgChart1"/>
    <dgm:cxn modelId="{65A3E291-32F1-4FA9-A824-301DBB0DB7F4}" srcId="{83AF64ED-1A87-40D2-AAB2-84D11CD1AF7C}" destId="{2060E9A2-94FC-4926-AFD2-2D0D02E39C2A}" srcOrd="0" destOrd="0" parTransId="{6058939E-3000-4B64-905F-DEF7C9A64C81}" sibTransId="{8C89D3C3-85A6-4A30-96AB-B07DFDE309A6}"/>
    <dgm:cxn modelId="{F494FD91-7148-4F1A-B151-0B14C975C0A7}" srcId="{83AF64ED-1A87-40D2-AAB2-84D11CD1AF7C}" destId="{321C7427-6A2C-4650-AB42-2743DA17367E}" srcOrd="2" destOrd="0" parTransId="{FD21F226-9279-4DAB-B985-A8F4F91562F8}" sibTransId="{6CEBCC2B-D9D3-4CBD-9AAE-EA043CA3598A}"/>
    <dgm:cxn modelId="{FC86AAD9-6C4C-4066-AC65-C1EC0777B26A}" type="presOf" srcId="{83AF64ED-1A87-40D2-AAB2-84D11CD1AF7C}" destId="{301ABC2E-58F5-4B8C-9597-2A5D298046C1}" srcOrd="0" destOrd="0" presId="urn:microsoft.com/office/officeart/2005/8/layout/orgChart1"/>
    <dgm:cxn modelId="{416D56BE-4973-4BA1-B564-74CD72C418C6}" type="presParOf" srcId="{AFEF80A2-3A13-4059-985B-D88F6FAD24D0}" destId="{7775B5F7-E503-4279-AA33-6B79F280F8C4}" srcOrd="0" destOrd="0" presId="urn:microsoft.com/office/officeart/2005/8/layout/orgChart1"/>
    <dgm:cxn modelId="{D391F230-2EAE-47BD-A4F8-E5E82E6320B0}" type="presParOf" srcId="{7775B5F7-E503-4279-AA33-6B79F280F8C4}" destId="{FD369CE2-A01F-4C42-A663-BD1BA847D8EC}" srcOrd="0" destOrd="0" presId="urn:microsoft.com/office/officeart/2005/8/layout/orgChart1"/>
    <dgm:cxn modelId="{8C26A22C-17C0-4B72-A3A0-96F0071C1E9E}" type="presParOf" srcId="{FD369CE2-A01F-4C42-A663-BD1BA847D8EC}" destId="{301ABC2E-58F5-4B8C-9597-2A5D298046C1}" srcOrd="0" destOrd="0" presId="urn:microsoft.com/office/officeart/2005/8/layout/orgChart1"/>
    <dgm:cxn modelId="{F9549800-0450-4855-8EAC-10B00AA2BFE5}" type="presParOf" srcId="{FD369CE2-A01F-4C42-A663-BD1BA847D8EC}" destId="{31774F90-206D-4D3D-BFD4-F0F9CF3CB211}" srcOrd="1" destOrd="0" presId="urn:microsoft.com/office/officeart/2005/8/layout/orgChart1"/>
    <dgm:cxn modelId="{AEA39AB6-66FB-4839-9319-8680B5DB087D}" type="presParOf" srcId="{7775B5F7-E503-4279-AA33-6B79F280F8C4}" destId="{E0D6F6C0-91B3-49D5-96A5-DEC57520CC86}" srcOrd="1" destOrd="0" presId="urn:microsoft.com/office/officeart/2005/8/layout/orgChart1"/>
    <dgm:cxn modelId="{1D4A1153-5361-4B44-B7EF-C7F080D23CD4}" type="presParOf" srcId="{E0D6F6C0-91B3-49D5-96A5-DEC57520CC86}" destId="{8E147D82-7A05-42CE-AEF8-AAE6E1D70E97}" srcOrd="0" destOrd="0" presId="urn:microsoft.com/office/officeart/2005/8/layout/orgChart1"/>
    <dgm:cxn modelId="{CA447CB9-4916-4389-912F-772B4DB9ED3E}" type="presParOf" srcId="{E0D6F6C0-91B3-49D5-96A5-DEC57520CC86}" destId="{6DB0FEB4-016B-4759-8AB8-287DAC27C093}" srcOrd="1" destOrd="0" presId="urn:microsoft.com/office/officeart/2005/8/layout/orgChart1"/>
    <dgm:cxn modelId="{213CDC38-E67C-41AF-A101-1E082D640E41}" type="presParOf" srcId="{6DB0FEB4-016B-4759-8AB8-287DAC27C093}" destId="{E400CA41-A39F-47CE-8709-1FD671EBF83B}" srcOrd="0" destOrd="0" presId="urn:microsoft.com/office/officeart/2005/8/layout/orgChart1"/>
    <dgm:cxn modelId="{ABE640BE-3820-4E2E-9876-4A05BF78F29B}" type="presParOf" srcId="{E400CA41-A39F-47CE-8709-1FD671EBF83B}" destId="{CA4108CA-278A-48B0-80D6-4D0BD544D35D}" srcOrd="0" destOrd="0" presId="urn:microsoft.com/office/officeart/2005/8/layout/orgChart1"/>
    <dgm:cxn modelId="{FEDB56B2-A4B6-4A04-B916-B9D648871C8B}" type="presParOf" srcId="{E400CA41-A39F-47CE-8709-1FD671EBF83B}" destId="{533E4FC5-32C7-4CC7-94DE-8D160367D42D}" srcOrd="1" destOrd="0" presId="urn:microsoft.com/office/officeart/2005/8/layout/orgChart1"/>
    <dgm:cxn modelId="{21922EC4-C729-4BF5-BE30-E5E8EA83E3B8}" type="presParOf" srcId="{6DB0FEB4-016B-4759-8AB8-287DAC27C093}" destId="{27A7A59B-8704-4AF4-90F8-1EED022AB234}" srcOrd="1" destOrd="0" presId="urn:microsoft.com/office/officeart/2005/8/layout/orgChart1"/>
    <dgm:cxn modelId="{339532A4-092B-44A8-AACB-36B5A2913103}" type="presParOf" srcId="{6DB0FEB4-016B-4759-8AB8-287DAC27C093}" destId="{90F8B3C1-944D-40E0-87F6-4BABEF9CB225}" srcOrd="2" destOrd="0" presId="urn:microsoft.com/office/officeart/2005/8/layout/orgChart1"/>
    <dgm:cxn modelId="{76EC500A-529E-451E-89FA-4610B7B9D410}" type="presParOf" srcId="{E0D6F6C0-91B3-49D5-96A5-DEC57520CC86}" destId="{326C7F6D-2FD6-417E-9F46-B92A1F9E5D5C}" srcOrd="2" destOrd="0" presId="urn:microsoft.com/office/officeart/2005/8/layout/orgChart1"/>
    <dgm:cxn modelId="{CABB033E-9A12-4B12-90C5-2F4030526ACF}" type="presParOf" srcId="{E0D6F6C0-91B3-49D5-96A5-DEC57520CC86}" destId="{51B1CDAB-AD3B-4721-BBE6-A8ED53FB14C4}" srcOrd="3" destOrd="0" presId="urn:microsoft.com/office/officeart/2005/8/layout/orgChart1"/>
    <dgm:cxn modelId="{CBC1163B-B007-4DB3-AA25-C8E3808CFD8C}" type="presParOf" srcId="{51B1CDAB-AD3B-4721-BBE6-A8ED53FB14C4}" destId="{C37887E9-FB18-4889-A66A-C16B8795AC9B}" srcOrd="0" destOrd="0" presId="urn:microsoft.com/office/officeart/2005/8/layout/orgChart1"/>
    <dgm:cxn modelId="{38B94EFF-A7C5-4C03-BEC8-F26BE48AE359}" type="presParOf" srcId="{C37887E9-FB18-4889-A66A-C16B8795AC9B}" destId="{6CC7B3E4-03E3-4A49-A1E1-4286F43AB4B8}" srcOrd="0" destOrd="0" presId="urn:microsoft.com/office/officeart/2005/8/layout/orgChart1"/>
    <dgm:cxn modelId="{04C8E9C7-9428-4565-943E-C64891A60B7A}" type="presParOf" srcId="{C37887E9-FB18-4889-A66A-C16B8795AC9B}" destId="{B0704ACC-615A-4E83-A9C4-927F679F7253}" srcOrd="1" destOrd="0" presId="urn:microsoft.com/office/officeart/2005/8/layout/orgChart1"/>
    <dgm:cxn modelId="{33F139E2-1439-4BFF-AD54-F7077CA64411}" type="presParOf" srcId="{51B1CDAB-AD3B-4721-BBE6-A8ED53FB14C4}" destId="{4306A64E-CAA4-4D71-B023-9780F68FD718}" srcOrd="1" destOrd="0" presId="urn:microsoft.com/office/officeart/2005/8/layout/orgChart1"/>
    <dgm:cxn modelId="{C9BA8925-E701-4707-BFBD-8974203FE9C8}" type="presParOf" srcId="{51B1CDAB-AD3B-4721-BBE6-A8ED53FB14C4}" destId="{415C58AC-F50E-42F5-B70F-4C320BABAAC0}" srcOrd="2" destOrd="0" presId="urn:microsoft.com/office/officeart/2005/8/layout/orgChart1"/>
    <dgm:cxn modelId="{88BFB63C-9FC2-405E-AEF3-BD6090B614B6}" type="presParOf" srcId="{E0D6F6C0-91B3-49D5-96A5-DEC57520CC86}" destId="{5E260736-E220-4F32-B479-5928D652FC62}" srcOrd="4" destOrd="0" presId="urn:microsoft.com/office/officeart/2005/8/layout/orgChart1"/>
    <dgm:cxn modelId="{B131563F-A4D7-4885-88AC-4B52C295AE7B}" type="presParOf" srcId="{E0D6F6C0-91B3-49D5-96A5-DEC57520CC86}" destId="{AA73167E-031E-4A3D-96ED-0CB4A972F5D8}" srcOrd="5" destOrd="0" presId="urn:microsoft.com/office/officeart/2005/8/layout/orgChart1"/>
    <dgm:cxn modelId="{DACCB019-DBB8-40BE-A080-BB948940F7DE}" type="presParOf" srcId="{AA73167E-031E-4A3D-96ED-0CB4A972F5D8}" destId="{E6074A64-1154-40BD-A0CF-9ED929129F18}" srcOrd="0" destOrd="0" presId="urn:microsoft.com/office/officeart/2005/8/layout/orgChart1"/>
    <dgm:cxn modelId="{CC1EBD24-7380-4B3C-8204-B7551EF405BB}" type="presParOf" srcId="{E6074A64-1154-40BD-A0CF-9ED929129F18}" destId="{8F12E870-1A06-4CE9-B5B7-67CEF345C241}" srcOrd="0" destOrd="0" presId="urn:microsoft.com/office/officeart/2005/8/layout/orgChart1"/>
    <dgm:cxn modelId="{27087F6F-C336-412F-AD03-593FBE82DEC5}" type="presParOf" srcId="{E6074A64-1154-40BD-A0CF-9ED929129F18}" destId="{10B54324-1CF1-48E9-A639-819EBF7C7CBF}" srcOrd="1" destOrd="0" presId="urn:microsoft.com/office/officeart/2005/8/layout/orgChart1"/>
    <dgm:cxn modelId="{7404F8A9-1939-48D2-A3C5-7A8ED62DCE0F}" type="presParOf" srcId="{AA73167E-031E-4A3D-96ED-0CB4A972F5D8}" destId="{EA4127B8-0895-4512-BBC4-E62FA0307921}" srcOrd="1" destOrd="0" presId="urn:microsoft.com/office/officeart/2005/8/layout/orgChart1"/>
    <dgm:cxn modelId="{139FD840-0751-49D2-A7E7-B9B6EFA9D3F6}" type="presParOf" srcId="{AA73167E-031E-4A3D-96ED-0CB4A972F5D8}" destId="{0F3D3501-9B3E-4055-B2FD-413A8888B18B}" srcOrd="2" destOrd="0" presId="urn:microsoft.com/office/officeart/2005/8/layout/orgChart1"/>
    <dgm:cxn modelId="{C85FA9BC-4AAD-403A-BC8F-49BA4DF7A8C6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3186D3-57E7-48DC-9BBF-CA8BA23C8AA4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45996-855C-4EC1-A07F-17EBA12ECC3D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2400" b="1" dirty="0">
              <a:solidFill>
                <a:schemeClr val="tx1"/>
              </a:solidFill>
            </a:rPr>
            <a:t>Строительные машины различаются</a:t>
          </a:r>
        </a:p>
      </dgm:t>
    </dgm:pt>
    <dgm:pt modelId="{BD1BC4D1-7B07-4452-B45A-99D80DAEC1DB}" type="par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305F9C0-154D-4134-975C-E827051721B5}" type="sib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8F92E86-37D7-41F3-B5B2-514115FC8FE1}">
      <dgm:prSet phldrT="[Текст]"/>
      <dgm:spPr>
        <a:solidFill>
          <a:srgbClr val="00B0F0"/>
        </a:solidFill>
      </dgm:spPr>
      <dgm:t>
        <a:bodyPr vert="vert270"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b="1" i="1" dirty="0">
              <a:solidFill>
                <a:schemeClr val="tx1"/>
              </a:solidFill>
            </a:rPr>
            <a:t>по назначению</a:t>
          </a:r>
          <a:endParaRPr lang="ru-RU" b="1" dirty="0">
            <a:solidFill>
              <a:schemeClr val="tx1"/>
            </a:solidFill>
          </a:endParaRPr>
        </a:p>
      </dgm:t>
    </dgm:pt>
    <dgm:pt modelId="{DC613CCC-6F95-4018-94C1-B53640ECAFC2}" type="parTrans" cxnId="{19A85F9D-404E-44C5-B2BE-80BCB0C1E95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A431C6C-E3FD-440C-BB4A-A7ECDC50AFD4}" type="sibTrans" cxnId="{19A85F9D-404E-44C5-B2BE-80BCB0C1E95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C8DDCF1-03BA-4BC8-BA8D-5D12D8507B82}">
      <dgm:prSet/>
      <dgm:spPr>
        <a:solidFill>
          <a:srgbClr val="00B0F0"/>
        </a:solidFill>
      </dgm:spPr>
      <dgm:t>
        <a:bodyPr vert="vert270"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b="1" i="1" dirty="0">
              <a:solidFill>
                <a:schemeClr val="tx1"/>
              </a:solidFill>
            </a:rPr>
            <a:t>по роду используемой энергии </a:t>
          </a:r>
        </a:p>
      </dgm:t>
    </dgm:pt>
    <dgm:pt modelId="{817A9787-1DDE-49C7-BBB6-BFB8DE6BA7DB}" type="parTrans" cxnId="{72B76331-7DA0-4398-AF2F-C84D607CA5A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80B0233-7AF4-4D7F-8C3B-278A60E01FEC}" type="sibTrans" cxnId="{72B76331-7DA0-4398-AF2F-C84D607CA5A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356877F-5700-4E78-BBC1-290F0A339085}">
      <dgm:prSet/>
      <dgm:spPr>
        <a:solidFill>
          <a:srgbClr val="00B0F0"/>
        </a:solidFill>
      </dgm:spPr>
      <dgm:t>
        <a:bodyPr vert="vert270"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b="1" i="1" dirty="0">
              <a:solidFill>
                <a:schemeClr val="tx1"/>
              </a:solidFill>
            </a:rPr>
            <a:t>по способности передвигаться </a:t>
          </a:r>
        </a:p>
      </dgm:t>
    </dgm:pt>
    <dgm:pt modelId="{B564E874-C6DD-48ED-A80F-8A6CB26F4867}" type="parTrans" cxnId="{28F54A9C-4A3A-4075-B45D-91CF5BC01B0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204FDF6-007B-4158-B763-F489D192B5B0}" type="sibTrans" cxnId="{28F54A9C-4A3A-4075-B45D-91CF5BC01B0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1D9EA98-C197-4C76-BC14-C0966B26178F}">
      <dgm:prSet/>
      <dgm:spPr>
        <a:solidFill>
          <a:srgbClr val="00B0F0"/>
        </a:solidFill>
      </dgm:spPr>
      <dgm:t>
        <a:bodyPr vert="vert270"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b="1" i="1" dirty="0">
              <a:solidFill>
                <a:schemeClr val="tx1"/>
              </a:solidFill>
            </a:rPr>
            <a:t>по типу ходовых устройств </a:t>
          </a:r>
        </a:p>
      </dgm:t>
    </dgm:pt>
    <dgm:pt modelId="{2D792F4C-CC00-4DF8-A250-A3DEFC9D25A0}" type="parTrans" cxnId="{49744BBD-B6D5-4897-AD66-A7E4B15EDA4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39B52B3-CF56-4DD9-9808-BF0EAAE3E124}" type="sibTrans" cxnId="{49744BBD-B6D5-4897-AD66-A7E4B15EDA4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56D173C-A92F-4BF9-812A-CF0039552643}">
      <dgm:prSet/>
      <dgm:spPr>
        <a:solidFill>
          <a:srgbClr val="00B0F0"/>
        </a:solidFill>
      </dgm:spPr>
      <dgm:t>
        <a:bodyPr vert="vert270"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b="1" i="1" dirty="0">
              <a:solidFill>
                <a:schemeClr val="tx1"/>
              </a:solidFill>
            </a:rPr>
            <a:t>по режиму рабочего процесса </a:t>
          </a:r>
        </a:p>
      </dgm:t>
    </dgm:pt>
    <dgm:pt modelId="{9EA61145-F70F-454B-ACE2-829D67E5BDB5}" type="sibTrans" cxnId="{752EE281-DC94-45CA-9CDF-79E01CA182D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C486FF1-D6E0-4EA1-AD7B-4F8D9862D6F6}" type="parTrans" cxnId="{752EE281-DC94-45CA-9CDF-79E01CA182D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E05E8AA-9F91-4708-8141-FAF6B382D206}" type="pres">
      <dgm:prSet presAssocID="{FE3186D3-57E7-48DC-9BBF-CA8BA23C8AA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70D2AA4-CF7F-4AF4-8D3D-A682AEA66A4C}" type="pres">
      <dgm:prSet presAssocID="{91645996-855C-4EC1-A07F-17EBA12ECC3D}" presName="hierRoot1" presStyleCnt="0">
        <dgm:presLayoutVars>
          <dgm:hierBranch val="init"/>
        </dgm:presLayoutVars>
      </dgm:prSet>
      <dgm:spPr/>
    </dgm:pt>
    <dgm:pt modelId="{B3DC00E8-B8A6-485C-9F54-49382B59674B}" type="pres">
      <dgm:prSet presAssocID="{91645996-855C-4EC1-A07F-17EBA12ECC3D}" presName="rootComposite1" presStyleCnt="0"/>
      <dgm:spPr/>
    </dgm:pt>
    <dgm:pt modelId="{85A049F7-2D0C-43CE-BD84-82BA8F71EB7B}" type="pres">
      <dgm:prSet presAssocID="{91645996-855C-4EC1-A07F-17EBA12ECC3D}" presName="rootText1" presStyleLbl="node0" presStyleIdx="0" presStyleCnt="1" custScaleX="844029" custLinFactNeighborY="-34574">
        <dgm:presLayoutVars>
          <dgm:chPref val="3"/>
        </dgm:presLayoutVars>
      </dgm:prSet>
      <dgm:spPr/>
    </dgm:pt>
    <dgm:pt modelId="{5EF0CA26-78F1-481B-82B0-7920410AF726}" type="pres">
      <dgm:prSet presAssocID="{91645996-855C-4EC1-A07F-17EBA12ECC3D}" presName="rootConnector1" presStyleLbl="node1" presStyleIdx="0" presStyleCnt="0"/>
      <dgm:spPr/>
    </dgm:pt>
    <dgm:pt modelId="{F3397E40-936E-40AE-8305-88AC6701B5B2}" type="pres">
      <dgm:prSet presAssocID="{91645996-855C-4EC1-A07F-17EBA12ECC3D}" presName="hierChild2" presStyleCnt="0"/>
      <dgm:spPr/>
    </dgm:pt>
    <dgm:pt modelId="{5B5C3CAB-61AB-4A63-96D2-CB3C933A3FDF}" type="pres">
      <dgm:prSet presAssocID="{DC613CCC-6F95-4018-94C1-B53640ECAFC2}" presName="Name37" presStyleLbl="parChTrans1D2" presStyleIdx="0" presStyleCnt="5"/>
      <dgm:spPr/>
    </dgm:pt>
    <dgm:pt modelId="{1BD30EFD-FDDF-4010-ACF3-4A9546222868}" type="pres">
      <dgm:prSet presAssocID="{68F92E86-37D7-41F3-B5B2-514115FC8FE1}" presName="hierRoot2" presStyleCnt="0">
        <dgm:presLayoutVars>
          <dgm:hierBranch val="init"/>
        </dgm:presLayoutVars>
      </dgm:prSet>
      <dgm:spPr/>
    </dgm:pt>
    <dgm:pt modelId="{2455C3F4-52D4-4C6B-9FA8-6596E6B84AAA}" type="pres">
      <dgm:prSet presAssocID="{68F92E86-37D7-41F3-B5B2-514115FC8FE1}" presName="rootComposite" presStyleCnt="0"/>
      <dgm:spPr/>
    </dgm:pt>
    <dgm:pt modelId="{23B2D055-4C2C-4541-8301-355FBC19B847}" type="pres">
      <dgm:prSet presAssocID="{68F92E86-37D7-41F3-B5B2-514115FC8FE1}" presName="rootText" presStyleLbl="node2" presStyleIdx="0" presStyleCnt="5" custScaleY="1077153" custLinFactNeighborX="-19642">
        <dgm:presLayoutVars>
          <dgm:chPref val="3"/>
        </dgm:presLayoutVars>
      </dgm:prSet>
      <dgm:spPr/>
    </dgm:pt>
    <dgm:pt modelId="{8148AE17-993C-41EE-A141-F499FC969EF0}" type="pres">
      <dgm:prSet presAssocID="{68F92E86-37D7-41F3-B5B2-514115FC8FE1}" presName="rootConnector" presStyleLbl="node2" presStyleIdx="0" presStyleCnt="5"/>
      <dgm:spPr/>
    </dgm:pt>
    <dgm:pt modelId="{EC81ED28-5D57-4E96-81F0-7046538CC130}" type="pres">
      <dgm:prSet presAssocID="{68F92E86-37D7-41F3-B5B2-514115FC8FE1}" presName="hierChild4" presStyleCnt="0"/>
      <dgm:spPr/>
    </dgm:pt>
    <dgm:pt modelId="{F36668B4-CA9B-4033-8693-9CDB9C13EF4A}" type="pres">
      <dgm:prSet presAssocID="{68F92E86-37D7-41F3-B5B2-514115FC8FE1}" presName="hierChild5" presStyleCnt="0"/>
      <dgm:spPr/>
    </dgm:pt>
    <dgm:pt modelId="{128B5E33-C81C-4253-AB01-70A72EABE88A}" type="pres">
      <dgm:prSet presAssocID="{7C486FF1-D6E0-4EA1-AD7B-4F8D9862D6F6}" presName="Name37" presStyleLbl="parChTrans1D2" presStyleIdx="1" presStyleCnt="5"/>
      <dgm:spPr/>
    </dgm:pt>
    <dgm:pt modelId="{3A2D743F-5E7E-4BF0-A579-F590F793908E}" type="pres">
      <dgm:prSet presAssocID="{056D173C-A92F-4BF9-812A-CF0039552643}" presName="hierRoot2" presStyleCnt="0">
        <dgm:presLayoutVars>
          <dgm:hierBranch val="init"/>
        </dgm:presLayoutVars>
      </dgm:prSet>
      <dgm:spPr/>
    </dgm:pt>
    <dgm:pt modelId="{19D96663-4D8B-4C76-A06F-A285E42F051D}" type="pres">
      <dgm:prSet presAssocID="{056D173C-A92F-4BF9-812A-CF0039552643}" presName="rootComposite" presStyleCnt="0"/>
      <dgm:spPr/>
    </dgm:pt>
    <dgm:pt modelId="{DDC6CD76-C27B-4C6F-A86B-434F225CED90}" type="pres">
      <dgm:prSet presAssocID="{056D173C-A92F-4BF9-812A-CF0039552643}" presName="rootText" presStyleLbl="node2" presStyleIdx="1" presStyleCnt="5" custScaleY="1077153" custLinFactNeighborX="-19642">
        <dgm:presLayoutVars>
          <dgm:chPref val="3"/>
        </dgm:presLayoutVars>
      </dgm:prSet>
      <dgm:spPr/>
    </dgm:pt>
    <dgm:pt modelId="{80BBBCCA-D357-4595-83E5-505E79C941D2}" type="pres">
      <dgm:prSet presAssocID="{056D173C-A92F-4BF9-812A-CF0039552643}" presName="rootConnector" presStyleLbl="node2" presStyleIdx="1" presStyleCnt="5"/>
      <dgm:spPr/>
    </dgm:pt>
    <dgm:pt modelId="{586B4DF4-5772-4AE5-82C4-E8D4F97EA114}" type="pres">
      <dgm:prSet presAssocID="{056D173C-A92F-4BF9-812A-CF0039552643}" presName="hierChild4" presStyleCnt="0"/>
      <dgm:spPr/>
    </dgm:pt>
    <dgm:pt modelId="{75D5FB62-EC2D-494B-9329-326AF1966226}" type="pres">
      <dgm:prSet presAssocID="{056D173C-A92F-4BF9-812A-CF0039552643}" presName="hierChild5" presStyleCnt="0"/>
      <dgm:spPr/>
    </dgm:pt>
    <dgm:pt modelId="{968B3819-B5BC-4314-B24B-38C8BFFC64CA}" type="pres">
      <dgm:prSet presAssocID="{817A9787-1DDE-49C7-BBB6-BFB8DE6BA7DB}" presName="Name37" presStyleLbl="parChTrans1D2" presStyleIdx="2" presStyleCnt="5"/>
      <dgm:spPr/>
    </dgm:pt>
    <dgm:pt modelId="{25F622D8-DBF4-4DD5-AB36-A2A18FA67B2C}" type="pres">
      <dgm:prSet presAssocID="{BC8DDCF1-03BA-4BC8-BA8D-5D12D8507B82}" presName="hierRoot2" presStyleCnt="0">
        <dgm:presLayoutVars>
          <dgm:hierBranch val="init"/>
        </dgm:presLayoutVars>
      </dgm:prSet>
      <dgm:spPr/>
    </dgm:pt>
    <dgm:pt modelId="{ACEC1FCC-5255-480C-9E2B-7D95F4C994F2}" type="pres">
      <dgm:prSet presAssocID="{BC8DDCF1-03BA-4BC8-BA8D-5D12D8507B82}" presName="rootComposite" presStyleCnt="0"/>
      <dgm:spPr/>
    </dgm:pt>
    <dgm:pt modelId="{73B493BD-D26B-4DB3-BC7B-AC53C75E0980}" type="pres">
      <dgm:prSet presAssocID="{BC8DDCF1-03BA-4BC8-BA8D-5D12D8507B82}" presName="rootText" presStyleLbl="node2" presStyleIdx="2" presStyleCnt="5" custScaleY="1077153" custLinFactNeighborX="-19642">
        <dgm:presLayoutVars>
          <dgm:chPref val="3"/>
        </dgm:presLayoutVars>
      </dgm:prSet>
      <dgm:spPr/>
    </dgm:pt>
    <dgm:pt modelId="{98344C5F-DCA4-42D3-9512-AB35CD8C866A}" type="pres">
      <dgm:prSet presAssocID="{BC8DDCF1-03BA-4BC8-BA8D-5D12D8507B82}" presName="rootConnector" presStyleLbl="node2" presStyleIdx="2" presStyleCnt="5"/>
      <dgm:spPr/>
    </dgm:pt>
    <dgm:pt modelId="{8B14CD29-4183-43FB-881E-C22D4FE89200}" type="pres">
      <dgm:prSet presAssocID="{BC8DDCF1-03BA-4BC8-BA8D-5D12D8507B82}" presName="hierChild4" presStyleCnt="0"/>
      <dgm:spPr/>
    </dgm:pt>
    <dgm:pt modelId="{70A450EC-C5BE-4F97-8D44-9CC1799E8F37}" type="pres">
      <dgm:prSet presAssocID="{BC8DDCF1-03BA-4BC8-BA8D-5D12D8507B82}" presName="hierChild5" presStyleCnt="0"/>
      <dgm:spPr/>
    </dgm:pt>
    <dgm:pt modelId="{D928BD53-935D-4176-A460-4D81375803B7}" type="pres">
      <dgm:prSet presAssocID="{B564E874-C6DD-48ED-A80F-8A6CB26F4867}" presName="Name37" presStyleLbl="parChTrans1D2" presStyleIdx="3" presStyleCnt="5"/>
      <dgm:spPr/>
    </dgm:pt>
    <dgm:pt modelId="{842DB932-0A04-44A3-ACF8-2F25C3D18B1B}" type="pres">
      <dgm:prSet presAssocID="{A356877F-5700-4E78-BBC1-290F0A339085}" presName="hierRoot2" presStyleCnt="0">
        <dgm:presLayoutVars>
          <dgm:hierBranch val="init"/>
        </dgm:presLayoutVars>
      </dgm:prSet>
      <dgm:spPr/>
    </dgm:pt>
    <dgm:pt modelId="{92884E74-57AA-4D8E-96C2-DC24237B38E0}" type="pres">
      <dgm:prSet presAssocID="{A356877F-5700-4E78-BBC1-290F0A339085}" presName="rootComposite" presStyleCnt="0"/>
      <dgm:spPr/>
    </dgm:pt>
    <dgm:pt modelId="{B7B0D6F6-A84F-4F0B-9716-84D73137CF30}" type="pres">
      <dgm:prSet presAssocID="{A356877F-5700-4E78-BBC1-290F0A339085}" presName="rootText" presStyleLbl="node2" presStyleIdx="3" presStyleCnt="5" custScaleY="1077153" custLinFactNeighborX="-19642">
        <dgm:presLayoutVars>
          <dgm:chPref val="3"/>
        </dgm:presLayoutVars>
      </dgm:prSet>
      <dgm:spPr/>
    </dgm:pt>
    <dgm:pt modelId="{C91CEB55-97EE-405B-BE91-46A399484132}" type="pres">
      <dgm:prSet presAssocID="{A356877F-5700-4E78-BBC1-290F0A339085}" presName="rootConnector" presStyleLbl="node2" presStyleIdx="3" presStyleCnt="5"/>
      <dgm:spPr/>
    </dgm:pt>
    <dgm:pt modelId="{AAF64934-3667-4A81-9879-420B749478DD}" type="pres">
      <dgm:prSet presAssocID="{A356877F-5700-4E78-BBC1-290F0A339085}" presName="hierChild4" presStyleCnt="0"/>
      <dgm:spPr/>
    </dgm:pt>
    <dgm:pt modelId="{008AD49B-13DC-4A51-8CB1-B096008F512F}" type="pres">
      <dgm:prSet presAssocID="{A356877F-5700-4E78-BBC1-290F0A339085}" presName="hierChild5" presStyleCnt="0"/>
      <dgm:spPr/>
    </dgm:pt>
    <dgm:pt modelId="{3A049B4A-35B9-46BB-9423-A774A28EC867}" type="pres">
      <dgm:prSet presAssocID="{2D792F4C-CC00-4DF8-A250-A3DEFC9D25A0}" presName="Name37" presStyleLbl="parChTrans1D2" presStyleIdx="4" presStyleCnt="5"/>
      <dgm:spPr/>
    </dgm:pt>
    <dgm:pt modelId="{C2780C63-8058-4793-9AA5-11F28388131A}" type="pres">
      <dgm:prSet presAssocID="{F1D9EA98-C197-4C76-BC14-C0966B26178F}" presName="hierRoot2" presStyleCnt="0">
        <dgm:presLayoutVars>
          <dgm:hierBranch val="init"/>
        </dgm:presLayoutVars>
      </dgm:prSet>
      <dgm:spPr/>
    </dgm:pt>
    <dgm:pt modelId="{E771C75A-B6C8-4AB7-9010-2411EEBA1A3A}" type="pres">
      <dgm:prSet presAssocID="{F1D9EA98-C197-4C76-BC14-C0966B26178F}" presName="rootComposite" presStyleCnt="0"/>
      <dgm:spPr/>
    </dgm:pt>
    <dgm:pt modelId="{65B223CE-9086-47F4-8536-F29BAA6D7670}" type="pres">
      <dgm:prSet presAssocID="{F1D9EA98-C197-4C76-BC14-C0966B26178F}" presName="rootText" presStyleLbl="node2" presStyleIdx="4" presStyleCnt="5" custScaleY="1077153" custLinFactNeighborX="-19642">
        <dgm:presLayoutVars>
          <dgm:chPref val="3"/>
        </dgm:presLayoutVars>
      </dgm:prSet>
      <dgm:spPr/>
    </dgm:pt>
    <dgm:pt modelId="{15FA8446-8A57-4907-B5E7-DCF95B8DF18A}" type="pres">
      <dgm:prSet presAssocID="{F1D9EA98-C197-4C76-BC14-C0966B26178F}" presName="rootConnector" presStyleLbl="node2" presStyleIdx="4" presStyleCnt="5"/>
      <dgm:spPr/>
    </dgm:pt>
    <dgm:pt modelId="{E3FE63A3-E83E-4F4A-8F05-E6E6D527F123}" type="pres">
      <dgm:prSet presAssocID="{F1D9EA98-C197-4C76-BC14-C0966B26178F}" presName="hierChild4" presStyleCnt="0"/>
      <dgm:spPr/>
    </dgm:pt>
    <dgm:pt modelId="{21BA65D1-CFA9-4655-A9E6-5DB924D35162}" type="pres">
      <dgm:prSet presAssocID="{F1D9EA98-C197-4C76-BC14-C0966B26178F}" presName="hierChild5" presStyleCnt="0"/>
      <dgm:spPr/>
    </dgm:pt>
    <dgm:pt modelId="{F057A522-EA65-4E66-BA36-FFAC9DFD72C2}" type="pres">
      <dgm:prSet presAssocID="{91645996-855C-4EC1-A07F-17EBA12ECC3D}" presName="hierChild3" presStyleCnt="0"/>
      <dgm:spPr/>
    </dgm:pt>
  </dgm:ptLst>
  <dgm:cxnLst>
    <dgm:cxn modelId="{6F67DD06-3234-4228-9817-E2A61EC9AD3E}" type="presOf" srcId="{91645996-855C-4EC1-A07F-17EBA12ECC3D}" destId="{85A049F7-2D0C-43CE-BD84-82BA8F71EB7B}" srcOrd="0" destOrd="0" presId="urn:microsoft.com/office/officeart/2005/8/layout/orgChart1"/>
    <dgm:cxn modelId="{FC440510-F694-4DA7-9C5B-CB5088CC6E4B}" type="presOf" srcId="{B564E874-C6DD-48ED-A80F-8A6CB26F4867}" destId="{D928BD53-935D-4176-A460-4D81375803B7}" srcOrd="0" destOrd="0" presId="urn:microsoft.com/office/officeart/2005/8/layout/orgChart1"/>
    <dgm:cxn modelId="{FDE62A11-27D7-48E0-B37D-8AFC970CDA35}" type="presOf" srcId="{F1D9EA98-C197-4C76-BC14-C0966B26178F}" destId="{15FA8446-8A57-4907-B5E7-DCF95B8DF18A}" srcOrd="1" destOrd="0" presId="urn:microsoft.com/office/officeart/2005/8/layout/orgChart1"/>
    <dgm:cxn modelId="{002B0114-37D1-49AD-9905-ACCE5C1C4C37}" type="presOf" srcId="{7C486FF1-D6E0-4EA1-AD7B-4F8D9862D6F6}" destId="{128B5E33-C81C-4253-AB01-70A72EABE88A}" srcOrd="0" destOrd="0" presId="urn:microsoft.com/office/officeart/2005/8/layout/orgChart1"/>
    <dgm:cxn modelId="{A65FCE22-7BEB-4691-AA6A-98F693B222F9}" type="presOf" srcId="{BC8DDCF1-03BA-4BC8-BA8D-5D12D8507B82}" destId="{98344C5F-DCA4-42D3-9512-AB35CD8C866A}" srcOrd="1" destOrd="0" presId="urn:microsoft.com/office/officeart/2005/8/layout/orgChart1"/>
    <dgm:cxn modelId="{5ADCC727-3F8C-4549-944E-7583D9939E0A}" type="presOf" srcId="{BC8DDCF1-03BA-4BC8-BA8D-5D12D8507B82}" destId="{73B493BD-D26B-4DB3-BC7B-AC53C75E0980}" srcOrd="0" destOrd="0" presId="urn:microsoft.com/office/officeart/2005/8/layout/orgChart1"/>
    <dgm:cxn modelId="{AAC0082E-A56C-4235-967D-FAC392336615}" type="presOf" srcId="{FE3186D3-57E7-48DC-9BBF-CA8BA23C8AA4}" destId="{AE05E8AA-9F91-4708-8141-FAF6B382D206}" srcOrd="0" destOrd="0" presId="urn:microsoft.com/office/officeart/2005/8/layout/orgChart1"/>
    <dgm:cxn modelId="{72B76331-7DA0-4398-AF2F-C84D607CA5A8}" srcId="{91645996-855C-4EC1-A07F-17EBA12ECC3D}" destId="{BC8DDCF1-03BA-4BC8-BA8D-5D12D8507B82}" srcOrd="2" destOrd="0" parTransId="{817A9787-1DDE-49C7-BBB6-BFB8DE6BA7DB}" sibTransId="{080B0233-7AF4-4D7F-8C3B-278A60E01FEC}"/>
    <dgm:cxn modelId="{E61CBB32-2904-4001-AA7C-EB1CCB32EBF0}" type="presOf" srcId="{056D173C-A92F-4BF9-812A-CF0039552643}" destId="{80BBBCCA-D357-4595-83E5-505E79C941D2}" srcOrd="1" destOrd="0" presId="urn:microsoft.com/office/officeart/2005/8/layout/orgChart1"/>
    <dgm:cxn modelId="{BBF65135-29A8-4272-89B4-C500A1A9AC39}" type="presOf" srcId="{A356877F-5700-4E78-BBC1-290F0A339085}" destId="{B7B0D6F6-A84F-4F0B-9716-84D73137CF30}" srcOrd="0" destOrd="0" presId="urn:microsoft.com/office/officeart/2005/8/layout/orgChart1"/>
    <dgm:cxn modelId="{C0E8333B-5324-443F-9654-ED4693EA22E2}" type="presOf" srcId="{F1D9EA98-C197-4C76-BC14-C0966B26178F}" destId="{65B223CE-9086-47F4-8536-F29BAA6D7670}" srcOrd="0" destOrd="0" presId="urn:microsoft.com/office/officeart/2005/8/layout/orgChart1"/>
    <dgm:cxn modelId="{C6DB713F-5F97-4C24-ACFA-2BCAC5C1E94A}" type="presOf" srcId="{91645996-855C-4EC1-A07F-17EBA12ECC3D}" destId="{5EF0CA26-78F1-481B-82B0-7920410AF726}" srcOrd="1" destOrd="0" presId="urn:microsoft.com/office/officeart/2005/8/layout/orgChart1"/>
    <dgm:cxn modelId="{E33F833F-FFA4-4F8E-B201-6F24447D8F9F}" srcId="{FE3186D3-57E7-48DC-9BBF-CA8BA23C8AA4}" destId="{91645996-855C-4EC1-A07F-17EBA12ECC3D}" srcOrd="0" destOrd="0" parTransId="{BD1BC4D1-7B07-4452-B45A-99D80DAEC1DB}" sibTransId="{1305F9C0-154D-4134-975C-E827051721B5}"/>
    <dgm:cxn modelId="{64DF8B5F-C899-4FDE-A919-5D0078B12B81}" type="presOf" srcId="{68F92E86-37D7-41F3-B5B2-514115FC8FE1}" destId="{8148AE17-993C-41EE-A141-F499FC969EF0}" srcOrd="1" destOrd="0" presId="urn:microsoft.com/office/officeart/2005/8/layout/orgChart1"/>
    <dgm:cxn modelId="{BF81E362-9A80-4797-B015-8ED36C9DEA48}" type="presOf" srcId="{68F92E86-37D7-41F3-B5B2-514115FC8FE1}" destId="{23B2D055-4C2C-4541-8301-355FBC19B847}" srcOrd="0" destOrd="0" presId="urn:microsoft.com/office/officeart/2005/8/layout/orgChart1"/>
    <dgm:cxn modelId="{745F6446-ED91-4C7F-A946-8F718C5B4E34}" type="presOf" srcId="{DC613CCC-6F95-4018-94C1-B53640ECAFC2}" destId="{5B5C3CAB-61AB-4A63-96D2-CB3C933A3FDF}" srcOrd="0" destOrd="0" presId="urn:microsoft.com/office/officeart/2005/8/layout/orgChart1"/>
    <dgm:cxn modelId="{752EE281-DC94-45CA-9CDF-79E01CA182D3}" srcId="{91645996-855C-4EC1-A07F-17EBA12ECC3D}" destId="{056D173C-A92F-4BF9-812A-CF0039552643}" srcOrd="1" destOrd="0" parTransId="{7C486FF1-D6E0-4EA1-AD7B-4F8D9862D6F6}" sibTransId="{9EA61145-F70F-454B-ACE2-829D67E5BDB5}"/>
    <dgm:cxn modelId="{28F54A9C-4A3A-4075-B45D-91CF5BC01B05}" srcId="{91645996-855C-4EC1-A07F-17EBA12ECC3D}" destId="{A356877F-5700-4E78-BBC1-290F0A339085}" srcOrd="3" destOrd="0" parTransId="{B564E874-C6DD-48ED-A80F-8A6CB26F4867}" sibTransId="{7204FDF6-007B-4158-B763-F489D192B5B0}"/>
    <dgm:cxn modelId="{19A85F9D-404E-44C5-B2BE-80BCB0C1E957}" srcId="{91645996-855C-4EC1-A07F-17EBA12ECC3D}" destId="{68F92E86-37D7-41F3-B5B2-514115FC8FE1}" srcOrd="0" destOrd="0" parTransId="{DC613CCC-6F95-4018-94C1-B53640ECAFC2}" sibTransId="{0A431C6C-E3FD-440C-BB4A-A7ECDC50AFD4}"/>
    <dgm:cxn modelId="{056DC9A6-C154-4761-B807-BC7C89F62AEA}" type="presOf" srcId="{2D792F4C-CC00-4DF8-A250-A3DEFC9D25A0}" destId="{3A049B4A-35B9-46BB-9423-A774A28EC867}" srcOrd="0" destOrd="0" presId="urn:microsoft.com/office/officeart/2005/8/layout/orgChart1"/>
    <dgm:cxn modelId="{B15566A8-2AFF-4B43-8456-B2BB0D8EC149}" type="presOf" srcId="{A356877F-5700-4E78-BBC1-290F0A339085}" destId="{C91CEB55-97EE-405B-BE91-46A399484132}" srcOrd="1" destOrd="0" presId="urn:microsoft.com/office/officeart/2005/8/layout/orgChart1"/>
    <dgm:cxn modelId="{1EA625A9-42E6-448F-8B9F-7EE32B5A8F6B}" type="presOf" srcId="{056D173C-A92F-4BF9-812A-CF0039552643}" destId="{DDC6CD76-C27B-4C6F-A86B-434F225CED90}" srcOrd="0" destOrd="0" presId="urn:microsoft.com/office/officeart/2005/8/layout/orgChart1"/>
    <dgm:cxn modelId="{49744BBD-B6D5-4897-AD66-A7E4B15EDA46}" srcId="{91645996-855C-4EC1-A07F-17EBA12ECC3D}" destId="{F1D9EA98-C197-4C76-BC14-C0966B26178F}" srcOrd="4" destOrd="0" parTransId="{2D792F4C-CC00-4DF8-A250-A3DEFC9D25A0}" sibTransId="{D39B52B3-CF56-4DD9-9808-BF0EAAE3E124}"/>
    <dgm:cxn modelId="{5F0075C1-64BE-4BBA-8AA8-346BC7E3AF1F}" type="presOf" srcId="{817A9787-1DDE-49C7-BBB6-BFB8DE6BA7DB}" destId="{968B3819-B5BC-4314-B24B-38C8BFFC64CA}" srcOrd="0" destOrd="0" presId="urn:microsoft.com/office/officeart/2005/8/layout/orgChart1"/>
    <dgm:cxn modelId="{612472F8-EA51-4780-8E9C-F3F130D88CD9}" type="presParOf" srcId="{AE05E8AA-9F91-4708-8141-FAF6B382D206}" destId="{C70D2AA4-CF7F-4AF4-8D3D-A682AEA66A4C}" srcOrd="0" destOrd="0" presId="urn:microsoft.com/office/officeart/2005/8/layout/orgChart1"/>
    <dgm:cxn modelId="{A726A0EE-88B8-4873-87FB-7BD7C236E3BB}" type="presParOf" srcId="{C70D2AA4-CF7F-4AF4-8D3D-A682AEA66A4C}" destId="{B3DC00E8-B8A6-485C-9F54-49382B59674B}" srcOrd="0" destOrd="0" presId="urn:microsoft.com/office/officeart/2005/8/layout/orgChart1"/>
    <dgm:cxn modelId="{FF59D255-D468-4CBA-92A4-89A02802B39D}" type="presParOf" srcId="{B3DC00E8-B8A6-485C-9F54-49382B59674B}" destId="{85A049F7-2D0C-43CE-BD84-82BA8F71EB7B}" srcOrd="0" destOrd="0" presId="urn:microsoft.com/office/officeart/2005/8/layout/orgChart1"/>
    <dgm:cxn modelId="{025D8204-CACD-46B9-AD9E-88A07C721486}" type="presParOf" srcId="{B3DC00E8-B8A6-485C-9F54-49382B59674B}" destId="{5EF0CA26-78F1-481B-82B0-7920410AF726}" srcOrd="1" destOrd="0" presId="urn:microsoft.com/office/officeart/2005/8/layout/orgChart1"/>
    <dgm:cxn modelId="{49FEA15E-CC12-43BB-8A5C-81AF94D419FD}" type="presParOf" srcId="{C70D2AA4-CF7F-4AF4-8D3D-A682AEA66A4C}" destId="{F3397E40-936E-40AE-8305-88AC6701B5B2}" srcOrd="1" destOrd="0" presId="urn:microsoft.com/office/officeart/2005/8/layout/orgChart1"/>
    <dgm:cxn modelId="{549C729B-D271-48F4-A60D-940B20CD8570}" type="presParOf" srcId="{F3397E40-936E-40AE-8305-88AC6701B5B2}" destId="{5B5C3CAB-61AB-4A63-96D2-CB3C933A3FDF}" srcOrd="0" destOrd="0" presId="urn:microsoft.com/office/officeart/2005/8/layout/orgChart1"/>
    <dgm:cxn modelId="{B629B517-25C2-4D3F-B286-50915CB67E01}" type="presParOf" srcId="{F3397E40-936E-40AE-8305-88AC6701B5B2}" destId="{1BD30EFD-FDDF-4010-ACF3-4A9546222868}" srcOrd="1" destOrd="0" presId="urn:microsoft.com/office/officeart/2005/8/layout/orgChart1"/>
    <dgm:cxn modelId="{DE9A0D28-FA72-4BE3-994E-A4467BC1341F}" type="presParOf" srcId="{1BD30EFD-FDDF-4010-ACF3-4A9546222868}" destId="{2455C3F4-52D4-4C6B-9FA8-6596E6B84AAA}" srcOrd="0" destOrd="0" presId="urn:microsoft.com/office/officeart/2005/8/layout/orgChart1"/>
    <dgm:cxn modelId="{2B544C69-2AE8-4EF9-9734-CDB618F044C5}" type="presParOf" srcId="{2455C3F4-52D4-4C6B-9FA8-6596E6B84AAA}" destId="{23B2D055-4C2C-4541-8301-355FBC19B847}" srcOrd="0" destOrd="0" presId="urn:microsoft.com/office/officeart/2005/8/layout/orgChart1"/>
    <dgm:cxn modelId="{7F102679-36CE-488E-8499-347070A94811}" type="presParOf" srcId="{2455C3F4-52D4-4C6B-9FA8-6596E6B84AAA}" destId="{8148AE17-993C-41EE-A141-F499FC969EF0}" srcOrd="1" destOrd="0" presId="urn:microsoft.com/office/officeart/2005/8/layout/orgChart1"/>
    <dgm:cxn modelId="{23DFCF9F-F389-42B0-8B5B-192538B82481}" type="presParOf" srcId="{1BD30EFD-FDDF-4010-ACF3-4A9546222868}" destId="{EC81ED28-5D57-4E96-81F0-7046538CC130}" srcOrd="1" destOrd="0" presId="urn:microsoft.com/office/officeart/2005/8/layout/orgChart1"/>
    <dgm:cxn modelId="{BFB364FF-C676-49F7-973E-89390665E572}" type="presParOf" srcId="{1BD30EFD-FDDF-4010-ACF3-4A9546222868}" destId="{F36668B4-CA9B-4033-8693-9CDB9C13EF4A}" srcOrd="2" destOrd="0" presId="urn:microsoft.com/office/officeart/2005/8/layout/orgChart1"/>
    <dgm:cxn modelId="{3C4D3FB8-0843-4130-A993-95827B14B646}" type="presParOf" srcId="{F3397E40-936E-40AE-8305-88AC6701B5B2}" destId="{128B5E33-C81C-4253-AB01-70A72EABE88A}" srcOrd="2" destOrd="0" presId="urn:microsoft.com/office/officeart/2005/8/layout/orgChart1"/>
    <dgm:cxn modelId="{BBCBF973-55CD-4388-9EEB-9F982036CCD8}" type="presParOf" srcId="{F3397E40-936E-40AE-8305-88AC6701B5B2}" destId="{3A2D743F-5E7E-4BF0-A579-F590F793908E}" srcOrd="3" destOrd="0" presId="urn:microsoft.com/office/officeart/2005/8/layout/orgChart1"/>
    <dgm:cxn modelId="{18B12D97-7CE2-493C-BD6F-6B0DD819411B}" type="presParOf" srcId="{3A2D743F-5E7E-4BF0-A579-F590F793908E}" destId="{19D96663-4D8B-4C76-A06F-A285E42F051D}" srcOrd="0" destOrd="0" presId="urn:microsoft.com/office/officeart/2005/8/layout/orgChart1"/>
    <dgm:cxn modelId="{BCF053AC-39BD-441F-A0BE-93F5A136202E}" type="presParOf" srcId="{19D96663-4D8B-4C76-A06F-A285E42F051D}" destId="{DDC6CD76-C27B-4C6F-A86B-434F225CED90}" srcOrd="0" destOrd="0" presId="urn:microsoft.com/office/officeart/2005/8/layout/orgChart1"/>
    <dgm:cxn modelId="{4343480D-CA7E-4968-A4E2-318655D5E78F}" type="presParOf" srcId="{19D96663-4D8B-4C76-A06F-A285E42F051D}" destId="{80BBBCCA-D357-4595-83E5-505E79C941D2}" srcOrd="1" destOrd="0" presId="urn:microsoft.com/office/officeart/2005/8/layout/orgChart1"/>
    <dgm:cxn modelId="{B442F4C1-DB01-41E9-BDB1-9891CDF0E6A2}" type="presParOf" srcId="{3A2D743F-5E7E-4BF0-A579-F590F793908E}" destId="{586B4DF4-5772-4AE5-82C4-E8D4F97EA114}" srcOrd="1" destOrd="0" presId="urn:microsoft.com/office/officeart/2005/8/layout/orgChart1"/>
    <dgm:cxn modelId="{069BD220-CBA4-48CD-B3B4-325A26C54C16}" type="presParOf" srcId="{3A2D743F-5E7E-4BF0-A579-F590F793908E}" destId="{75D5FB62-EC2D-494B-9329-326AF1966226}" srcOrd="2" destOrd="0" presId="urn:microsoft.com/office/officeart/2005/8/layout/orgChart1"/>
    <dgm:cxn modelId="{2562580A-6EB9-42D8-A57B-026DB12F7DF3}" type="presParOf" srcId="{F3397E40-936E-40AE-8305-88AC6701B5B2}" destId="{968B3819-B5BC-4314-B24B-38C8BFFC64CA}" srcOrd="4" destOrd="0" presId="urn:microsoft.com/office/officeart/2005/8/layout/orgChart1"/>
    <dgm:cxn modelId="{8363D8F0-D6A4-4FB2-A0B5-694CDACDCEE8}" type="presParOf" srcId="{F3397E40-936E-40AE-8305-88AC6701B5B2}" destId="{25F622D8-DBF4-4DD5-AB36-A2A18FA67B2C}" srcOrd="5" destOrd="0" presId="urn:microsoft.com/office/officeart/2005/8/layout/orgChart1"/>
    <dgm:cxn modelId="{04BB4743-3AC2-4893-9B22-9F1B0052C086}" type="presParOf" srcId="{25F622D8-DBF4-4DD5-AB36-A2A18FA67B2C}" destId="{ACEC1FCC-5255-480C-9E2B-7D95F4C994F2}" srcOrd="0" destOrd="0" presId="urn:microsoft.com/office/officeart/2005/8/layout/orgChart1"/>
    <dgm:cxn modelId="{EBFFF6DF-990D-4AB9-B969-BD2001A2F318}" type="presParOf" srcId="{ACEC1FCC-5255-480C-9E2B-7D95F4C994F2}" destId="{73B493BD-D26B-4DB3-BC7B-AC53C75E0980}" srcOrd="0" destOrd="0" presId="urn:microsoft.com/office/officeart/2005/8/layout/orgChart1"/>
    <dgm:cxn modelId="{8BB53A50-3256-4C8D-8C08-DF5199753128}" type="presParOf" srcId="{ACEC1FCC-5255-480C-9E2B-7D95F4C994F2}" destId="{98344C5F-DCA4-42D3-9512-AB35CD8C866A}" srcOrd="1" destOrd="0" presId="urn:microsoft.com/office/officeart/2005/8/layout/orgChart1"/>
    <dgm:cxn modelId="{929FF1D9-DEE4-4FF8-A34B-287F8D6E69AB}" type="presParOf" srcId="{25F622D8-DBF4-4DD5-AB36-A2A18FA67B2C}" destId="{8B14CD29-4183-43FB-881E-C22D4FE89200}" srcOrd="1" destOrd="0" presId="urn:microsoft.com/office/officeart/2005/8/layout/orgChart1"/>
    <dgm:cxn modelId="{FEA9D058-E339-47C8-A48A-73CBA29D2D3C}" type="presParOf" srcId="{25F622D8-DBF4-4DD5-AB36-A2A18FA67B2C}" destId="{70A450EC-C5BE-4F97-8D44-9CC1799E8F37}" srcOrd="2" destOrd="0" presId="urn:microsoft.com/office/officeart/2005/8/layout/orgChart1"/>
    <dgm:cxn modelId="{C84A4FE4-46DC-4D3C-9FF8-1EE5B0265A7F}" type="presParOf" srcId="{F3397E40-936E-40AE-8305-88AC6701B5B2}" destId="{D928BD53-935D-4176-A460-4D81375803B7}" srcOrd="6" destOrd="0" presId="urn:microsoft.com/office/officeart/2005/8/layout/orgChart1"/>
    <dgm:cxn modelId="{6B76CAA6-69B6-4A01-9F19-D70B58DC901D}" type="presParOf" srcId="{F3397E40-936E-40AE-8305-88AC6701B5B2}" destId="{842DB932-0A04-44A3-ACF8-2F25C3D18B1B}" srcOrd="7" destOrd="0" presId="urn:microsoft.com/office/officeart/2005/8/layout/orgChart1"/>
    <dgm:cxn modelId="{A2358B1B-D00B-4BC0-929D-E335B66C57AC}" type="presParOf" srcId="{842DB932-0A04-44A3-ACF8-2F25C3D18B1B}" destId="{92884E74-57AA-4D8E-96C2-DC24237B38E0}" srcOrd="0" destOrd="0" presId="urn:microsoft.com/office/officeart/2005/8/layout/orgChart1"/>
    <dgm:cxn modelId="{1B74503C-9B8D-4563-95AB-D9C299050843}" type="presParOf" srcId="{92884E74-57AA-4D8E-96C2-DC24237B38E0}" destId="{B7B0D6F6-A84F-4F0B-9716-84D73137CF30}" srcOrd="0" destOrd="0" presId="urn:microsoft.com/office/officeart/2005/8/layout/orgChart1"/>
    <dgm:cxn modelId="{4748CA08-6986-450B-BD38-F15D1FE92B33}" type="presParOf" srcId="{92884E74-57AA-4D8E-96C2-DC24237B38E0}" destId="{C91CEB55-97EE-405B-BE91-46A399484132}" srcOrd="1" destOrd="0" presId="urn:microsoft.com/office/officeart/2005/8/layout/orgChart1"/>
    <dgm:cxn modelId="{1F49C4F8-8716-4081-A5D5-C024E2DC6E44}" type="presParOf" srcId="{842DB932-0A04-44A3-ACF8-2F25C3D18B1B}" destId="{AAF64934-3667-4A81-9879-420B749478DD}" srcOrd="1" destOrd="0" presId="urn:microsoft.com/office/officeart/2005/8/layout/orgChart1"/>
    <dgm:cxn modelId="{FAC87D3B-0BDA-46EE-840C-98A667E0F320}" type="presParOf" srcId="{842DB932-0A04-44A3-ACF8-2F25C3D18B1B}" destId="{008AD49B-13DC-4A51-8CB1-B096008F512F}" srcOrd="2" destOrd="0" presId="urn:microsoft.com/office/officeart/2005/8/layout/orgChart1"/>
    <dgm:cxn modelId="{9E898F41-5E3A-44A9-88A4-8FD8A9238723}" type="presParOf" srcId="{F3397E40-936E-40AE-8305-88AC6701B5B2}" destId="{3A049B4A-35B9-46BB-9423-A774A28EC867}" srcOrd="8" destOrd="0" presId="urn:microsoft.com/office/officeart/2005/8/layout/orgChart1"/>
    <dgm:cxn modelId="{B3A3C4E2-77DC-4E99-A37E-1369133D3A94}" type="presParOf" srcId="{F3397E40-936E-40AE-8305-88AC6701B5B2}" destId="{C2780C63-8058-4793-9AA5-11F28388131A}" srcOrd="9" destOrd="0" presId="urn:microsoft.com/office/officeart/2005/8/layout/orgChart1"/>
    <dgm:cxn modelId="{0017596F-65F9-4F90-9613-916B4398A324}" type="presParOf" srcId="{C2780C63-8058-4793-9AA5-11F28388131A}" destId="{E771C75A-B6C8-4AB7-9010-2411EEBA1A3A}" srcOrd="0" destOrd="0" presId="urn:microsoft.com/office/officeart/2005/8/layout/orgChart1"/>
    <dgm:cxn modelId="{4BF7EF78-EEDD-4023-8699-1D17D960E213}" type="presParOf" srcId="{E771C75A-B6C8-4AB7-9010-2411EEBA1A3A}" destId="{65B223CE-9086-47F4-8536-F29BAA6D7670}" srcOrd="0" destOrd="0" presId="urn:microsoft.com/office/officeart/2005/8/layout/orgChart1"/>
    <dgm:cxn modelId="{96B0FA36-7069-40C8-989E-B3CCEB216BC5}" type="presParOf" srcId="{E771C75A-B6C8-4AB7-9010-2411EEBA1A3A}" destId="{15FA8446-8A57-4907-B5E7-DCF95B8DF18A}" srcOrd="1" destOrd="0" presId="urn:microsoft.com/office/officeart/2005/8/layout/orgChart1"/>
    <dgm:cxn modelId="{F119477C-1036-450B-A93C-989AF57D75DD}" type="presParOf" srcId="{C2780C63-8058-4793-9AA5-11F28388131A}" destId="{E3FE63A3-E83E-4F4A-8F05-E6E6D527F123}" srcOrd="1" destOrd="0" presId="urn:microsoft.com/office/officeart/2005/8/layout/orgChart1"/>
    <dgm:cxn modelId="{17E81071-6B1B-4AC5-B70D-D11D6F9264A4}" type="presParOf" srcId="{C2780C63-8058-4793-9AA5-11F28388131A}" destId="{21BA65D1-CFA9-4655-A9E6-5DB924D35162}" srcOrd="2" destOrd="0" presId="urn:microsoft.com/office/officeart/2005/8/layout/orgChart1"/>
    <dgm:cxn modelId="{CB0D26E5-CEF4-4BC3-B6B7-310D17EF36DA}" type="presParOf" srcId="{C70D2AA4-CF7F-4AF4-8D3D-A682AEA66A4C}" destId="{F057A522-EA65-4E66-BA36-FFAC9DFD72C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3186D3-57E7-48DC-9BBF-CA8BA23C8AA4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45996-855C-4EC1-A07F-17EBA12ECC3D}">
      <dgm:prSet phldrT="[Текст]" custT="1"/>
      <dgm:spPr>
        <a:solidFill>
          <a:srgbClr val="00B0F0"/>
        </a:solidFill>
      </dgm:spPr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2000" b="1" i="1" dirty="0">
              <a:solidFill>
                <a:schemeClr val="tx1"/>
              </a:solidFill>
            </a:rPr>
            <a:t>По назначению</a:t>
          </a:r>
          <a:r>
            <a:rPr lang="ru-RU" sz="2000" b="1" dirty="0">
              <a:solidFill>
                <a:schemeClr val="tx1"/>
              </a:solidFill>
            </a:rPr>
            <a:t>                                                        строительные машины делят </a:t>
          </a:r>
        </a:p>
      </dgm:t>
    </dgm:pt>
    <dgm:pt modelId="{BD1BC4D1-7B07-4452-B45A-99D80DAEC1DB}" type="par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305F9C0-154D-4134-975C-E827051721B5}" type="sib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E0B08FD-F800-437A-A8E7-9A7608EF366D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на транспортные</a:t>
          </a:r>
        </a:p>
      </dgm:t>
    </dgm:pt>
    <dgm:pt modelId="{F50CA2CE-B3CA-40DA-96CE-78012DEDF076}" type="parTrans" cxnId="{0C8D0912-AE21-4B2F-8BF3-49B0D5F82E4A}">
      <dgm:prSet/>
      <dgm:spPr/>
      <dgm:t>
        <a:bodyPr/>
        <a:lstStyle/>
        <a:p>
          <a:endParaRPr lang="ru-RU"/>
        </a:p>
      </dgm:t>
    </dgm:pt>
    <dgm:pt modelId="{F1C56BF2-6818-4A27-B5CA-64D228999F19}" type="sibTrans" cxnId="{0C8D0912-AE21-4B2F-8BF3-49B0D5F82E4A}">
      <dgm:prSet/>
      <dgm:spPr/>
      <dgm:t>
        <a:bodyPr/>
        <a:lstStyle/>
        <a:p>
          <a:endParaRPr lang="ru-RU"/>
        </a:p>
      </dgm:t>
    </dgm:pt>
    <dgm:pt modelId="{15DA80A8-18E3-48C8-B0DD-975BB698CCB9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>
              <a:solidFill>
                <a:schemeClr val="tx1"/>
              </a:solidFill>
            </a:rPr>
            <a:t>на транспортирующие </a:t>
          </a:r>
        </a:p>
      </dgm:t>
    </dgm:pt>
    <dgm:pt modelId="{4B9AD59D-73E4-4A89-81D8-7DAE2C061F62}" type="parTrans" cxnId="{01166F6C-AE10-4B4B-9849-782999A1D9F8}">
      <dgm:prSet/>
      <dgm:spPr/>
      <dgm:t>
        <a:bodyPr/>
        <a:lstStyle/>
        <a:p>
          <a:endParaRPr lang="ru-RU"/>
        </a:p>
      </dgm:t>
    </dgm:pt>
    <dgm:pt modelId="{EC53B6C4-6592-4923-9F69-E646BDAF88B4}" type="sibTrans" cxnId="{01166F6C-AE10-4B4B-9849-782999A1D9F8}">
      <dgm:prSet/>
      <dgm:spPr/>
      <dgm:t>
        <a:bodyPr/>
        <a:lstStyle/>
        <a:p>
          <a:endParaRPr lang="ru-RU"/>
        </a:p>
      </dgm:t>
    </dgm:pt>
    <dgm:pt modelId="{398B471F-454B-4E02-8EDE-0BC7039C9452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на погрузочно-разгрузочные</a:t>
          </a:r>
        </a:p>
      </dgm:t>
    </dgm:pt>
    <dgm:pt modelId="{3468C62C-6880-495E-9EBF-72B0BF627061}" type="parTrans" cxnId="{4024357F-AB52-4978-9248-014559B80A32}">
      <dgm:prSet/>
      <dgm:spPr/>
      <dgm:t>
        <a:bodyPr/>
        <a:lstStyle/>
        <a:p>
          <a:endParaRPr lang="ru-RU"/>
        </a:p>
      </dgm:t>
    </dgm:pt>
    <dgm:pt modelId="{A57532EB-A5DD-45BE-A502-E4867731A06C}" type="sibTrans" cxnId="{4024357F-AB52-4978-9248-014559B80A32}">
      <dgm:prSet/>
      <dgm:spPr/>
      <dgm:t>
        <a:bodyPr/>
        <a:lstStyle/>
        <a:p>
          <a:endParaRPr lang="ru-RU"/>
        </a:p>
      </dgm:t>
    </dgm:pt>
    <dgm:pt modelId="{278C39FB-A749-4C2D-8DA4-D47930E842AC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на грузоподъемные</a:t>
          </a:r>
        </a:p>
      </dgm:t>
    </dgm:pt>
    <dgm:pt modelId="{5CCDA629-5475-48A5-8DE1-78E139C6ADC0}" type="parTrans" cxnId="{07A1E2D1-3318-47B5-8DA7-7E4CD0A3EC5F}">
      <dgm:prSet/>
      <dgm:spPr/>
      <dgm:t>
        <a:bodyPr/>
        <a:lstStyle/>
        <a:p>
          <a:endParaRPr lang="ru-RU"/>
        </a:p>
      </dgm:t>
    </dgm:pt>
    <dgm:pt modelId="{FE595A86-5023-45CF-B157-D0E2DE3D7720}" type="sibTrans" cxnId="{07A1E2D1-3318-47B5-8DA7-7E4CD0A3EC5F}">
      <dgm:prSet/>
      <dgm:spPr/>
      <dgm:t>
        <a:bodyPr/>
        <a:lstStyle/>
        <a:p>
          <a:endParaRPr lang="ru-RU"/>
        </a:p>
      </dgm:t>
    </dgm:pt>
    <dgm:pt modelId="{F0652382-CE8C-4C98-BB14-DB694A90C260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для земляных работ</a:t>
          </a:r>
        </a:p>
      </dgm:t>
    </dgm:pt>
    <dgm:pt modelId="{F2ED49DC-C8DB-4BE7-A6A8-5301C200DBFD}" type="parTrans" cxnId="{F1DB1E01-61E1-4F59-8991-E82FF384998C}">
      <dgm:prSet/>
      <dgm:spPr/>
      <dgm:t>
        <a:bodyPr/>
        <a:lstStyle/>
        <a:p>
          <a:endParaRPr lang="ru-RU"/>
        </a:p>
      </dgm:t>
    </dgm:pt>
    <dgm:pt modelId="{09CF5726-83E8-41E7-933A-D8DD116BF648}" type="sibTrans" cxnId="{F1DB1E01-61E1-4F59-8991-E82FF384998C}">
      <dgm:prSet/>
      <dgm:spPr/>
      <dgm:t>
        <a:bodyPr/>
        <a:lstStyle/>
        <a:p>
          <a:endParaRPr lang="ru-RU"/>
        </a:p>
      </dgm:t>
    </dgm:pt>
    <dgm:pt modelId="{01958702-4765-4989-872F-7531012D763C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для свайных работ</a:t>
          </a:r>
        </a:p>
      </dgm:t>
    </dgm:pt>
    <dgm:pt modelId="{1083454A-9A65-4CE3-90BD-E3666A131805}" type="parTrans" cxnId="{81E7EB9A-377B-4659-B167-4AA8B850E0BC}">
      <dgm:prSet/>
      <dgm:spPr/>
      <dgm:t>
        <a:bodyPr/>
        <a:lstStyle/>
        <a:p>
          <a:endParaRPr lang="ru-RU"/>
        </a:p>
      </dgm:t>
    </dgm:pt>
    <dgm:pt modelId="{AA17B711-1825-44CC-A31B-6BE4B0A3A364}" type="sibTrans" cxnId="{81E7EB9A-377B-4659-B167-4AA8B850E0BC}">
      <dgm:prSet/>
      <dgm:spPr/>
      <dgm:t>
        <a:bodyPr/>
        <a:lstStyle/>
        <a:p>
          <a:endParaRPr lang="ru-RU"/>
        </a:p>
      </dgm:t>
    </dgm:pt>
    <dgm:pt modelId="{E59783A6-710C-4292-920B-E212FBAD835D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для приготовления, транспортирования бетонных смесей и растворов и уплотнения бетонной смеси</a:t>
          </a:r>
        </a:p>
      </dgm:t>
    </dgm:pt>
    <dgm:pt modelId="{12DE286D-E7E3-47F8-94B8-898DA7D46009}" type="parTrans" cxnId="{26D299E8-3F6A-4D2B-844E-4E635CEEF4F9}">
      <dgm:prSet/>
      <dgm:spPr/>
      <dgm:t>
        <a:bodyPr/>
        <a:lstStyle/>
        <a:p>
          <a:endParaRPr lang="ru-RU"/>
        </a:p>
      </dgm:t>
    </dgm:pt>
    <dgm:pt modelId="{8AF9CC67-8B2B-42B8-A34F-A11FB04725B8}" type="sibTrans" cxnId="{26D299E8-3F6A-4D2B-844E-4E635CEEF4F9}">
      <dgm:prSet/>
      <dgm:spPr/>
      <dgm:t>
        <a:bodyPr/>
        <a:lstStyle/>
        <a:p>
          <a:endParaRPr lang="ru-RU"/>
        </a:p>
      </dgm:t>
    </dgm:pt>
    <dgm:pt modelId="{604365B1-900B-4C7E-85C7-11D6CC69B044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для отделочных работ</a:t>
          </a:r>
        </a:p>
      </dgm:t>
    </dgm:pt>
    <dgm:pt modelId="{2EC39B69-15AB-4176-A388-FEB5347D8348}" type="parTrans" cxnId="{72337E57-2B95-481E-9D2C-D8AD40F39B6C}">
      <dgm:prSet/>
      <dgm:spPr/>
      <dgm:t>
        <a:bodyPr/>
        <a:lstStyle/>
        <a:p>
          <a:endParaRPr lang="ru-RU"/>
        </a:p>
      </dgm:t>
    </dgm:pt>
    <dgm:pt modelId="{9F75F0C5-66E5-4548-AC2F-54E9CC64D7D9}" type="sibTrans" cxnId="{72337E57-2B95-481E-9D2C-D8AD40F39B6C}">
      <dgm:prSet/>
      <dgm:spPr/>
      <dgm:t>
        <a:bodyPr/>
        <a:lstStyle/>
        <a:p>
          <a:endParaRPr lang="ru-RU"/>
        </a:p>
      </dgm:t>
    </dgm:pt>
    <dgm:pt modelId="{74ADF0B5-4AD3-4144-925C-4D111F057003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на ручной механизированный инструмент</a:t>
          </a:r>
        </a:p>
      </dgm:t>
    </dgm:pt>
    <dgm:pt modelId="{5EE83AEA-68A3-4AAD-911D-32D75F59AF3C}" type="parTrans" cxnId="{42D1D964-CFD6-4BED-A65C-5803852BEF8D}">
      <dgm:prSet/>
      <dgm:spPr/>
      <dgm:t>
        <a:bodyPr/>
        <a:lstStyle/>
        <a:p>
          <a:endParaRPr lang="ru-RU"/>
        </a:p>
      </dgm:t>
    </dgm:pt>
    <dgm:pt modelId="{B9480FBA-A79B-471C-A2B3-74192E5678DB}" type="sibTrans" cxnId="{42D1D964-CFD6-4BED-A65C-5803852BEF8D}">
      <dgm:prSet/>
      <dgm:spPr/>
      <dgm:t>
        <a:bodyPr/>
        <a:lstStyle/>
        <a:p>
          <a:endParaRPr lang="ru-RU"/>
        </a:p>
      </dgm:t>
    </dgm:pt>
    <dgm:pt modelId="{C5232CA9-761D-4CEF-A913-E6D8BF30A591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на другие средства малой механизации</a:t>
          </a:r>
        </a:p>
      </dgm:t>
    </dgm:pt>
    <dgm:pt modelId="{18A1FC13-4679-4384-BE21-4587B7363EB0}" type="parTrans" cxnId="{19494E36-DD57-46EF-AD03-86094BD15FEE}">
      <dgm:prSet/>
      <dgm:spPr/>
      <dgm:t>
        <a:bodyPr/>
        <a:lstStyle/>
        <a:p>
          <a:endParaRPr lang="ru-RU"/>
        </a:p>
      </dgm:t>
    </dgm:pt>
    <dgm:pt modelId="{8E318F6D-3FB8-4460-8AFD-E5A0D13590C2}" type="sibTrans" cxnId="{19494E36-DD57-46EF-AD03-86094BD15FEE}">
      <dgm:prSet/>
      <dgm:spPr/>
      <dgm:t>
        <a:bodyPr/>
        <a:lstStyle/>
        <a:p>
          <a:endParaRPr lang="ru-RU"/>
        </a:p>
      </dgm:t>
    </dgm:pt>
    <dgm:pt modelId="{69E2C3D2-D478-45AA-8E30-6CF7852A5D99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для дробления, сортировки и мойки каменных материалов</a:t>
          </a:r>
        </a:p>
      </dgm:t>
    </dgm:pt>
    <dgm:pt modelId="{845E9367-9BF3-4E7D-A7A8-124FB52A7932}" type="parTrans" cxnId="{7EE138DB-C95C-4D77-9F14-2871D32A1C06}">
      <dgm:prSet/>
      <dgm:spPr/>
      <dgm:t>
        <a:bodyPr/>
        <a:lstStyle/>
        <a:p>
          <a:endParaRPr lang="ru-RU"/>
        </a:p>
      </dgm:t>
    </dgm:pt>
    <dgm:pt modelId="{044E92C3-78CB-498D-8AEC-4DE2D7169BC2}" type="sibTrans" cxnId="{7EE138DB-C95C-4D77-9F14-2871D32A1C06}">
      <dgm:prSet/>
      <dgm:spPr/>
      <dgm:t>
        <a:bodyPr/>
        <a:lstStyle/>
        <a:p>
          <a:endParaRPr lang="ru-RU"/>
        </a:p>
      </dgm:t>
    </dgm:pt>
    <dgm:pt modelId="{AE05E8AA-9F91-4708-8141-FAF6B382D206}" type="pres">
      <dgm:prSet presAssocID="{FE3186D3-57E7-48DC-9BBF-CA8BA23C8AA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70D2AA4-CF7F-4AF4-8D3D-A682AEA66A4C}" type="pres">
      <dgm:prSet presAssocID="{91645996-855C-4EC1-A07F-17EBA12ECC3D}" presName="hierRoot1" presStyleCnt="0">
        <dgm:presLayoutVars>
          <dgm:hierBranch val="init"/>
        </dgm:presLayoutVars>
      </dgm:prSet>
      <dgm:spPr/>
    </dgm:pt>
    <dgm:pt modelId="{B3DC00E8-B8A6-485C-9F54-49382B59674B}" type="pres">
      <dgm:prSet presAssocID="{91645996-855C-4EC1-A07F-17EBA12ECC3D}" presName="rootComposite1" presStyleCnt="0"/>
      <dgm:spPr/>
    </dgm:pt>
    <dgm:pt modelId="{85A049F7-2D0C-43CE-BD84-82BA8F71EB7B}" type="pres">
      <dgm:prSet presAssocID="{91645996-855C-4EC1-A07F-17EBA12ECC3D}" presName="rootText1" presStyleLbl="node0" presStyleIdx="0" presStyleCnt="1" custScaleX="1063550" custScaleY="199520">
        <dgm:presLayoutVars>
          <dgm:chPref val="3"/>
        </dgm:presLayoutVars>
      </dgm:prSet>
      <dgm:spPr/>
    </dgm:pt>
    <dgm:pt modelId="{5EF0CA26-78F1-481B-82B0-7920410AF726}" type="pres">
      <dgm:prSet presAssocID="{91645996-855C-4EC1-A07F-17EBA12ECC3D}" presName="rootConnector1" presStyleLbl="node1" presStyleIdx="0" presStyleCnt="0"/>
      <dgm:spPr/>
    </dgm:pt>
    <dgm:pt modelId="{F3397E40-936E-40AE-8305-88AC6701B5B2}" type="pres">
      <dgm:prSet presAssocID="{91645996-855C-4EC1-A07F-17EBA12ECC3D}" presName="hierChild2" presStyleCnt="0"/>
      <dgm:spPr/>
    </dgm:pt>
    <dgm:pt modelId="{B7C69780-4EF0-4833-81B3-1DFCEC1A403D}" type="pres">
      <dgm:prSet presAssocID="{F50CA2CE-B3CA-40DA-96CE-78012DEDF076}" presName="Name37" presStyleLbl="parChTrans1D2" presStyleIdx="0" presStyleCnt="11"/>
      <dgm:spPr/>
    </dgm:pt>
    <dgm:pt modelId="{2E2874A8-D439-4F66-B529-275F4E44217E}" type="pres">
      <dgm:prSet presAssocID="{6E0B08FD-F800-437A-A8E7-9A7608EF366D}" presName="hierRoot2" presStyleCnt="0">
        <dgm:presLayoutVars>
          <dgm:hierBranch val="init"/>
        </dgm:presLayoutVars>
      </dgm:prSet>
      <dgm:spPr/>
    </dgm:pt>
    <dgm:pt modelId="{25A31F43-1E33-4BDD-8DDE-19FEC15F11C6}" type="pres">
      <dgm:prSet presAssocID="{6E0B08FD-F800-437A-A8E7-9A7608EF366D}" presName="rootComposite" presStyleCnt="0"/>
      <dgm:spPr/>
    </dgm:pt>
    <dgm:pt modelId="{A97F29BB-9AFC-472B-9D07-DB118D92315E}" type="pres">
      <dgm:prSet presAssocID="{6E0B08FD-F800-437A-A8E7-9A7608EF366D}" presName="rootText" presStyleLbl="node2" presStyleIdx="0" presStyleCnt="11" custScaleY="1196077">
        <dgm:presLayoutVars>
          <dgm:chPref val="3"/>
        </dgm:presLayoutVars>
      </dgm:prSet>
      <dgm:spPr/>
    </dgm:pt>
    <dgm:pt modelId="{333331A0-7847-4626-ABF5-9457797C11F1}" type="pres">
      <dgm:prSet presAssocID="{6E0B08FD-F800-437A-A8E7-9A7608EF366D}" presName="rootConnector" presStyleLbl="node2" presStyleIdx="0" presStyleCnt="11"/>
      <dgm:spPr/>
    </dgm:pt>
    <dgm:pt modelId="{7EBF2980-C9D8-4B7E-8458-63D6B3C34744}" type="pres">
      <dgm:prSet presAssocID="{6E0B08FD-F800-437A-A8E7-9A7608EF366D}" presName="hierChild4" presStyleCnt="0"/>
      <dgm:spPr/>
    </dgm:pt>
    <dgm:pt modelId="{D27BAD29-1562-4FBA-9A3D-1FB46583E236}" type="pres">
      <dgm:prSet presAssocID="{6E0B08FD-F800-437A-A8E7-9A7608EF366D}" presName="hierChild5" presStyleCnt="0"/>
      <dgm:spPr/>
    </dgm:pt>
    <dgm:pt modelId="{A509E466-2039-46F9-B55C-BA38574A7E31}" type="pres">
      <dgm:prSet presAssocID="{4B9AD59D-73E4-4A89-81D8-7DAE2C061F62}" presName="Name37" presStyleLbl="parChTrans1D2" presStyleIdx="1" presStyleCnt="11"/>
      <dgm:spPr/>
    </dgm:pt>
    <dgm:pt modelId="{05C3BFBE-5F38-4A4C-A7CB-12F099C819F9}" type="pres">
      <dgm:prSet presAssocID="{15DA80A8-18E3-48C8-B0DD-975BB698CCB9}" presName="hierRoot2" presStyleCnt="0">
        <dgm:presLayoutVars>
          <dgm:hierBranch val="init"/>
        </dgm:presLayoutVars>
      </dgm:prSet>
      <dgm:spPr/>
    </dgm:pt>
    <dgm:pt modelId="{CF19030B-1C3F-42C3-B7A7-714223251695}" type="pres">
      <dgm:prSet presAssocID="{15DA80A8-18E3-48C8-B0DD-975BB698CCB9}" presName="rootComposite" presStyleCnt="0"/>
      <dgm:spPr/>
    </dgm:pt>
    <dgm:pt modelId="{5D9C6CEE-4A42-44A4-880C-348F8FA8F5CB}" type="pres">
      <dgm:prSet presAssocID="{15DA80A8-18E3-48C8-B0DD-975BB698CCB9}" presName="rootText" presStyleLbl="node2" presStyleIdx="1" presStyleCnt="11" custScaleY="1196077">
        <dgm:presLayoutVars>
          <dgm:chPref val="3"/>
        </dgm:presLayoutVars>
      </dgm:prSet>
      <dgm:spPr/>
    </dgm:pt>
    <dgm:pt modelId="{BB0B40EB-E582-487D-BBD0-81B9574BF551}" type="pres">
      <dgm:prSet presAssocID="{15DA80A8-18E3-48C8-B0DD-975BB698CCB9}" presName="rootConnector" presStyleLbl="node2" presStyleIdx="1" presStyleCnt="11"/>
      <dgm:spPr/>
    </dgm:pt>
    <dgm:pt modelId="{3E37FF67-DD14-4581-91F4-50C4DCA98A5D}" type="pres">
      <dgm:prSet presAssocID="{15DA80A8-18E3-48C8-B0DD-975BB698CCB9}" presName="hierChild4" presStyleCnt="0"/>
      <dgm:spPr/>
    </dgm:pt>
    <dgm:pt modelId="{00281F9C-6CA6-4A39-AD8A-316571C93AA7}" type="pres">
      <dgm:prSet presAssocID="{15DA80A8-18E3-48C8-B0DD-975BB698CCB9}" presName="hierChild5" presStyleCnt="0"/>
      <dgm:spPr/>
    </dgm:pt>
    <dgm:pt modelId="{8B4C7916-13FD-4474-92B2-94A4856CEECB}" type="pres">
      <dgm:prSet presAssocID="{3468C62C-6880-495E-9EBF-72B0BF627061}" presName="Name37" presStyleLbl="parChTrans1D2" presStyleIdx="2" presStyleCnt="11"/>
      <dgm:spPr/>
    </dgm:pt>
    <dgm:pt modelId="{88BCCCA5-11FA-4E15-87B4-AF309ACB57DA}" type="pres">
      <dgm:prSet presAssocID="{398B471F-454B-4E02-8EDE-0BC7039C9452}" presName="hierRoot2" presStyleCnt="0">
        <dgm:presLayoutVars>
          <dgm:hierBranch val="init"/>
        </dgm:presLayoutVars>
      </dgm:prSet>
      <dgm:spPr/>
    </dgm:pt>
    <dgm:pt modelId="{955D8239-3CEC-4CFD-AF10-207FF5B3AA93}" type="pres">
      <dgm:prSet presAssocID="{398B471F-454B-4E02-8EDE-0BC7039C9452}" presName="rootComposite" presStyleCnt="0"/>
      <dgm:spPr/>
    </dgm:pt>
    <dgm:pt modelId="{FC926E0A-E1FE-4304-86F0-E9CE7973E8B7}" type="pres">
      <dgm:prSet presAssocID="{398B471F-454B-4E02-8EDE-0BC7039C9452}" presName="rootText" presStyleLbl="node2" presStyleIdx="2" presStyleCnt="11" custScaleY="1196077">
        <dgm:presLayoutVars>
          <dgm:chPref val="3"/>
        </dgm:presLayoutVars>
      </dgm:prSet>
      <dgm:spPr/>
    </dgm:pt>
    <dgm:pt modelId="{25A4B719-0B2A-438E-B337-199A62449D33}" type="pres">
      <dgm:prSet presAssocID="{398B471F-454B-4E02-8EDE-0BC7039C9452}" presName="rootConnector" presStyleLbl="node2" presStyleIdx="2" presStyleCnt="11"/>
      <dgm:spPr/>
    </dgm:pt>
    <dgm:pt modelId="{71D95A4F-8953-4FC0-A525-68DFA50CB2C1}" type="pres">
      <dgm:prSet presAssocID="{398B471F-454B-4E02-8EDE-0BC7039C9452}" presName="hierChild4" presStyleCnt="0"/>
      <dgm:spPr/>
    </dgm:pt>
    <dgm:pt modelId="{8C8340A7-2088-4CEB-B6FA-527C37BA509C}" type="pres">
      <dgm:prSet presAssocID="{398B471F-454B-4E02-8EDE-0BC7039C9452}" presName="hierChild5" presStyleCnt="0"/>
      <dgm:spPr/>
    </dgm:pt>
    <dgm:pt modelId="{814C372E-D1B7-42F3-987F-F76B6A0BD4F1}" type="pres">
      <dgm:prSet presAssocID="{5CCDA629-5475-48A5-8DE1-78E139C6ADC0}" presName="Name37" presStyleLbl="parChTrans1D2" presStyleIdx="3" presStyleCnt="11"/>
      <dgm:spPr/>
    </dgm:pt>
    <dgm:pt modelId="{61AB7034-8133-4487-AE46-13DD7B24E5CD}" type="pres">
      <dgm:prSet presAssocID="{278C39FB-A749-4C2D-8DA4-D47930E842AC}" presName="hierRoot2" presStyleCnt="0">
        <dgm:presLayoutVars>
          <dgm:hierBranch val="init"/>
        </dgm:presLayoutVars>
      </dgm:prSet>
      <dgm:spPr/>
    </dgm:pt>
    <dgm:pt modelId="{86B73C34-DE2F-4192-9CDB-7A4E9EF602EE}" type="pres">
      <dgm:prSet presAssocID="{278C39FB-A749-4C2D-8DA4-D47930E842AC}" presName="rootComposite" presStyleCnt="0"/>
      <dgm:spPr/>
    </dgm:pt>
    <dgm:pt modelId="{71385509-B31E-4BA7-A7F8-99E7C53A6E75}" type="pres">
      <dgm:prSet presAssocID="{278C39FB-A749-4C2D-8DA4-D47930E842AC}" presName="rootText" presStyleLbl="node2" presStyleIdx="3" presStyleCnt="11" custScaleY="1196077">
        <dgm:presLayoutVars>
          <dgm:chPref val="3"/>
        </dgm:presLayoutVars>
      </dgm:prSet>
      <dgm:spPr/>
    </dgm:pt>
    <dgm:pt modelId="{C1654EFD-9CEB-4B96-9645-1DDB358C3C75}" type="pres">
      <dgm:prSet presAssocID="{278C39FB-A749-4C2D-8DA4-D47930E842AC}" presName="rootConnector" presStyleLbl="node2" presStyleIdx="3" presStyleCnt="11"/>
      <dgm:spPr/>
    </dgm:pt>
    <dgm:pt modelId="{90D8C8BC-96BA-4A1C-9A39-93B2A0A4D4BB}" type="pres">
      <dgm:prSet presAssocID="{278C39FB-A749-4C2D-8DA4-D47930E842AC}" presName="hierChild4" presStyleCnt="0"/>
      <dgm:spPr/>
    </dgm:pt>
    <dgm:pt modelId="{E30DF887-F77A-4C7E-B559-D1C214ABE337}" type="pres">
      <dgm:prSet presAssocID="{278C39FB-A749-4C2D-8DA4-D47930E842AC}" presName="hierChild5" presStyleCnt="0"/>
      <dgm:spPr/>
    </dgm:pt>
    <dgm:pt modelId="{207FC577-842C-402C-86B3-EC4C76A3E00D}" type="pres">
      <dgm:prSet presAssocID="{F2ED49DC-C8DB-4BE7-A6A8-5301C200DBFD}" presName="Name37" presStyleLbl="parChTrans1D2" presStyleIdx="4" presStyleCnt="11"/>
      <dgm:spPr/>
    </dgm:pt>
    <dgm:pt modelId="{B9718BCC-29A9-4347-BA06-E5DBAF6A2801}" type="pres">
      <dgm:prSet presAssocID="{F0652382-CE8C-4C98-BB14-DB694A90C260}" presName="hierRoot2" presStyleCnt="0">
        <dgm:presLayoutVars>
          <dgm:hierBranch val="init"/>
        </dgm:presLayoutVars>
      </dgm:prSet>
      <dgm:spPr/>
    </dgm:pt>
    <dgm:pt modelId="{D6BC3025-3984-43E5-821D-FBE46E030A8A}" type="pres">
      <dgm:prSet presAssocID="{F0652382-CE8C-4C98-BB14-DB694A90C260}" presName="rootComposite" presStyleCnt="0"/>
      <dgm:spPr/>
    </dgm:pt>
    <dgm:pt modelId="{4EA30ED2-9ABE-4E9B-A349-35CDA430063F}" type="pres">
      <dgm:prSet presAssocID="{F0652382-CE8C-4C98-BB14-DB694A90C260}" presName="rootText" presStyleLbl="node2" presStyleIdx="4" presStyleCnt="11" custScaleY="1196077">
        <dgm:presLayoutVars>
          <dgm:chPref val="3"/>
        </dgm:presLayoutVars>
      </dgm:prSet>
      <dgm:spPr/>
    </dgm:pt>
    <dgm:pt modelId="{4BC6FC6F-B591-4262-BA7A-0D10D9535D9A}" type="pres">
      <dgm:prSet presAssocID="{F0652382-CE8C-4C98-BB14-DB694A90C260}" presName="rootConnector" presStyleLbl="node2" presStyleIdx="4" presStyleCnt="11"/>
      <dgm:spPr/>
    </dgm:pt>
    <dgm:pt modelId="{9A8BD675-FA41-4146-8425-29C6129A1964}" type="pres">
      <dgm:prSet presAssocID="{F0652382-CE8C-4C98-BB14-DB694A90C260}" presName="hierChild4" presStyleCnt="0"/>
      <dgm:spPr/>
    </dgm:pt>
    <dgm:pt modelId="{B3083E8F-54AD-4DAC-A05B-B03EB94D35B1}" type="pres">
      <dgm:prSet presAssocID="{F0652382-CE8C-4C98-BB14-DB694A90C260}" presName="hierChild5" presStyleCnt="0"/>
      <dgm:spPr/>
    </dgm:pt>
    <dgm:pt modelId="{D84775B2-8419-4FAE-A2B5-E96A881AFB52}" type="pres">
      <dgm:prSet presAssocID="{1083454A-9A65-4CE3-90BD-E3666A131805}" presName="Name37" presStyleLbl="parChTrans1D2" presStyleIdx="5" presStyleCnt="11"/>
      <dgm:spPr/>
    </dgm:pt>
    <dgm:pt modelId="{27F0EC6D-5248-4A69-915C-46F57BC93AC4}" type="pres">
      <dgm:prSet presAssocID="{01958702-4765-4989-872F-7531012D763C}" presName="hierRoot2" presStyleCnt="0">
        <dgm:presLayoutVars>
          <dgm:hierBranch val="init"/>
        </dgm:presLayoutVars>
      </dgm:prSet>
      <dgm:spPr/>
    </dgm:pt>
    <dgm:pt modelId="{BB4AFC91-162B-48BE-B2A0-32907940525A}" type="pres">
      <dgm:prSet presAssocID="{01958702-4765-4989-872F-7531012D763C}" presName="rootComposite" presStyleCnt="0"/>
      <dgm:spPr/>
    </dgm:pt>
    <dgm:pt modelId="{A006C53D-10A5-4993-B4F2-C89E686DD2A3}" type="pres">
      <dgm:prSet presAssocID="{01958702-4765-4989-872F-7531012D763C}" presName="rootText" presStyleLbl="node2" presStyleIdx="5" presStyleCnt="11" custScaleY="1196077">
        <dgm:presLayoutVars>
          <dgm:chPref val="3"/>
        </dgm:presLayoutVars>
      </dgm:prSet>
      <dgm:spPr/>
    </dgm:pt>
    <dgm:pt modelId="{1BE20AD7-A626-42DA-89C1-E6AF21E4CAA1}" type="pres">
      <dgm:prSet presAssocID="{01958702-4765-4989-872F-7531012D763C}" presName="rootConnector" presStyleLbl="node2" presStyleIdx="5" presStyleCnt="11"/>
      <dgm:spPr/>
    </dgm:pt>
    <dgm:pt modelId="{70499C0C-AACD-42E9-872C-5B2B166A0DA8}" type="pres">
      <dgm:prSet presAssocID="{01958702-4765-4989-872F-7531012D763C}" presName="hierChild4" presStyleCnt="0"/>
      <dgm:spPr/>
    </dgm:pt>
    <dgm:pt modelId="{BFDDE151-EB0E-4A17-8012-C0375AAEADE9}" type="pres">
      <dgm:prSet presAssocID="{01958702-4765-4989-872F-7531012D763C}" presName="hierChild5" presStyleCnt="0"/>
      <dgm:spPr/>
    </dgm:pt>
    <dgm:pt modelId="{9729D988-2DDB-4F3D-BEF0-806B49CEDBA8}" type="pres">
      <dgm:prSet presAssocID="{845E9367-9BF3-4E7D-A7A8-124FB52A7932}" presName="Name37" presStyleLbl="parChTrans1D2" presStyleIdx="6" presStyleCnt="11"/>
      <dgm:spPr/>
    </dgm:pt>
    <dgm:pt modelId="{228D10A0-03D1-42A5-A46D-30EF9F3381D6}" type="pres">
      <dgm:prSet presAssocID="{69E2C3D2-D478-45AA-8E30-6CF7852A5D99}" presName="hierRoot2" presStyleCnt="0">
        <dgm:presLayoutVars>
          <dgm:hierBranch val="init"/>
        </dgm:presLayoutVars>
      </dgm:prSet>
      <dgm:spPr/>
    </dgm:pt>
    <dgm:pt modelId="{6423657B-DB7A-435C-8345-EF5F15FBB481}" type="pres">
      <dgm:prSet presAssocID="{69E2C3D2-D478-45AA-8E30-6CF7852A5D99}" presName="rootComposite" presStyleCnt="0"/>
      <dgm:spPr/>
    </dgm:pt>
    <dgm:pt modelId="{168572F5-6578-41C0-8C8A-0F27192E19B9}" type="pres">
      <dgm:prSet presAssocID="{69E2C3D2-D478-45AA-8E30-6CF7852A5D99}" presName="rootText" presStyleLbl="node2" presStyleIdx="6" presStyleCnt="11" custScaleY="1196077">
        <dgm:presLayoutVars>
          <dgm:chPref val="3"/>
        </dgm:presLayoutVars>
      </dgm:prSet>
      <dgm:spPr/>
    </dgm:pt>
    <dgm:pt modelId="{EDFF68EB-3A72-45F7-B042-5BF052402A2F}" type="pres">
      <dgm:prSet presAssocID="{69E2C3D2-D478-45AA-8E30-6CF7852A5D99}" presName="rootConnector" presStyleLbl="node2" presStyleIdx="6" presStyleCnt="11"/>
      <dgm:spPr/>
    </dgm:pt>
    <dgm:pt modelId="{42E75C34-B3AC-4A1C-B03E-67E0E8B8264A}" type="pres">
      <dgm:prSet presAssocID="{69E2C3D2-D478-45AA-8E30-6CF7852A5D99}" presName="hierChild4" presStyleCnt="0"/>
      <dgm:spPr/>
    </dgm:pt>
    <dgm:pt modelId="{A92A7FAB-5300-43A3-8DBF-33A3F292E63D}" type="pres">
      <dgm:prSet presAssocID="{69E2C3D2-D478-45AA-8E30-6CF7852A5D99}" presName="hierChild5" presStyleCnt="0"/>
      <dgm:spPr/>
    </dgm:pt>
    <dgm:pt modelId="{8B5106F2-9360-42CC-B7C9-B05D3D858D37}" type="pres">
      <dgm:prSet presAssocID="{12DE286D-E7E3-47F8-94B8-898DA7D46009}" presName="Name37" presStyleLbl="parChTrans1D2" presStyleIdx="7" presStyleCnt="11"/>
      <dgm:spPr/>
    </dgm:pt>
    <dgm:pt modelId="{F2FC7863-6E14-4CEF-A9D0-1572E72FA9EF}" type="pres">
      <dgm:prSet presAssocID="{E59783A6-710C-4292-920B-E212FBAD835D}" presName="hierRoot2" presStyleCnt="0">
        <dgm:presLayoutVars>
          <dgm:hierBranch val="init"/>
        </dgm:presLayoutVars>
      </dgm:prSet>
      <dgm:spPr/>
    </dgm:pt>
    <dgm:pt modelId="{8B15A3E5-EF43-4A2F-B7C7-6414BA27D6C6}" type="pres">
      <dgm:prSet presAssocID="{E59783A6-710C-4292-920B-E212FBAD835D}" presName="rootComposite" presStyleCnt="0"/>
      <dgm:spPr/>
    </dgm:pt>
    <dgm:pt modelId="{16C48680-1A65-46B5-9E8A-92EA70097C24}" type="pres">
      <dgm:prSet presAssocID="{E59783A6-710C-4292-920B-E212FBAD835D}" presName="rootText" presStyleLbl="node2" presStyleIdx="7" presStyleCnt="11" custScaleY="1196077">
        <dgm:presLayoutVars>
          <dgm:chPref val="3"/>
        </dgm:presLayoutVars>
      </dgm:prSet>
      <dgm:spPr/>
    </dgm:pt>
    <dgm:pt modelId="{4601774A-5323-46B9-80B6-7E4894ACB944}" type="pres">
      <dgm:prSet presAssocID="{E59783A6-710C-4292-920B-E212FBAD835D}" presName="rootConnector" presStyleLbl="node2" presStyleIdx="7" presStyleCnt="11"/>
      <dgm:spPr/>
    </dgm:pt>
    <dgm:pt modelId="{F2D1A2C2-C3BA-4FEB-874D-C2EFCB51FD8B}" type="pres">
      <dgm:prSet presAssocID="{E59783A6-710C-4292-920B-E212FBAD835D}" presName="hierChild4" presStyleCnt="0"/>
      <dgm:spPr/>
    </dgm:pt>
    <dgm:pt modelId="{354BB783-DB54-4397-A4C7-C989455688AA}" type="pres">
      <dgm:prSet presAssocID="{E59783A6-710C-4292-920B-E212FBAD835D}" presName="hierChild5" presStyleCnt="0"/>
      <dgm:spPr/>
    </dgm:pt>
    <dgm:pt modelId="{7231BED8-7A57-4A84-B03E-9C5C89814809}" type="pres">
      <dgm:prSet presAssocID="{2EC39B69-15AB-4176-A388-FEB5347D8348}" presName="Name37" presStyleLbl="parChTrans1D2" presStyleIdx="8" presStyleCnt="11"/>
      <dgm:spPr/>
    </dgm:pt>
    <dgm:pt modelId="{1E1830C3-D2F8-44DE-9EAD-FA67708B68B3}" type="pres">
      <dgm:prSet presAssocID="{604365B1-900B-4C7E-85C7-11D6CC69B044}" presName="hierRoot2" presStyleCnt="0">
        <dgm:presLayoutVars>
          <dgm:hierBranch val="init"/>
        </dgm:presLayoutVars>
      </dgm:prSet>
      <dgm:spPr/>
    </dgm:pt>
    <dgm:pt modelId="{23630122-B1E5-4740-BB10-DD0250CB5F4A}" type="pres">
      <dgm:prSet presAssocID="{604365B1-900B-4C7E-85C7-11D6CC69B044}" presName="rootComposite" presStyleCnt="0"/>
      <dgm:spPr/>
    </dgm:pt>
    <dgm:pt modelId="{697FDD09-B9D9-4175-8A83-8F94B3E06D97}" type="pres">
      <dgm:prSet presAssocID="{604365B1-900B-4C7E-85C7-11D6CC69B044}" presName="rootText" presStyleLbl="node2" presStyleIdx="8" presStyleCnt="11" custScaleY="1196077">
        <dgm:presLayoutVars>
          <dgm:chPref val="3"/>
        </dgm:presLayoutVars>
      </dgm:prSet>
      <dgm:spPr/>
    </dgm:pt>
    <dgm:pt modelId="{FB07516C-413F-4829-8613-BBFF3EFCE781}" type="pres">
      <dgm:prSet presAssocID="{604365B1-900B-4C7E-85C7-11D6CC69B044}" presName="rootConnector" presStyleLbl="node2" presStyleIdx="8" presStyleCnt="11"/>
      <dgm:spPr/>
    </dgm:pt>
    <dgm:pt modelId="{BAA9807F-3289-4E06-BFED-E06E69510357}" type="pres">
      <dgm:prSet presAssocID="{604365B1-900B-4C7E-85C7-11D6CC69B044}" presName="hierChild4" presStyleCnt="0"/>
      <dgm:spPr/>
    </dgm:pt>
    <dgm:pt modelId="{575D9355-920B-4927-99B9-53D66029EA42}" type="pres">
      <dgm:prSet presAssocID="{604365B1-900B-4C7E-85C7-11D6CC69B044}" presName="hierChild5" presStyleCnt="0"/>
      <dgm:spPr/>
    </dgm:pt>
    <dgm:pt modelId="{91CCAA42-94DA-4CA1-AAD1-3A808A1EBC46}" type="pres">
      <dgm:prSet presAssocID="{5EE83AEA-68A3-4AAD-911D-32D75F59AF3C}" presName="Name37" presStyleLbl="parChTrans1D2" presStyleIdx="9" presStyleCnt="11"/>
      <dgm:spPr/>
    </dgm:pt>
    <dgm:pt modelId="{49265169-D85E-4475-945D-1A7E1D5D31A7}" type="pres">
      <dgm:prSet presAssocID="{74ADF0B5-4AD3-4144-925C-4D111F057003}" presName="hierRoot2" presStyleCnt="0">
        <dgm:presLayoutVars>
          <dgm:hierBranch val="init"/>
        </dgm:presLayoutVars>
      </dgm:prSet>
      <dgm:spPr/>
    </dgm:pt>
    <dgm:pt modelId="{C485F174-FB53-4445-A56B-15BD5530F3E7}" type="pres">
      <dgm:prSet presAssocID="{74ADF0B5-4AD3-4144-925C-4D111F057003}" presName="rootComposite" presStyleCnt="0"/>
      <dgm:spPr/>
    </dgm:pt>
    <dgm:pt modelId="{077D148C-BC96-428F-B2CA-4083B41C5798}" type="pres">
      <dgm:prSet presAssocID="{74ADF0B5-4AD3-4144-925C-4D111F057003}" presName="rootText" presStyleLbl="node2" presStyleIdx="9" presStyleCnt="11" custScaleY="1196077">
        <dgm:presLayoutVars>
          <dgm:chPref val="3"/>
        </dgm:presLayoutVars>
      </dgm:prSet>
      <dgm:spPr/>
    </dgm:pt>
    <dgm:pt modelId="{74594124-352E-4816-AED7-565AA63BCDB3}" type="pres">
      <dgm:prSet presAssocID="{74ADF0B5-4AD3-4144-925C-4D111F057003}" presName="rootConnector" presStyleLbl="node2" presStyleIdx="9" presStyleCnt="11"/>
      <dgm:spPr/>
    </dgm:pt>
    <dgm:pt modelId="{5025906E-343C-4330-853E-3D5C39E97AF4}" type="pres">
      <dgm:prSet presAssocID="{74ADF0B5-4AD3-4144-925C-4D111F057003}" presName="hierChild4" presStyleCnt="0"/>
      <dgm:spPr/>
    </dgm:pt>
    <dgm:pt modelId="{D302E802-9782-469C-B313-14B09F910D2C}" type="pres">
      <dgm:prSet presAssocID="{74ADF0B5-4AD3-4144-925C-4D111F057003}" presName="hierChild5" presStyleCnt="0"/>
      <dgm:spPr/>
    </dgm:pt>
    <dgm:pt modelId="{39912D39-08E3-45E6-93A1-7B24283E6870}" type="pres">
      <dgm:prSet presAssocID="{18A1FC13-4679-4384-BE21-4587B7363EB0}" presName="Name37" presStyleLbl="parChTrans1D2" presStyleIdx="10" presStyleCnt="11"/>
      <dgm:spPr/>
    </dgm:pt>
    <dgm:pt modelId="{EC7308B5-4F92-4263-9A16-F88A752A8997}" type="pres">
      <dgm:prSet presAssocID="{C5232CA9-761D-4CEF-A913-E6D8BF30A591}" presName="hierRoot2" presStyleCnt="0">
        <dgm:presLayoutVars>
          <dgm:hierBranch val="init"/>
        </dgm:presLayoutVars>
      </dgm:prSet>
      <dgm:spPr/>
    </dgm:pt>
    <dgm:pt modelId="{D050BBE9-22DE-428C-9E93-FF19D4561AF0}" type="pres">
      <dgm:prSet presAssocID="{C5232CA9-761D-4CEF-A913-E6D8BF30A591}" presName="rootComposite" presStyleCnt="0"/>
      <dgm:spPr/>
    </dgm:pt>
    <dgm:pt modelId="{B4C6D4DD-41C6-42F4-B1ED-1ABEBC5D8487}" type="pres">
      <dgm:prSet presAssocID="{C5232CA9-761D-4CEF-A913-E6D8BF30A591}" presName="rootText" presStyleLbl="node2" presStyleIdx="10" presStyleCnt="11" custScaleY="1196077">
        <dgm:presLayoutVars>
          <dgm:chPref val="3"/>
        </dgm:presLayoutVars>
      </dgm:prSet>
      <dgm:spPr/>
    </dgm:pt>
    <dgm:pt modelId="{D713B6D5-CDB9-4E73-B8E0-333B439EB099}" type="pres">
      <dgm:prSet presAssocID="{C5232CA9-761D-4CEF-A913-E6D8BF30A591}" presName="rootConnector" presStyleLbl="node2" presStyleIdx="10" presStyleCnt="11"/>
      <dgm:spPr/>
    </dgm:pt>
    <dgm:pt modelId="{AD752C51-48DC-4E0B-B27A-ACDF9148FA11}" type="pres">
      <dgm:prSet presAssocID="{C5232CA9-761D-4CEF-A913-E6D8BF30A591}" presName="hierChild4" presStyleCnt="0"/>
      <dgm:spPr/>
    </dgm:pt>
    <dgm:pt modelId="{433A78AF-CE3E-4B92-98AD-4AF1FD338D60}" type="pres">
      <dgm:prSet presAssocID="{C5232CA9-761D-4CEF-A913-E6D8BF30A591}" presName="hierChild5" presStyleCnt="0"/>
      <dgm:spPr/>
    </dgm:pt>
    <dgm:pt modelId="{F057A522-EA65-4E66-BA36-FFAC9DFD72C2}" type="pres">
      <dgm:prSet presAssocID="{91645996-855C-4EC1-A07F-17EBA12ECC3D}" presName="hierChild3" presStyleCnt="0"/>
      <dgm:spPr/>
    </dgm:pt>
  </dgm:ptLst>
  <dgm:cxnLst>
    <dgm:cxn modelId="{8A0ED000-DD5E-493A-BF85-896CA009A670}" type="presOf" srcId="{278C39FB-A749-4C2D-8DA4-D47930E842AC}" destId="{71385509-B31E-4BA7-A7F8-99E7C53A6E75}" srcOrd="0" destOrd="0" presId="urn:microsoft.com/office/officeart/2005/8/layout/orgChart1"/>
    <dgm:cxn modelId="{F1DB1E01-61E1-4F59-8991-E82FF384998C}" srcId="{91645996-855C-4EC1-A07F-17EBA12ECC3D}" destId="{F0652382-CE8C-4C98-BB14-DB694A90C260}" srcOrd="4" destOrd="0" parTransId="{F2ED49DC-C8DB-4BE7-A6A8-5301C200DBFD}" sibTransId="{09CF5726-83E8-41E7-933A-D8DD116BF648}"/>
    <dgm:cxn modelId="{80822101-A126-4D58-BB7B-B310073B4EA3}" type="presOf" srcId="{2EC39B69-15AB-4176-A388-FEB5347D8348}" destId="{7231BED8-7A57-4A84-B03E-9C5C89814809}" srcOrd="0" destOrd="0" presId="urn:microsoft.com/office/officeart/2005/8/layout/orgChart1"/>
    <dgm:cxn modelId="{8E26A610-BC8C-40D8-B821-BE146E593C88}" type="presOf" srcId="{5EE83AEA-68A3-4AAD-911D-32D75F59AF3C}" destId="{91CCAA42-94DA-4CA1-AAD1-3A808A1EBC46}" srcOrd="0" destOrd="0" presId="urn:microsoft.com/office/officeart/2005/8/layout/orgChart1"/>
    <dgm:cxn modelId="{3D51C910-8268-458A-8207-96BBC63542E3}" type="presOf" srcId="{91645996-855C-4EC1-A07F-17EBA12ECC3D}" destId="{85A049F7-2D0C-43CE-BD84-82BA8F71EB7B}" srcOrd="0" destOrd="0" presId="urn:microsoft.com/office/officeart/2005/8/layout/orgChart1"/>
    <dgm:cxn modelId="{0C8D0912-AE21-4B2F-8BF3-49B0D5F82E4A}" srcId="{91645996-855C-4EC1-A07F-17EBA12ECC3D}" destId="{6E0B08FD-F800-437A-A8E7-9A7608EF366D}" srcOrd="0" destOrd="0" parTransId="{F50CA2CE-B3CA-40DA-96CE-78012DEDF076}" sibTransId="{F1C56BF2-6818-4A27-B5CA-64D228999F19}"/>
    <dgm:cxn modelId="{4E763616-A7E5-4592-B513-689083C92E9C}" type="presOf" srcId="{398B471F-454B-4E02-8EDE-0BC7039C9452}" destId="{25A4B719-0B2A-438E-B337-199A62449D33}" srcOrd="1" destOrd="0" presId="urn:microsoft.com/office/officeart/2005/8/layout/orgChart1"/>
    <dgm:cxn modelId="{9EFA6A1B-5B40-4960-9FFA-69A48AAA484A}" type="presOf" srcId="{FE3186D3-57E7-48DC-9BBF-CA8BA23C8AA4}" destId="{AE05E8AA-9F91-4708-8141-FAF6B382D206}" srcOrd="0" destOrd="0" presId="urn:microsoft.com/office/officeart/2005/8/layout/orgChart1"/>
    <dgm:cxn modelId="{2AB16630-4BF6-44D1-8114-6E2D2B4A22A4}" type="presOf" srcId="{12DE286D-E7E3-47F8-94B8-898DA7D46009}" destId="{8B5106F2-9360-42CC-B7C9-B05D3D858D37}" srcOrd="0" destOrd="0" presId="urn:microsoft.com/office/officeart/2005/8/layout/orgChart1"/>
    <dgm:cxn modelId="{19494E36-DD57-46EF-AD03-86094BD15FEE}" srcId="{91645996-855C-4EC1-A07F-17EBA12ECC3D}" destId="{C5232CA9-761D-4CEF-A913-E6D8BF30A591}" srcOrd="10" destOrd="0" parTransId="{18A1FC13-4679-4384-BE21-4587B7363EB0}" sibTransId="{8E318F6D-3FB8-4460-8AFD-E5A0D13590C2}"/>
    <dgm:cxn modelId="{BF06633B-9AD9-4082-B754-B9FC38B5C9E9}" type="presOf" srcId="{398B471F-454B-4E02-8EDE-0BC7039C9452}" destId="{FC926E0A-E1FE-4304-86F0-E9CE7973E8B7}" srcOrd="0" destOrd="0" presId="urn:microsoft.com/office/officeart/2005/8/layout/orgChart1"/>
    <dgm:cxn modelId="{E33F833F-FFA4-4F8E-B201-6F24447D8F9F}" srcId="{FE3186D3-57E7-48DC-9BBF-CA8BA23C8AA4}" destId="{91645996-855C-4EC1-A07F-17EBA12ECC3D}" srcOrd="0" destOrd="0" parTransId="{BD1BC4D1-7B07-4452-B45A-99D80DAEC1DB}" sibTransId="{1305F9C0-154D-4134-975C-E827051721B5}"/>
    <dgm:cxn modelId="{5F9E475D-5B13-4B5C-B5E7-76D6A69E2D53}" type="presOf" srcId="{F50CA2CE-B3CA-40DA-96CE-78012DEDF076}" destId="{B7C69780-4EF0-4833-81B3-1DFCEC1A403D}" srcOrd="0" destOrd="0" presId="urn:microsoft.com/office/officeart/2005/8/layout/orgChart1"/>
    <dgm:cxn modelId="{42D1D964-CFD6-4BED-A65C-5803852BEF8D}" srcId="{91645996-855C-4EC1-A07F-17EBA12ECC3D}" destId="{74ADF0B5-4AD3-4144-925C-4D111F057003}" srcOrd="9" destOrd="0" parTransId="{5EE83AEA-68A3-4AAD-911D-32D75F59AF3C}" sibTransId="{B9480FBA-A79B-471C-A2B3-74192E5678DB}"/>
    <dgm:cxn modelId="{8A719745-045E-4271-B11D-781A25FF6B24}" type="presOf" srcId="{01958702-4765-4989-872F-7531012D763C}" destId="{1BE20AD7-A626-42DA-89C1-E6AF21E4CAA1}" srcOrd="1" destOrd="0" presId="urn:microsoft.com/office/officeart/2005/8/layout/orgChart1"/>
    <dgm:cxn modelId="{DE90A14B-12DE-4C87-8600-5C46A7CA0C69}" type="presOf" srcId="{01958702-4765-4989-872F-7531012D763C}" destId="{A006C53D-10A5-4993-B4F2-C89E686DD2A3}" srcOrd="0" destOrd="0" presId="urn:microsoft.com/office/officeart/2005/8/layout/orgChart1"/>
    <dgm:cxn modelId="{FA08A94B-68D3-4715-AC76-3B6CEFC8A68C}" type="presOf" srcId="{74ADF0B5-4AD3-4144-925C-4D111F057003}" destId="{74594124-352E-4816-AED7-565AA63BCDB3}" srcOrd="1" destOrd="0" presId="urn:microsoft.com/office/officeart/2005/8/layout/orgChart1"/>
    <dgm:cxn modelId="{01166F6C-AE10-4B4B-9849-782999A1D9F8}" srcId="{91645996-855C-4EC1-A07F-17EBA12ECC3D}" destId="{15DA80A8-18E3-48C8-B0DD-975BB698CCB9}" srcOrd="1" destOrd="0" parTransId="{4B9AD59D-73E4-4A89-81D8-7DAE2C061F62}" sibTransId="{EC53B6C4-6592-4923-9F69-E646BDAF88B4}"/>
    <dgm:cxn modelId="{72337E57-2B95-481E-9D2C-D8AD40F39B6C}" srcId="{91645996-855C-4EC1-A07F-17EBA12ECC3D}" destId="{604365B1-900B-4C7E-85C7-11D6CC69B044}" srcOrd="8" destOrd="0" parTransId="{2EC39B69-15AB-4176-A388-FEB5347D8348}" sibTransId="{9F75F0C5-66E5-4548-AC2F-54E9CC64D7D9}"/>
    <dgm:cxn modelId="{4024357F-AB52-4978-9248-014559B80A32}" srcId="{91645996-855C-4EC1-A07F-17EBA12ECC3D}" destId="{398B471F-454B-4E02-8EDE-0BC7039C9452}" srcOrd="2" destOrd="0" parTransId="{3468C62C-6880-495E-9EBF-72B0BF627061}" sibTransId="{A57532EB-A5DD-45BE-A502-E4867731A06C}"/>
    <dgm:cxn modelId="{3B672C8C-3B19-4047-9BD7-60845A224883}" type="presOf" srcId="{69E2C3D2-D478-45AA-8E30-6CF7852A5D99}" destId="{168572F5-6578-41C0-8C8A-0F27192E19B9}" srcOrd="0" destOrd="0" presId="urn:microsoft.com/office/officeart/2005/8/layout/orgChart1"/>
    <dgm:cxn modelId="{4D0AAF8F-88EC-4DF6-A072-4D76D5974C0F}" type="presOf" srcId="{69E2C3D2-D478-45AA-8E30-6CF7852A5D99}" destId="{EDFF68EB-3A72-45F7-B042-5BF052402A2F}" srcOrd="1" destOrd="0" presId="urn:microsoft.com/office/officeart/2005/8/layout/orgChart1"/>
    <dgm:cxn modelId="{AF157494-73A3-426F-AA88-FCB14976ABEF}" type="presOf" srcId="{6E0B08FD-F800-437A-A8E7-9A7608EF366D}" destId="{A97F29BB-9AFC-472B-9D07-DB118D92315E}" srcOrd="0" destOrd="0" presId="urn:microsoft.com/office/officeart/2005/8/layout/orgChart1"/>
    <dgm:cxn modelId="{C9023F98-FBF3-4D67-8502-0FA8A59B7ABE}" type="presOf" srcId="{845E9367-9BF3-4E7D-A7A8-124FB52A7932}" destId="{9729D988-2DDB-4F3D-BEF0-806B49CEDBA8}" srcOrd="0" destOrd="0" presId="urn:microsoft.com/office/officeart/2005/8/layout/orgChart1"/>
    <dgm:cxn modelId="{7E9F4098-D60E-4FC0-A377-6607CABA907D}" type="presOf" srcId="{3468C62C-6880-495E-9EBF-72B0BF627061}" destId="{8B4C7916-13FD-4474-92B2-94A4856CEECB}" srcOrd="0" destOrd="0" presId="urn:microsoft.com/office/officeart/2005/8/layout/orgChart1"/>
    <dgm:cxn modelId="{81E7EB9A-377B-4659-B167-4AA8B850E0BC}" srcId="{91645996-855C-4EC1-A07F-17EBA12ECC3D}" destId="{01958702-4765-4989-872F-7531012D763C}" srcOrd="5" destOrd="0" parTransId="{1083454A-9A65-4CE3-90BD-E3666A131805}" sibTransId="{AA17B711-1825-44CC-A31B-6BE4B0A3A364}"/>
    <dgm:cxn modelId="{8C6E1E9D-5B56-4E5E-AA1C-E857F40165EC}" type="presOf" srcId="{F2ED49DC-C8DB-4BE7-A6A8-5301C200DBFD}" destId="{207FC577-842C-402C-86B3-EC4C76A3E00D}" srcOrd="0" destOrd="0" presId="urn:microsoft.com/office/officeart/2005/8/layout/orgChart1"/>
    <dgm:cxn modelId="{08B9AD9D-5661-450E-86C8-80D7853CD977}" type="presOf" srcId="{5CCDA629-5475-48A5-8DE1-78E139C6ADC0}" destId="{814C372E-D1B7-42F3-987F-F76B6A0BD4F1}" srcOrd="0" destOrd="0" presId="urn:microsoft.com/office/officeart/2005/8/layout/orgChart1"/>
    <dgm:cxn modelId="{BF8685A2-DA89-4E04-8747-15CCAA7FE3B0}" type="presOf" srcId="{C5232CA9-761D-4CEF-A913-E6D8BF30A591}" destId="{B4C6D4DD-41C6-42F4-B1ED-1ABEBC5D8487}" srcOrd="0" destOrd="0" presId="urn:microsoft.com/office/officeart/2005/8/layout/orgChart1"/>
    <dgm:cxn modelId="{3BEB9AA8-DC5D-4B02-93F9-39DB6FEFC897}" type="presOf" srcId="{C5232CA9-761D-4CEF-A913-E6D8BF30A591}" destId="{D713B6D5-CDB9-4E73-B8E0-333B439EB099}" srcOrd="1" destOrd="0" presId="urn:microsoft.com/office/officeart/2005/8/layout/orgChart1"/>
    <dgm:cxn modelId="{322AD9AE-9494-4FD4-B24B-FE493AA0C47D}" type="presOf" srcId="{15DA80A8-18E3-48C8-B0DD-975BB698CCB9}" destId="{5D9C6CEE-4A42-44A4-880C-348F8FA8F5CB}" srcOrd="0" destOrd="0" presId="urn:microsoft.com/office/officeart/2005/8/layout/orgChart1"/>
    <dgm:cxn modelId="{A3914EAF-469D-41EB-8F95-3587427E2148}" type="presOf" srcId="{91645996-855C-4EC1-A07F-17EBA12ECC3D}" destId="{5EF0CA26-78F1-481B-82B0-7920410AF726}" srcOrd="1" destOrd="0" presId="urn:microsoft.com/office/officeart/2005/8/layout/orgChart1"/>
    <dgm:cxn modelId="{030449B1-EBF5-4F87-95F8-2C3C00ACFAF7}" type="presOf" srcId="{6E0B08FD-F800-437A-A8E7-9A7608EF366D}" destId="{333331A0-7847-4626-ABF5-9457797C11F1}" srcOrd="1" destOrd="0" presId="urn:microsoft.com/office/officeart/2005/8/layout/orgChart1"/>
    <dgm:cxn modelId="{44F9EFB4-6A6E-479B-AD07-EF370B74C122}" type="presOf" srcId="{74ADF0B5-4AD3-4144-925C-4D111F057003}" destId="{077D148C-BC96-428F-B2CA-4083B41C5798}" srcOrd="0" destOrd="0" presId="urn:microsoft.com/office/officeart/2005/8/layout/orgChart1"/>
    <dgm:cxn modelId="{F755B3B6-5B64-4863-861A-48DA5B4444F5}" type="presOf" srcId="{E59783A6-710C-4292-920B-E212FBAD835D}" destId="{16C48680-1A65-46B5-9E8A-92EA70097C24}" srcOrd="0" destOrd="0" presId="urn:microsoft.com/office/officeart/2005/8/layout/orgChart1"/>
    <dgm:cxn modelId="{6841D9C5-D73A-4CD7-98CE-472A511642FC}" type="presOf" srcId="{F0652382-CE8C-4C98-BB14-DB694A90C260}" destId="{4EA30ED2-9ABE-4E9B-A349-35CDA430063F}" srcOrd="0" destOrd="0" presId="urn:microsoft.com/office/officeart/2005/8/layout/orgChart1"/>
    <dgm:cxn modelId="{1A7671C8-858A-43A4-BF6A-BEFCCFDF4C17}" type="presOf" srcId="{604365B1-900B-4C7E-85C7-11D6CC69B044}" destId="{697FDD09-B9D9-4175-8A83-8F94B3E06D97}" srcOrd="0" destOrd="0" presId="urn:microsoft.com/office/officeart/2005/8/layout/orgChart1"/>
    <dgm:cxn modelId="{3459D6C8-B3C4-4310-B16E-589AFC48B998}" type="presOf" srcId="{1083454A-9A65-4CE3-90BD-E3666A131805}" destId="{D84775B2-8419-4FAE-A2B5-E96A881AFB52}" srcOrd="0" destOrd="0" presId="urn:microsoft.com/office/officeart/2005/8/layout/orgChart1"/>
    <dgm:cxn modelId="{FE4C21CB-E75D-44D6-870F-16862560A4F0}" type="presOf" srcId="{4B9AD59D-73E4-4A89-81D8-7DAE2C061F62}" destId="{A509E466-2039-46F9-B55C-BA38574A7E31}" srcOrd="0" destOrd="0" presId="urn:microsoft.com/office/officeart/2005/8/layout/orgChart1"/>
    <dgm:cxn modelId="{07A1E2D1-3318-47B5-8DA7-7E4CD0A3EC5F}" srcId="{91645996-855C-4EC1-A07F-17EBA12ECC3D}" destId="{278C39FB-A749-4C2D-8DA4-D47930E842AC}" srcOrd="3" destOrd="0" parTransId="{5CCDA629-5475-48A5-8DE1-78E139C6ADC0}" sibTransId="{FE595A86-5023-45CF-B157-D0E2DE3D7720}"/>
    <dgm:cxn modelId="{9245DBD4-A939-4D28-8215-F88296ACDCBF}" type="presOf" srcId="{278C39FB-A749-4C2D-8DA4-D47930E842AC}" destId="{C1654EFD-9CEB-4B96-9645-1DDB358C3C75}" srcOrd="1" destOrd="0" presId="urn:microsoft.com/office/officeart/2005/8/layout/orgChart1"/>
    <dgm:cxn modelId="{C36C4DD5-A54B-4B4C-B9CE-5A0F8EAA6613}" type="presOf" srcId="{F0652382-CE8C-4C98-BB14-DB694A90C260}" destId="{4BC6FC6F-B591-4262-BA7A-0D10D9535D9A}" srcOrd="1" destOrd="0" presId="urn:microsoft.com/office/officeart/2005/8/layout/orgChart1"/>
    <dgm:cxn modelId="{7EE138DB-C95C-4D77-9F14-2871D32A1C06}" srcId="{91645996-855C-4EC1-A07F-17EBA12ECC3D}" destId="{69E2C3D2-D478-45AA-8E30-6CF7852A5D99}" srcOrd="6" destOrd="0" parTransId="{845E9367-9BF3-4E7D-A7A8-124FB52A7932}" sibTransId="{044E92C3-78CB-498D-8AEC-4DE2D7169BC2}"/>
    <dgm:cxn modelId="{26D299E8-3F6A-4D2B-844E-4E635CEEF4F9}" srcId="{91645996-855C-4EC1-A07F-17EBA12ECC3D}" destId="{E59783A6-710C-4292-920B-E212FBAD835D}" srcOrd="7" destOrd="0" parTransId="{12DE286D-E7E3-47F8-94B8-898DA7D46009}" sibTransId="{8AF9CC67-8B2B-42B8-A34F-A11FB04725B8}"/>
    <dgm:cxn modelId="{0C8B20EF-3DB4-4C0F-B002-888988AA6C42}" type="presOf" srcId="{18A1FC13-4679-4384-BE21-4587B7363EB0}" destId="{39912D39-08E3-45E6-93A1-7B24283E6870}" srcOrd="0" destOrd="0" presId="urn:microsoft.com/office/officeart/2005/8/layout/orgChart1"/>
    <dgm:cxn modelId="{92D633F2-79C5-4ABF-B139-30DE680FC6ED}" type="presOf" srcId="{604365B1-900B-4C7E-85C7-11D6CC69B044}" destId="{FB07516C-413F-4829-8613-BBFF3EFCE781}" srcOrd="1" destOrd="0" presId="urn:microsoft.com/office/officeart/2005/8/layout/orgChart1"/>
    <dgm:cxn modelId="{3894ABFB-7477-4202-A10C-392C1A507C46}" type="presOf" srcId="{15DA80A8-18E3-48C8-B0DD-975BB698CCB9}" destId="{BB0B40EB-E582-487D-BBD0-81B9574BF551}" srcOrd="1" destOrd="0" presId="urn:microsoft.com/office/officeart/2005/8/layout/orgChart1"/>
    <dgm:cxn modelId="{D64220FC-BEE8-442B-89A0-5F0D8E360F6B}" type="presOf" srcId="{E59783A6-710C-4292-920B-E212FBAD835D}" destId="{4601774A-5323-46B9-80B6-7E4894ACB944}" srcOrd="1" destOrd="0" presId="urn:microsoft.com/office/officeart/2005/8/layout/orgChart1"/>
    <dgm:cxn modelId="{F3A00647-85D5-49B4-9B4A-31D83047A4CF}" type="presParOf" srcId="{AE05E8AA-9F91-4708-8141-FAF6B382D206}" destId="{C70D2AA4-CF7F-4AF4-8D3D-A682AEA66A4C}" srcOrd="0" destOrd="0" presId="urn:microsoft.com/office/officeart/2005/8/layout/orgChart1"/>
    <dgm:cxn modelId="{21CC2699-F24D-4C1C-A0E2-7D3C42E11BF4}" type="presParOf" srcId="{C70D2AA4-CF7F-4AF4-8D3D-A682AEA66A4C}" destId="{B3DC00E8-B8A6-485C-9F54-49382B59674B}" srcOrd="0" destOrd="0" presId="urn:microsoft.com/office/officeart/2005/8/layout/orgChart1"/>
    <dgm:cxn modelId="{07F1EC4C-1E97-4113-B3DF-9DD3AE41F80D}" type="presParOf" srcId="{B3DC00E8-B8A6-485C-9F54-49382B59674B}" destId="{85A049F7-2D0C-43CE-BD84-82BA8F71EB7B}" srcOrd="0" destOrd="0" presId="urn:microsoft.com/office/officeart/2005/8/layout/orgChart1"/>
    <dgm:cxn modelId="{3322A6AD-5DD5-46D5-AE54-4CA267A97317}" type="presParOf" srcId="{B3DC00E8-B8A6-485C-9F54-49382B59674B}" destId="{5EF0CA26-78F1-481B-82B0-7920410AF726}" srcOrd="1" destOrd="0" presId="urn:microsoft.com/office/officeart/2005/8/layout/orgChart1"/>
    <dgm:cxn modelId="{6D625CEB-8993-4D91-A418-31911B81DB1B}" type="presParOf" srcId="{C70D2AA4-CF7F-4AF4-8D3D-A682AEA66A4C}" destId="{F3397E40-936E-40AE-8305-88AC6701B5B2}" srcOrd="1" destOrd="0" presId="urn:microsoft.com/office/officeart/2005/8/layout/orgChart1"/>
    <dgm:cxn modelId="{0D5031F7-0F35-4685-B59F-0BF93501DEE4}" type="presParOf" srcId="{F3397E40-936E-40AE-8305-88AC6701B5B2}" destId="{B7C69780-4EF0-4833-81B3-1DFCEC1A403D}" srcOrd="0" destOrd="0" presId="urn:microsoft.com/office/officeart/2005/8/layout/orgChart1"/>
    <dgm:cxn modelId="{CE3E7FD6-D779-4129-A559-CBC4A550E1AC}" type="presParOf" srcId="{F3397E40-936E-40AE-8305-88AC6701B5B2}" destId="{2E2874A8-D439-4F66-B529-275F4E44217E}" srcOrd="1" destOrd="0" presId="urn:microsoft.com/office/officeart/2005/8/layout/orgChart1"/>
    <dgm:cxn modelId="{525C6244-8177-466D-8F2B-B786D33F340A}" type="presParOf" srcId="{2E2874A8-D439-4F66-B529-275F4E44217E}" destId="{25A31F43-1E33-4BDD-8DDE-19FEC15F11C6}" srcOrd="0" destOrd="0" presId="urn:microsoft.com/office/officeart/2005/8/layout/orgChart1"/>
    <dgm:cxn modelId="{F7F5BA9B-2732-43D3-B00A-E7FEF4BD23FC}" type="presParOf" srcId="{25A31F43-1E33-4BDD-8DDE-19FEC15F11C6}" destId="{A97F29BB-9AFC-472B-9D07-DB118D92315E}" srcOrd="0" destOrd="0" presId="urn:microsoft.com/office/officeart/2005/8/layout/orgChart1"/>
    <dgm:cxn modelId="{C9CD9DBE-DD03-49E1-A549-BC4313C0552D}" type="presParOf" srcId="{25A31F43-1E33-4BDD-8DDE-19FEC15F11C6}" destId="{333331A0-7847-4626-ABF5-9457797C11F1}" srcOrd="1" destOrd="0" presId="urn:microsoft.com/office/officeart/2005/8/layout/orgChart1"/>
    <dgm:cxn modelId="{B7D5F297-8870-4F61-8790-A8AED4B51273}" type="presParOf" srcId="{2E2874A8-D439-4F66-B529-275F4E44217E}" destId="{7EBF2980-C9D8-4B7E-8458-63D6B3C34744}" srcOrd="1" destOrd="0" presId="urn:microsoft.com/office/officeart/2005/8/layout/orgChart1"/>
    <dgm:cxn modelId="{361F809E-510A-4433-B1A3-D8F02A2A272F}" type="presParOf" srcId="{2E2874A8-D439-4F66-B529-275F4E44217E}" destId="{D27BAD29-1562-4FBA-9A3D-1FB46583E236}" srcOrd="2" destOrd="0" presId="urn:microsoft.com/office/officeart/2005/8/layout/orgChart1"/>
    <dgm:cxn modelId="{2B4FAABC-016F-4368-AC86-6A15F450B25A}" type="presParOf" srcId="{F3397E40-936E-40AE-8305-88AC6701B5B2}" destId="{A509E466-2039-46F9-B55C-BA38574A7E31}" srcOrd="2" destOrd="0" presId="urn:microsoft.com/office/officeart/2005/8/layout/orgChart1"/>
    <dgm:cxn modelId="{775858AC-2B82-4C46-ADD3-56C1B0F00CB0}" type="presParOf" srcId="{F3397E40-936E-40AE-8305-88AC6701B5B2}" destId="{05C3BFBE-5F38-4A4C-A7CB-12F099C819F9}" srcOrd="3" destOrd="0" presId="urn:microsoft.com/office/officeart/2005/8/layout/orgChart1"/>
    <dgm:cxn modelId="{16D4DBA3-694D-4EB3-99D1-9FA41C43C28D}" type="presParOf" srcId="{05C3BFBE-5F38-4A4C-A7CB-12F099C819F9}" destId="{CF19030B-1C3F-42C3-B7A7-714223251695}" srcOrd="0" destOrd="0" presId="urn:microsoft.com/office/officeart/2005/8/layout/orgChart1"/>
    <dgm:cxn modelId="{70B1EB9F-0D6C-4508-BDCE-3AE9A3199B84}" type="presParOf" srcId="{CF19030B-1C3F-42C3-B7A7-714223251695}" destId="{5D9C6CEE-4A42-44A4-880C-348F8FA8F5CB}" srcOrd="0" destOrd="0" presId="urn:microsoft.com/office/officeart/2005/8/layout/orgChart1"/>
    <dgm:cxn modelId="{18B9445A-5496-435C-8265-DFB975A70891}" type="presParOf" srcId="{CF19030B-1C3F-42C3-B7A7-714223251695}" destId="{BB0B40EB-E582-487D-BBD0-81B9574BF551}" srcOrd="1" destOrd="0" presId="urn:microsoft.com/office/officeart/2005/8/layout/orgChart1"/>
    <dgm:cxn modelId="{687C53A1-09A1-4EF8-8A34-535B888891D3}" type="presParOf" srcId="{05C3BFBE-5F38-4A4C-A7CB-12F099C819F9}" destId="{3E37FF67-DD14-4581-91F4-50C4DCA98A5D}" srcOrd="1" destOrd="0" presId="urn:microsoft.com/office/officeart/2005/8/layout/orgChart1"/>
    <dgm:cxn modelId="{B647FE99-307F-408F-BFDE-B83DCCF29BB6}" type="presParOf" srcId="{05C3BFBE-5F38-4A4C-A7CB-12F099C819F9}" destId="{00281F9C-6CA6-4A39-AD8A-316571C93AA7}" srcOrd="2" destOrd="0" presId="urn:microsoft.com/office/officeart/2005/8/layout/orgChart1"/>
    <dgm:cxn modelId="{32A8B22C-4FB0-4CF9-9E0B-3409C10F73E1}" type="presParOf" srcId="{F3397E40-936E-40AE-8305-88AC6701B5B2}" destId="{8B4C7916-13FD-4474-92B2-94A4856CEECB}" srcOrd="4" destOrd="0" presId="urn:microsoft.com/office/officeart/2005/8/layout/orgChart1"/>
    <dgm:cxn modelId="{1B342C77-7E26-4F23-AE29-77C0DE03FE7C}" type="presParOf" srcId="{F3397E40-936E-40AE-8305-88AC6701B5B2}" destId="{88BCCCA5-11FA-4E15-87B4-AF309ACB57DA}" srcOrd="5" destOrd="0" presId="urn:microsoft.com/office/officeart/2005/8/layout/orgChart1"/>
    <dgm:cxn modelId="{F635B856-78AA-42C0-B7B8-00A85FDDB0AC}" type="presParOf" srcId="{88BCCCA5-11FA-4E15-87B4-AF309ACB57DA}" destId="{955D8239-3CEC-4CFD-AF10-207FF5B3AA93}" srcOrd="0" destOrd="0" presId="urn:microsoft.com/office/officeart/2005/8/layout/orgChart1"/>
    <dgm:cxn modelId="{09504368-0462-4934-B497-E43A70F1BF32}" type="presParOf" srcId="{955D8239-3CEC-4CFD-AF10-207FF5B3AA93}" destId="{FC926E0A-E1FE-4304-86F0-E9CE7973E8B7}" srcOrd="0" destOrd="0" presId="urn:microsoft.com/office/officeart/2005/8/layout/orgChart1"/>
    <dgm:cxn modelId="{5B6E2882-39F6-4233-B94B-F45189ECEBBB}" type="presParOf" srcId="{955D8239-3CEC-4CFD-AF10-207FF5B3AA93}" destId="{25A4B719-0B2A-438E-B337-199A62449D33}" srcOrd="1" destOrd="0" presId="urn:microsoft.com/office/officeart/2005/8/layout/orgChart1"/>
    <dgm:cxn modelId="{89845858-A79A-476B-8F94-B80BD0C63DB9}" type="presParOf" srcId="{88BCCCA5-11FA-4E15-87B4-AF309ACB57DA}" destId="{71D95A4F-8953-4FC0-A525-68DFA50CB2C1}" srcOrd="1" destOrd="0" presId="urn:microsoft.com/office/officeart/2005/8/layout/orgChart1"/>
    <dgm:cxn modelId="{13DC7971-7C11-47E1-9F3A-17C1DE1A8104}" type="presParOf" srcId="{88BCCCA5-11FA-4E15-87B4-AF309ACB57DA}" destId="{8C8340A7-2088-4CEB-B6FA-527C37BA509C}" srcOrd="2" destOrd="0" presId="urn:microsoft.com/office/officeart/2005/8/layout/orgChart1"/>
    <dgm:cxn modelId="{6BB01221-E4C6-4853-B134-F2056B826F96}" type="presParOf" srcId="{F3397E40-936E-40AE-8305-88AC6701B5B2}" destId="{814C372E-D1B7-42F3-987F-F76B6A0BD4F1}" srcOrd="6" destOrd="0" presId="urn:microsoft.com/office/officeart/2005/8/layout/orgChart1"/>
    <dgm:cxn modelId="{FB29A9E8-1568-4B86-AFD5-4899C3284F78}" type="presParOf" srcId="{F3397E40-936E-40AE-8305-88AC6701B5B2}" destId="{61AB7034-8133-4487-AE46-13DD7B24E5CD}" srcOrd="7" destOrd="0" presId="urn:microsoft.com/office/officeart/2005/8/layout/orgChart1"/>
    <dgm:cxn modelId="{724E7F01-46F1-4C33-9C54-E5E089D1AAA6}" type="presParOf" srcId="{61AB7034-8133-4487-AE46-13DD7B24E5CD}" destId="{86B73C34-DE2F-4192-9CDB-7A4E9EF602EE}" srcOrd="0" destOrd="0" presId="urn:microsoft.com/office/officeart/2005/8/layout/orgChart1"/>
    <dgm:cxn modelId="{1CF8B57B-80E0-43DB-AE23-637FFDF2490D}" type="presParOf" srcId="{86B73C34-DE2F-4192-9CDB-7A4E9EF602EE}" destId="{71385509-B31E-4BA7-A7F8-99E7C53A6E75}" srcOrd="0" destOrd="0" presId="urn:microsoft.com/office/officeart/2005/8/layout/orgChart1"/>
    <dgm:cxn modelId="{810816BD-781F-486D-AEA7-519779A24519}" type="presParOf" srcId="{86B73C34-DE2F-4192-9CDB-7A4E9EF602EE}" destId="{C1654EFD-9CEB-4B96-9645-1DDB358C3C75}" srcOrd="1" destOrd="0" presId="urn:microsoft.com/office/officeart/2005/8/layout/orgChart1"/>
    <dgm:cxn modelId="{B02504E3-45D6-4EF5-8D15-4A6E64CA9160}" type="presParOf" srcId="{61AB7034-8133-4487-AE46-13DD7B24E5CD}" destId="{90D8C8BC-96BA-4A1C-9A39-93B2A0A4D4BB}" srcOrd="1" destOrd="0" presId="urn:microsoft.com/office/officeart/2005/8/layout/orgChart1"/>
    <dgm:cxn modelId="{0ED01AFF-AE98-49CD-8F33-9E1BC9A53DA3}" type="presParOf" srcId="{61AB7034-8133-4487-AE46-13DD7B24E5CD}" destId="{E30DF887-F77A-4C7E-B559-D1C214ABE337}" srcOrd="2" destOrd="0" presId="urn:microsoft.com/office/officeart/2005/8/layout/orgChart1"/>
    <dgm:cxn modelId="{C1AA2872-FC3D-485C-8BFF-94EA49D4D7B5}" type="presParOf" srcId="{F3397E40-936E-40AE-8305-88AC6701B5B2}" destId="{207FC577-842C-402C-86B3-EC4C76A3E00D}" srcOrd="8" destOrd="0" presId="urn:microsoft.com/office/officeart/2005/8/layout/orgChart1"/>
    <dgm:cxn modelId="{8E8CC853-BAD1-43A2-9742-30156CDB11E9}" type="presParOf" srcId="{F3397E40-936E-40AE-8305-88AC6701B5B2}" destId="{B9718BCC-29A9-4347-BA06-E5DBAF6A2801}" srcOrd="9" destOrd="0" presId="urn:microsoft.com/office/officeart/2005/8/layout/orgChart1"/>
    <dgm:cxn modelId="{0E40E802-FB93-4B25-A742-8F70A9FFC0BC}" type="presParOf" srcId="{B9718BCC-29A9-4347-BA06-E5DBAF6A2801}" destId="{D6BC3025-3984-43E5-821D-FBE46E030A8A}" srcOrd="0" destOrd="0" presId="urn:microsoft.com/office/officeart/2005/8/layout/orgChart1"/>
    <dgm:cxn modelId="{3F5B77BD-BF57-4199-8C0E-F354CC26F10F}" type="presParOf" srcId="{D6BC3025-3984-43E5-821D-FBE46E030A8A}" destId="{4EA30ED2-9ABE-4E9B-A349-35CDA430063F}" srcOrd="0" destOrd="0" presId="urn:microsoft.com/office/officeart/2005/8/layout/orgChart1"/>
    <dgm:cxn modelId="{3534D202-0FC9-4419-BF17-43DB6A2D011E}" type="presParOf" srcId="{D6BC3025-3984-43E5-821D-FBE46E030A8A}" destId="{4BC6FC6F-B591-4262-BA7A-0D10D9535D9A}" srcOrd="1" destOrd="0" presId="urn:microsoft.com/office/officeart/2005/8/layout/orgChart1"/>
    <dgm:cxn modelId="{5DBC679D-D233-4FC1-B21C-B457926EE344}" type="presParOf" srcId="{B9718BCC-29A9-4347-BA06-E5DBAF6A2801}" destId="{9A8BD675-FA41-4146-8425-29C6129A1964}" srcOrd="1" destOrd="0" presId="urn:microsoft.com/office/officeart/2005/8/layout/orgChart1"/>
    <dgm:cxn modelId="{A4E9DE33-3899-4AC1-A6F7-9BE19F077E4A}" type="presParOf" srcId="{B9718BCC-29A9-4347-BA06-E5DBAF6A2801}" destId="{B3083E8F-54AD-4DAC-A05B-B03EB94D35B1}" srcOrd="2" destOrd="0" presId="urn:microsoft.com/office/officeart/2005/8/layout/orgChart1"/>
    <dgm:cxn modelId="{45CEE870-435D-4831-9C71-B45B56AEEB81}" type="presParOf" srcId="{F3397E40-936E-40AE-8305-88AC6701B5B2}" destId="{D84775B2-8419-4FAE-A2B5-E96A881AFB52}" srcOrd="10" destOrd="0" presId="urn:microsoft.com/office/officeart/2005/8/layout/orgChart1"/>
    <dgm:cxn modelId="{5EB68756-387A-48E5-8E85-A2B517A09D4B}" type="presParOf" srcId="{F3397E40-936E-40AE-8305-88AC6701B5B2}" destId="{27F0EC6D-5248-4A69-915C-46F57BC93AC4}" srcOrd="11" destOrd="0" presId="urn:microsoft.com/office/officeart/2005/8/layout/orgChart1"/>
    <dgm:cxn modelId="{06968FB1-B362-4A57-86B2-9DC3896D1C70}" type="presParOf" srcId="{27F0EC6D-5248-4A69-915C-46F57BC93AC4}" destId="{BB4AFC91-162B-48BE-B2A0-32907940525A}" srcOrd="0" destOrd="0" presId="urn:microsoft.com/office/officeart/2005/8/layout/orgChart1"/>
    <dgm:cxn modelId="{649CFB4F-BED2-4F0D-B0E1-5340AC85E2B6}" type="presParOf" srcId="{BB4AFC91-162B-48BE-B2A0-32907940525A}" destId="{A006C53D-10A5-4993-B4F2-C89E686DD2A3}" srcOrd="0" destOrd="0" presId="urn:microsoft.com/office/officeart/2005/8/layout/orgChart1"/>
    <dgm:cxn modelId="{BCC6851B-71B2-4B73-8536-D9536F1B1D64}" type="presParOf" srcId="{BB4AFC91-162B-48BE-B2A0-32907940525A}" destId="{1BE20AD7-A626-42DA-89C1-E6AF21E4CAA1}" srcOrd="1" destOrd="0" presId="urn:microsoft.com/office/officeart/2005/8/layout/orgChart1"/>
    <dgm:cxn modelId="{8C3F9A2D-6A6E-4A78-9588-FDF7158225F8}" type="presParOf" srcId="{27F0EC6D-5248-4A69-915C-46F57BC93AC4}" destId="{70499C0C-AACD-42E9-872C-5B2B166A0DA8}" srcOrd="1" destOrd="0" presId="urn:microsoft.com/office/officeart/2005/8/layout/orgChart1"/>
    <dgm:cxn modelId="{28D66003-D346-4D75-AF1F-88EC63D25F12}" type="presParOf" srcId="{27F0EC6D-5248-4A69-915C-46F57BC93AC4}" destId="{BFDDE151-EB0E-4A17-8012-C0375AAEADE9}" srcOrd="2" destOrd="0" presId="urn:microsoft.com/office/officeart/2005/8/layout/orgChart1"/>
    <dgm:cxn modelId="{D7A92045-5F12-4C64-95CC-F27A81BFB515}" type="presParOf" srcId="{F3397E40-936E-40AE-8305-88AC6701B5B2}" destId="{9729D988-2DDB-4F3D-BEF0-806B49CEDBA8}" srcOrd="12" destOrd="0" presId="urn:microsoft.com/office/officeart/2005/8/layout/orgChart1"/>
    <dgm:cxn modelId="{BB61891B-AEFC-418B-9710-6ADB16D31809}" type="presParOf" srcId="{F3397E40-936E-40AE-8305-88AC6701B5B2}" destId="{228D10A0-03D1-42A5-A46D-30EF9F3381D6}" srcOrd="13" destOrd="0" presId="urn:microsoft.com/office/officeart/2005/8/layout/orgChart1"/>
    <dgm:cxn modelId="{DAD355E4-98CF-4932-888F-8DBA0BB30364}" type="presParOf" srcId="{228D10A0-03D1-42A5-A46D-30EF9F3381D6}" destId="{6423657B-DB7A-435C-8345-EF5F15FBB481}" srcOrd="0" destOrd="0" presId="urn:microsoft.com/office/officeart/2005/8/layout/orgChart1"/>
    <dgm:cxn modelId="{A707A0CF-D5C7-4F63-AA09-E02580660911}" type="presParOf" srcId="{6423657B-DB7A-435C-8345-EF5F15FBB481}" destId="{168572F5-6578-41C0-8C8A-0F27192E19B9}" srcOrd="0" destOrd="0" presId="urn:microsoft.com/office/officeart/2005/8/layout/orgChart1"/>
    <dgm:cxn modelId="{2A8FF50A-48B4-4A6D-BE63-8BD39780E24C}" type="presParOf" srcId="{6423657B-DB7A-435C-8345-EF5F15FBB481}" destId="{EDFF68EB-3A72-45F7-B042-5BF052402A2F}" srcOrd="1" destOrd="0" presId="urn:microsoft.com/office/officeart/2005/8/layout/orgChart1"/>
    <dgm:cxn modelId="{B3CDA90B-4DB6-4D10-B5BD-91331CC6309C}" type="presParOf" srcId="{228D10A0-03D1-42A5-A46D-30EF9F3381D6}" destId="{42E75C34-B3AC-4A1C-B03E-67E0E8B8264A}" srcOrd="1" destOrd="0" presId="urn:microsoft.com/office/officeart/2005/8/layout/orgChart1"/>
    <dgm:cxn modelId="{882DE740-28B9-47B7-B6F9-EDD961A1F0CC}" type="presParOf" srcId="{228D10A0-03D1-42A5-A46D-30EF9F3381D6}" destId="{A92A7FAB-5300-43A3-8DBF-33A3F292E63D}" srcOrd="2" destOrd="0" presId="urn:microsoft.com/office/officeart/2005/8/layout/orgChart1"/>
    <dgm:cxn modelId="{D6345869-EA1F-4FAF-8266-47F694DC9CE8}" type="presParOf" srcId="{F3397E40-936E-40AE-8305-88AC6701B5B2}" destId="{8B5106F2-9360-42CC-B7C9-B05D3D858D37}" srcOrd="14" destOrd="0" presId="urn:microsoft.com/office/officeart/2005/8/layout/orgChart1"/>
    <dgm:cxn modelId="{FEA5E2C1-65D5-4D5D-825E-C3958426E280}" type="presParOf" srcId="{F3397E40-936E-40AE-8305-88AC6701B5B2}" destId="{F2FC7863-6E14-4CEF-A9D0-1572E72FA9EF}" srcOrd="15" destOrd="0" presId="urn:microsoft.com/office/officeart/2005/8/layout/orgChart1"/>
    <dgm:cxn modelId="{1D6B9921-7F29-47DC-A5A8-7DD5E97E5DF0}" type="presParOf" srcId="{F2FC7863-6E14-4CEF-A9D0-1572E72FA9EF}" destId="{8B15A3E5-EF43-4A2F-B7C7-6414BA27D6C6}" srcOrd="0" destOrd="0" presId="urn:microsoft.com/office/officeart/2005/8/layout/orgChart1"/>
    <dgm:cxn modelId="{B33A18DF-608A-41CB-9D8C-D573ACF177E4}" type="presParOf" srcId="{8B15A3E5-EF43-4A2F-B7C7-6414BA27D6C6}" destId="{16C48680-1A65-46B5-9E8A-92EA70097C24}" srcOrd="0" destOrd="0" presId="urn:microsoft.com/office/officeart/2005/8/layout/orgChart1"/>
    <dgm:cxn modelId="{168CC474-C6EE-452D-B768-260AF823F014}" type="presParOf" srcId="{8B15A3E5-EF43-4A2F-B7C7-6414BA27D6C6}" destId="{4601774A-5323-46B9-80B6-7E4894ACB944}" srcOrd="1" destOrd="0" presId="urn:microsoft.com/office/officeart/2005/8/layout/orgChart1"/>
    <dgm:cxn modelId="{6123AD16-BC53-4501-AF2D-28108BB3372B}" type="presParOf" srcId="{F2FC7863-6E14-4CEF-A9D0-1572E72FA9EF}" destId="{F2D1A2C2-C3BA-4FEB-874D-C2EFCB51FD8B}" srcOrd="1" destOrd="0" presId="urn:microsoft.com/office/officeart/2005/8/layout/orgChart1"/>
    <dgm:cxn modelId="{08CB76B6-5605-4529-A091-B854324AD45E}" type="presParOf" srcId="{F2FC7863-6E14-4CEF-A9D0-1572E72FA9EF}" destId="{354BB783-DB54-4397-A4C7-C989455688AA}" srcOrd="2" destOrd="0" presId="urn:microsoft.com/office/officeart/2005/8/layout/orgChart1"/>
    <dgm:cxn modelId="{8D90757D-2069-4513-BBC4-30B3BBA79EC8}" type="presParOf" srcId="{F3397E40-936E-40AE-8305-88AC6701B5B2}" destId="{7231BED8-7A57-4A84-B03E-9C5C89814809}" srcOrd="16" destOrd="0" presId="urn:microsoft.com/office/officeart/2005/8/layout/orgChart1"/>
    <dgm:cxn modelId="{000BE7C1-48CC-47F8-846B-389EFE4DF746}" type="presParOf" srcId="{F3397E40-936E-40AE-8305-88AC6701B5B2}" destId="{1E1830C3-D2F8-44DE-9EAD-FA67708B68B3}" srcOrd="17" destOrd="0" presId="urn:microsoft.com/office/officeart/2005/8/layout/orgChart1"/>
    <dgm:cxn modelId="{E33E1C72-7588-4859-9F04-4FF082528284}" type="presParOf" srcId="{1E1830C3-D2F8-44DE-9EAD-FA67708B68B3}" destId="{23630122-B1E5-4740-BB10-DD0250CB5F4A}" srcOrd="0" destOrd="0" presId="urn:microsoft.com/office/officeart/2005/8/layout/orgChart1"/>
    <dgm:cxn modelId="{CEDA00A2-68B0-4122-878F-55B52E35A53C}" type="presParOf" srcId="{23630122-B1E5-4740-BB10-DD0250CB5F4A}" destId="{697FDD09-B9D9-4175-8A83-8F94B3E06D97}" srcOrd="0" destOrd="0" presId="urn:microsoft.com/office/officeart/2005/8/layout/orgChart1"/>
    <dgm:cxn modelId="{488A3D1B-C597-488C-97C0-3F5AADBB9C7C}" type="presParOf" srcId="{23630122-B1E5-4740-BB10-DD0250CB5F4A}" destId="{FB07516C-413F-4829-8613-BBFF3EFCE781}" srcOrd="1" destOrd="0" presId="urn:microsoft.com/office/officeart/2005/8/layout/orgChart1"/>
    <dgm:cxn modelId="{35F2A52C-0D99-4D4C-9979-C173A136FED8}" type="presParOf" srcId="{1E1830C3-D2F8-44DE-9EAD-FA67708B68B3}" destId="{BAA9807F-3289-4E06-BFED-E06E69510357}" srcOrd="1" destOrd="0" presId="urn:microsoft.com/office/officeart/2005/8/layout/orgChart1"/>
    <dgm:cxn modelId="{A2B2F89C-923C-497D-8809-4ADA655F44F4}" type="presParOf" srcId="{1E1830C3-D2F8-44DE-9EAD-FA67708B68B3}" destId="{575D9355-920B-4927-99B9-53D66029EA42}" srcOrd="2" destOrd="0" presId="urn:microsoft.com/office/officeart/2005/8/layout/orgChart1"/>
    <dgm:cxn modelId="{762CE973-92D7-4A74-AC2C-DE9138DDD8A5}" type="presParOf" srcId="{F3397E40-936E-40AE-8305-88AC6701B5B2}" destId="{91CCAA42-94DA-4CA1-AAD1-3A808A1EBC46}" srcOrd="18" destOrd="0" presId="urn:microsoft.com/office/officeart/2005/8/layout/orgChart1"/>
    <dgm:cxn modelId="{F5F831C7-427C-4C2C-90BB-4BB8A58ACCEB}" type="presParOf" srcId="{F3397E40-936E-40AE-8305-88AC6701B5B2}" destId="{49265169-D85E-4475-945D-1A7E1D5D31A7}" srcOrd="19" destOrd="0" presId="urn:microsoft.com/office/officeart/2005/8/layout/orgChart1"/>
    <dgm:cxn modelId="{F4441092-AF25-4437-BFA7-6FD0209F2CB1}" type="presParOf" srcId="{49265169-D85E-4475-945D-1A7E1D5D31A7}" destId="{C485F174-FB53-4445-A56B-15BD5530F3E7}" srcOrd="0" destOrd="0" presId="urn:microsoft.com/office/officeart/2005/8/layout/orgChart1"/>
    <dgm:cxn modelId="{84B87E6C-F5CE-464A-91FF-38681F181DE7}" type="presParOf" srcId="{C485F174-FB53-4445-A56B-15BD5530F3E7}" destId="{077D148C-BC96-428F-B2CA-4083B41C5798}" srcOrd="0" destOrd="0" presId="urn:microsoft.com/office/officeart/2005/8/layout/orgChart1"/>
    <dgm:cxn modelId="{1F1116FF-3BBA-42CE-B3EF-DDB15DE19B5F}" type="presParOf" srcId="{C485F174-FB53-4445-A56B-15BD5530F3E7}" destId="{74594124-352E-4816-AED7-565AA63BCDB3}" srcOrd="1" destOrd="0" presId="urn:microsoft.com/office/officeart/2005/8/layout/orgChart1"/>
    <dgm:cxn modelId="{27C8A4AF-E4E2-4BFE-A3CD-9FDC28E990F0}" type="presParOf" srcId="{49265169-D85E-4475-945D-1A7E1D5D31A7}" destId="{5025906E-343C-4330-853E-3D5C39E97AF4}" srcOrd="1" destOrd="0" presId="urn:microsoft.com/office/officeart/2005/8/layout/orgChart1"/>
    <dgm:cxn modelId="{92A524EA-6337-469A-9BAA-F47459439DDA}" type="presParOf" srcId="{49265169-D85E-4475-945D-1A7E1D5D31A7}" destId="{D302E802-9782-469C-B313-14B09F910D2C}" srcOrd="2" destOrd="0" presId="urn:microsoft.com/office/officeart/2005/8/layout/orgChart1"/>
    <dgm:cxn modelId="{71EF8D93-810F-4778-B311-C62B98C453C4}" type="presParOf" srcId="{F3397E40-936E-40AE-8305-88AC6701B5B2}" destId="{39912D39-08E3-45E6-93A1-7B24283E6870}" srcOrd="20" destOrd="0" presId="urn:microsoft.com/office/officeart/2005/8/layout/orgChart1"/>
    <dgm:cxn modelId="{0B877394-7BBD-4AC4-A2BD-8AF5F3C434BC}" type="presParOf" srcId="{F3397E40-936E-40AE-8305-88AC6701B5B2}" destId="{EC7308B5-4F92-4263-9A16-F88A752A8997}" srcOrd="21" destOrd="0" presId="urn:microsoft.com/office/officeart/2005/8/layout/orgChart1"/>
    <dgm:cxn modelId="{B9FB05F0-7A44-4BC2-AE64-B937CD40D06B}" type="presParOf" srcId="{EC7308B5-4F92-4263-9A16-F88A752A8997}" destId="{D050BBE9-22DE-428C-9E93-FF19D4561AF0}" srcOrd="0" destOrd="0" presId="urn:microsoft.com/office/officeart/2005/8/layout/orgChart1"/>
    <dgm:cxn modelId="{4FB4723A-6F3D-4935-9A9D-3A670723CA10}" type="presParOf" srcId="{D050BBE9-22DE-428C-9E93-FF19D4561AF0}" destId="{B4C6D4DD-41C6-42F4-B1ED-1ABEBC5D8487}" srcOrd="0" destOrd="0" presId="urn:microsoft.com/office/officeart/2005/8/layout/orgChart1"/>
    <dgm:cxn modelId="{94906C2A-CC6D-4BE0-8F9B-5FD14E046671}" type="presParOf" srcId="{D050BBE9-22DE-428C-9E93-FF19D4561AF0}" destId="{D713B6D5-CDB9-4E73-B8E0-333B439EB099}" srcOrd="1" destOrd="0" presId="urn:microsoft.com/office/officeart/2005/8/layout/orgChart1"/>
    <dgm:cxn modelId="{0E610D8A-E790-4054-AE56-E2BD8CC4DCDC}" type="presParOf" srcId="{EC7308B5-4F92-4263-9A16-F88A752A8997}" destId="{AD752C51-48DC-4E0B-B27A-ACDF9148FA11}" srcOrd="1" destOrd="0" presId="urn:microsoft.com/office/officeart/2005/8/layout/orgChart1"/>
    <dgm:cxn modelId="{CB91C21C-A18A-4AC8-90E6-E8AE33146AE0}" type="presParOf" srcId="{EC7308B5-4F92-4263-9A16-F88A752A8997}" destId="{433A78AF-CE3E-4B92-98AD-4AF1FD338D60}" srcOrd="2" destOrd="0" presId="urn:microsoft.com/office/officeart/2005/8/layout/orgChart1"/>
    <dgm:cxn modelId="{6ADF2E03-C1DD-45EE-B3CA-9EF991F57542}" type="presParOf" srcId="{C70D2AA4-CF7F-4AF4-8D3D-A682AEA66A4C}" destId="{F057A522-EA65-4E66-BA36-FFAC9DFD72C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E3186D3-57E7-48DC-9BBF-CA8BA23C8AA4}" type="doc">
      <dgm:prSet loTypeId="urn:microsoft.com/office/officeart/2005/8/layout/hierarchy3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45996-855C-4EC1-A07F-17EBA12ECC3D}">
      <dgm:prSet phldrT="[Текст]" custT="1"/>
      <dgm:spPr>
        <a:solidFill>
          <a:srgbClr val="00B0F0"/>
        </a:solidFill>
      </dgm:spPr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3600" b="1" i="1" dirty="0">
              <a:solidFill>
                <a:schemeClr val="tx1"/>
              </a:solidFill>
            </a:rPr>
            <a:t>По режиму рабочего процесса </a:t>
          </a:r>
          <a:r>
            <a:rPr lang="ru-RU" sz="3600" b="1" dirty="0">
              <a:solidFill>
                <a:schemeClr val="tx1"/>
              </a:solidFill>
            </a:rPr>
            <a:t>различают </a:t>
          </a:r>
        </a:p>
      </dgm:t>
    </dgm:pt>
    <dgm:pt modelId="{BD1BC4D1-7B07-4452-B45A-99D80DAEC1DB}" type="par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305F9C0-154D-4134-975C-E827051721B5}" type="sib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E0B08FD-F800-437A-A8E7-9A7608EF366D}">
      <dgm:prSet phldrT="[Текст]" custT="1"/>
      <dgm:spPr>
        <a:solidFill>
          <a:srgbClr val="92D050"/>
        </a:solidFill>
      </dgm:spPr>
      <dgm:t>
        <a:bodyPr vert="horz"/>
        <a:lstStyle/>
        <a:p>
          <a:r>
            <a:rPr lang="ru-RU" sz="3200" b="1" i="1" dirty="0">
              <a:solidFill>
                <a:schemeClr val="tx1"/>
              </a:solidFill>
            </a:rPr>
            <a:t>машины цикличного действия</a:t>
          </a:r>
        </a:p>
      </dgm:t>
    </dgm:pt>
    <dgm:pt modelId="{F50CA2CE-B3CA-40DA-96CE-78012DEDF076}" type="parTrans" cxnId="{0C8D0912-AE21-4B2F-8BF3-49B0D5F82E4A}">
      <dgm:prSet/>
      <dgm:spPr/>
      <dgm:t>
        <a:bodyPr/>
        <a:lstStyle/>
        <a:p>
          <a:endParaRPr lang="ru-RU"/>
        </a:p>
      </dgm:t>
    </dgm:pt>
    <dgm:pt modelId="{F1C56BF2-6818-4A27-B5CA-64D228999F19}" type="sibTrans" cxnId="{0C8D0912-AE21-4B2F-8BF3-49B0D5F82E4A}">
      <dgm:prSet/>
      <dgm:spPr/>
      <dgm:t>
        <a:bodyPr/>
        <a:lstStyle/>
        <a:p>
          <a:endParaRPr lang="ru-RU"/>
        </a:p>
      </dgm:t>
    </dgm:pt>
    <dgm:pt modelId="{15DA80A8-18E3-48C8-B0DD-975BB698CCB9}">
      <dgm:prSet phldrT="[Текст]" custT="1"/>
      <dgm:spPr>
        <a:solidFill>
          <a:srgbClr val="92D050"/>
        </a:solidFill>
      </dgm:spPr>
      <dgm:t>
        <a:bodyPr vert="horz"/>
        <a:lstStyle/>
        <a:p>
          <a:r>
            <a:rPr lang="ru-RU" sz="3200" b="1" i="1" dirty="0">
              <a:solidFill>
                <a:schemeClr val="tx1"/>
              </a:solidFill>
            </a:rPr>
            <a:t>машины непрерывного действия</a:t>
          </a:r>
        </a:p>
      </dgm:t>
    </dgm:pt>
    <dgm:pt modelId="{4B9AD59D-73E4-4A89-81D8-7DAE2C061F62}" type="parTrans" cxnId="{01166F6C-AE10-4B4B-9849-782999A1D9F8}">
      <dgm:prSet/>
      <dgm:spPr/>
      <dgm:t>
        <a:bodyPr/>
        <a:lstStyle/>
        <a:p>
          <a:endParaRPr lang="ru-RU"/>
        </a:p>
      </dgm:t>
    </dgm:pt>
    <dgm:pt modelId="{EC53B6C4-6592-4923-9F69-E646BDAF88B4}" type="sibTrans" cxnId="{01166F6C-AE10-4B4B-9849-782999A1D9F8}">
      <dgm:prSet/>
      <dgm:spPr/>
      <dgm:t>
        <a:bodyPr/>
        <a:lstStyle/>
        <a:p>
          <a:endParaRPr lang="ru-RU"/>
        </a:p>
      </dgm:t>
    </dgm:pt>
    <dgm:pt modelId="{C24636EC-C5A9-411A-9932-F97ECD94F86E}" type="pres">
      <dgm:prSet presAssocID="{FE3186D3-57E7-48DC-9BBF-CA8BA23C8AA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81FED8-BAED-4709-B0F2-F86DEE268F1B}" type="pres">
      <dgm:prSet presAssocID="{91645996-855C-4EC1-A07F-17EBA12ECC3D}" presName="root" presStyleCnt="0"/>
      <dgm:spPr/>
    </dgm:pt>
    <dgm:pt modelId="{05675AA5-950A-45D6-B1FC-CC82F4D4A069}" type="pres">
      <dgm:prSet presAssocID="{91645996-855C-4EC1-A07F-17EBA12ECC3D}" presName="rootComposite" presStyleCnt="0"/>
      <dgm:spPr/>
    </dgm:pt>
    <dgm:pt modelId="{FF73CA7D-7F25-4B3E-961D-DDDF99D936A8}" type="pres">
      <dgm:prSet presAssocID="{91645996-855C-4EC1-A07F-17EBA12ECC3D}" presName="rootText" presStyleLbl="node1" presStyleIdx="0" presStyleCnt="1" custScaleX="272471"/>
      <dgm:spPr/>
    </dgm:pt>
    <dgm:pt modelId="{417DF273-D11B-4C16-894D-7B54527590A5}" type="pres">
      <dgm:prSet presAssocID="{91645996-855C-4EC1-A07F-17EBA12ECC3D}" presName="rootConnector" presStyleLbl="node1" presStyleIdx="0" presStyleCnt="1"/>
      <dgm:spPr/>
    </dgm:pt>
    <dgm:pt modelId="{2E2CD755-A146-418F-95CA-2CD3F052E116}" type="pres">
      <dgm:prSet presAssocID="{91645996-855C-4EC1-A07F-17EBA12ECC3D}" presName="childShape" presStyleCnt="0"/>
      <dgm:spPr/>
    </dgm:pt>
    <dgm:pt modelId="{3C392945-2574-47D7-AC5D-2BC70F91A303}" type="pres">
      <dgm:prSet presAssocID="{F50CA2CE-B3CA-40DA-96CE-78012DEDF076}" presName="Name13" presStyleLbl="parChTrans1D2" presStyleIdx="0" presStyleCnt="2"/>
      <dgm:spPr/>
    </dgm:pt>
    <dgm:pt modelId="{150FE8CF-A6E6-480F-B3C2-4606233B3E4F}" type="pres">
      <dgm:prSet presAssocID="{6E0B08FD-F800-437A-A8E7-9A7608EF366D}" presName="childText" presStyleLbl="bgAcc1" presStyleIdx="0" presStyleCnt="2" custScaleX="239991">
        <dgm:presLayoutVars>
          <dgm:bulletEnabled val="1"/>
        </dgm:presLayoutVars>
      </dgm:prSet>
      <dgm:spPr/>
    </dgm:pt>
    <dgm:pt modelId="{C6C8A702-B2F9-488B-9638-24425BF0672B}" type="pres">
      <dgm:prSet presAssocID="{4B9AD59D-73E4-4A89-81D8-7DAE2C061F62}" presName="Name13" presStyleLbl="parChTrans1D2" presStyleIdx="1" presStyleCnt="2"/>
      <dgm:spPr/>
    </dgm:pt>
    <dgm:pt modelId="{5FC38F25-EB35-4D05-B9B0-351A9EAEF0BB}" type="pres">
      <dgm:prSet presAssocID="{15DA80A8-18E3-48C8-B0DD-975BB698CCB9}" presName="childText" presStyleLbl="bgAcc1" presStyleIdx="1" presStyleCnt="2" custScaleX="239991">
        <dgm:presLayoutVars>
          <dgm:bulletEnabled val="1"/>
        </dgm:presLayoutVars>
      </dgm:prSet>
      <dgm:spPr/>
    </dgm:pt>
  </dgm:ptLst>
  <dgm:cxnLst>
    <dgm:cxn modelId="{B44AB700-8572-42E7-87C1-2750FC5C5AAC}" type="presOf" srcId="{6E0B08FD-F800-437A-A8E7-9A7608EF366D}" destId="{150FE8CF-A6E6-480F-B3C2-4606233B3E4F}" srcOrd="0" destOrd="0" presId="urn:microsoft.com/office/officeart/2005/8/layout/hierarchy3"/>
    <dgm:cxn modelId="{0C8D0912-AE21-4B2F-8BF3-49B0D5F82E4A}" srcId="{91645996-855C-4EC1-A07F-17EBA12ECC3D}" destId="{6E0B08FD-F800-437A-A8E7-9A7608EF366D}" srcOrd="0" destOrd="0" parTransId="{F50CA2CE-B3CA-40DA-96CE-78012DEDF076}" sibTransId="{F1C56BF2-6818-4A27-B5CA-64D228999F19}"/>
    <dgm:cxn modelId="{4E445B27-FC3A-42AA-81C3-CBA09B071FEA}" type="presOf" srcId="{91645996-855C-4EC1-A07F-17EBA12ECC3D}" destId="{FF73CA7D-7F25-4B3E-961D-DDDF99D936A8}" srcOrd="0" destOrd="0" presId="urn:microsoft.com/office/officeart/2005/8/layout/hierarchy3"/>
    <dgm:cxn modelId="{E33F833F-FFA4-4F8E-B201-6F24447D8F9F}" srcId="{FE3186D3-57E7-48DC-9BBF-CA8BA23C8AA4}" destId="{91645996-855C-4EC1-A07F-17EBA12ECC3D}" srcOrd="0" destOrd="0" parTransId="{BD1BC4D1-7B07-4452-B45A-99D80DAEC1DB}" sibTransId="{1305F9C0-154D-4134-975C-E827051721B5}"/>
    <dgm:cxn modelId="{01166F6C-AE10-4B4B-9849-782999A1D9F8}" srcId="{91645996-855C-4EC1-A07F-17EBA12ECC3D}" destId="{15DA80A8-18E3-48C8-B0DD-975BB698CCB9}" srcOrd="1" destOrd="0" parTransId="{4B9AD59D-73E4-4A89-81D8-7DAE2C061F62}" sibTransId="{EC53B6C4-6592-4923-9F69-E646BDAF88B4}"/>
    <dgm:cxn modelId="{47D9DA51-D770-4D92-A3C3-6990982CFC21}" type="presOf" srcId="{91645996-855C-4EC1-A07F-17EBA12ECC3D}" destId="{417DF273-D11B-4C16-894D-7B54527590A5}" srcOrd="1" destOrd="0" presId="urn:microsoft.com/office/officeart/2005/8/layout/hierarchy3"/>
    <dgm:cxn modelId="{05633557-FBC6-46EB-B132-1536F0561039}" type="presOf" srcId="{15DA80A8-18E3-48C8-B0DD-975BB698CCB9}" destId="{5FC38F25-EB35-4D05-B9B0-351A9EAEF0BB}" srcOrd="0" destOrd="0" presId="urn:microsoft.com/office/officeart/2005/8/layout/hierarchy3"/>
    <dgm:cxn modelId="{61B6FA85-009B-4CDA-87D7-4851A1BD31E8}" type="presOf" srcId="{FE3186D3-57E7-48DC-9BBF-CA8BA23C8AA4}" destId="{C24636EC-C5A9-411A-9932-F97ECD94F86E}" srcOrd="0" destOrd="0" presId="urn:microsoft.com/office/officeart/2005/8/layout/hierarchy3"/>
    <dgm:cxn modelId="{0F34D0B3-D7C3-4D6D-8002-5DAF788B7B4C}" type="presOf" srcId="{4B9AD59D-73E4-4A89-81D8-7DAE2C061F62}" destId="{C6C8A702-B2F9-488B-9638-24425BF0672B}" srcOrd="0" destOrd="0" presId="urn:microsoft.com/office/officeart/2005/8/layout/hierarchy3"/>
    <dgm:cxn modelId="{78C85DC9-CDAB-4CF4-923A-397FA427B2DC}" type="presOf" srcId="{F50CA2CE-B3CA-40DA-96CE-78012DEDF076}" destId="{3C392945-2574-47D7-AC5D-2BC70F91A303}" srcOrd="0" destOrd="0" presId="urn:microsoft.com/office/officeart/2005/8/layout/hierarchy3"/>
    <dgm:cxn modelId="{B3F11ED7-00CF-458F-8C50-6C18EF9DCF98}" type="presParOf" srcId="{C24636EC-C5A9-411A-9932-F97ECD94F86E}" destId="{A481FED8-BAED-4709-B0F2-F86DEE268F1B}" srcOrd="0" destOrd="0" presId="urn:microsoft.com/office/officeart/2005/8/layout/hierarchy3"/>
    <dgm:cxn modelId="{BDA05376-D7E7-4E1C-A30B-C0019F210576}" type="presParOf" srcId="{A481FED8-BAED-4709-B0F2-F86DEE268F1B}" destId="{05675AA5-950A-45D6-B1FC-CC82F4D4A069}" srcOrd="0" destOrd="0" presId="urn:microsoft.com/office/officeart/2005/8/layout/hierarchy3"/>
    <dgm:cxn modelId="{773301F7-AEB6-4A0A-B53D-51BD159AAF6E}" type="presParOf" srcId="{05675AA5-950A-45D6-B1FC-CC82F4D4A069}" destId="{FF73CA7D-7F25-4B3E-961D-DDDF99D936A8}" srcOrd="0" destOrd="0" presId="urn:microsoft.com/office/officeart/2005/8/layout/hierarchy3"/>
    <dgm:cxn modelId="{42FBED22-4303-434D-A2A1-1A574D4E95E3}" type="presParOf" srcId="{05675AA5-950A-45D6-B1FC-CC82F4D4A069}" destId="{417DF273-D11B-4C16-894D-7B54527590A5}" srcOrd="1" destOrd="0" presId="urn:microsoft.com/office/officeart/2005/8/layout/hierarchy3"/>
    <dgm:cxn modelId="{2C7366C1-0697-411C-856A-C072B834B547}" type="presParOf" srcId="{A481FED8-BAED-4709-B0F2-F86DEE268F1B}" destId="{2E2CD755-A146-418F-95CA-2CD3F052E116}" srcOrd="1" destOrd="0" presId="urn:microsoft.com/office/officeart/2005/8/layout/hierarchy3"/>
    <dgm:cxn modelId="{577DB5A4-FD89-4804-8BF8-20E171EF651E}" type="presParOf" srcId="{2E2CD755-A146-418F-95CA-2CD3F052E116}" destId="{3C392945-2574-47D7-AC5D-2BC70F91A303}" srcOrd="0" destOrd="0" presId="urn:microsoft.com/office/officeart/2005/8/layout/hierarchy3"/>
    <dgm:cxn modelId="{9E10581E-029F-448D-B8EC-F783B7AB7FDE}" type="presParOf" srcId="{2E2CD755-A146-418F-95CA-2CD3F052E116}" destId="{150FE8CF-A6E6-480F-B3C2-4606233B3E4F}" srcOrd="1" destOrd="0" presId="urn:microsoft.com/office/officeart/2005/8/layout/hierarchy3"/>
    <dgm:cxn modelId="{CB859F89-54E6-4B55-B67C-13AA3A41F4E5}" type="presParOf" srcId="{2E2CD755-A146-418F-95CA-2CD3F052E116}" destId="{C6C8A702-B2F9-488B-9638-24425BF0672B}" srcOrd="2" destOrd="0" presId="urn:microsoft.com/office/officeart/2005/8/layout/hierarchy3"/>
    <dgm:cxn modelId="{A265936A-DD7C-48E7-ACA7-7D5F08195D48}" type="presParOf" srcId="{2E2CD755-A146-418F-95CA-2CD3F052E116}" destId="{5FC38F25-EB35-4D05-B9B0-351A9EAEF0B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E3186D3-57E7-48DC-9BBF-CA8BA23C8AA4}" type="doc">
      <dgm:prSet loTypeId="urn:microsoft.com/office/officeart/2005/8/layout/hierarchy3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45996-855C-4EC1-A07F-17EBA12ECC3D}">
      <dgm:prSet phldrT="[Текст]" custT="1"/>
      <dgm:spPr>
        <a:solidFill>
          <a:srgbClr val="00B0F0"/>
        </a:solidFill>
      </dgm:spPr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3600" b="1" i="1" dirty="0">
              <a:solidFill>
                <a:schemeClr val="tx1"/>
              </a:solidFill>
            </a:rPr>
            <a:t>По роду используемой энергии</a:t>
          </a:r>
          <a:r>
            <a:rPr lang="ru-RU" sz="3600" b="1" dirty="0">
              <a:solidFill>
                <a:schemeClr val="tx1"/>
              </a:solidFill>
            </a:rPr>
            <a:t> различают машины</a:t>
          </a:r>
        </a:p>
      </dgm:t>
    </dgm:pt>
    <dgm:pt modelId="{BD1BC4D1-7B07-4452-B45A-99D80DAEC1DB}" type="par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305F9C0-154D-4134-975C-E827051721B5}" type="sib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AA6712F-90F2-43AF-9DAE-5A68AF41917D}">
      <dgm:prSet phldrT="[Текст]" custT="1"/>
      <dgm:spPr>
        <a:solidFill>
          <a:srgbClr val="92D050"/>
        </a:solidFill>
      </dgm:spPr>
      <dgm:t>
        <a:bodyPr vert="horz"/>
        <a:lstStyle/>
        <a:p>
          <a:r>
            <a:rPr lang="ru-RU" sz="2400" i="1" dirty="0"/>
            <a:t>работающие от внешних источников </a:t>
          </a:r>
          <a:r>
            <a:rPr lang="ru-RU" sz="2400" dirty="0"/>
            <a:t>с питанием от внешней сети (электрической, пневматической, реже гидравлической)</a:t>
          </a:r>
          <a:endParaRPr lang="ru-RU" sz="2400" b="1" i="1" dirty="0">
            <a:solidFill>
              <a:schemeClr val="tx1"/>
            </a:solidFill>
          </a:endParaRPr>
        </a:p>
      </dgm:t>
    </dgm:pt>
    <dgm:pt modelId="{BDBD6B86-0AF4-4A31-BC62-754AB3260799}" type="parTrans" cxnId="{DB555B2F-38C6-4D7C-A60A-DD027D608DB6}">
      <dgm:prSet/>
      <dgm:spPr/>
      <dgm:t>
        <a:bodyPr/>
        <a:lstStyle/>
        <a:p>
          <a:endParaRPr lang="ru-RU"/>
        </a:p>
      </dgm:t>
    </dgm:pt>
    <dgm:pt modelId="{B31796F5-6337-4CB1-A3E1-AA8F764DE8C5}" type="sibTrans" cxnId="{DB555B2F-38C6-4D7C-A60A-DD027D608DB6}">
      <dgm:prSet/>
      <dgm:spPr/>
      <dgm:t>
        <a:bodyPr/>
        <a:lstStyle/>
        <a:p>
          <a:endParaRPr lang="ru-RU"/>
        </a:p>
      </dgm:t>
    </dgm:pt>
    <dgm:pt modelId="{6E0B08FD-F800-437A-A8E7-9A7608EF366D}">
      <dgm:prSet phldrT="[Текст]" custT="1"/>
      <dgm:spPr>
        <a:solidFill>
          <a:srgbClr val="92D050"/>
        </a:solidFill>
      </dgm:spPr>
      <dgm:t>
        <a:bodyPr vert="horz"/>
        <a:lstStyle/>
        <a:p>
          <a:r>
            <a:rPr lang="ru-RU" sz="2400" i="1" dirty="0"/>
            <a:t>работающие от собственного двигателя </a:t>
          </a:r>
          <a:r>
            <a:rPr lang="ru-RU" sz="2400" dirty="0"/>
            <a:t>внутреннего сгорания (дизеля или карбюраторного двигателя)</a:t>
          </a:r>
          <a:endParaRPr lang="ru-RU" sz="2400" b="1" i="1" dirty="0">
            <a:solidFill>
              <a:schemeClr val="tx1"/>
            </a:solidFill>
          </a:endParaRPr>
        </a:p>
      </dgm:t>
    </dgm:pt>
    <dgm:pt modelId="{F1C56BF2-6818-4A27-B5CA-64D228999F19}" type="sibTrans" cxnId="{0C8D0912-AE21-4B2F-8BF3-49B0D5F82E4A}">
      <dgm:prSet/>
      <dgm:spPr/>
      <dgm:t>
        <a:bodyPr/>
        <a:lstStyle/>
        <a:p>
          <a:endParaRPr lang="ru-RU"/>
        </a:p>
      </dgm:t>
    </dgm:pt>
    <dgm:pt modelId="{F50CA2CE-B3CA-40DA-96CE-78012DEDF076}" type="parTrans" cxnId="{0C8D0912-AE21-4B2F-8BF3-49B0D5F82E4A}">
      <dgm:prSet/>
      <dgm:spPr/>
      <dgm:t>
        <a:bodyPr/>
        <a:lstStyle/>
        <a:p>
          <a:endParaRPr lang="ru-RU"/>
        </a:p>
      </dgm:t>
    </dgm:pt>
    <dgm:pt modelId="{C24636EC-C5A9-411A-9932-F97ECD94F86E}" type="pres">
      <dgm:prSet presAssocID="{FE3186D3-57E7-48DC-9BBF-CA8BA23C8AA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81FED8-BAED-4709-B0F2-F86DEE268F1B}" type="pres">
      <dgm:prSet presAssocID="{91645996-855C-4EC1-A07F-17EBA12ECC3D}" presName="root" presStyleCnt="0"/>
      <dgm:spPr/>
    </dgm:pt>
    <dgm:pt modelId="{05675AA5-950A-45D6-B1FC-CC82F4D4A069}" type="pres">
      <dgm:prSet presAssocID="{91645996-855C-4EC1-A07F-17EBA12ECC3D}" presName="rootComposite" presStyleCnt="0"/>
      <dgm:spPr/>
    </dgm:pt>
    <dgm:pt modelId="{FF73CA7D-7F25-4B3E-961D-DDDF99D936A8}" type="pres">
      <dgm:prSet presAssocID="{91645996-855C-4EC1-A07F-17EBA12ECC3D}" presName="rootText" presStyleLbl="node1" presStyleIdx="0" presStyleCnt="1" custScaleX="515608" custScaleY="169284"/>
      <dgm:spPr/>
    </dgm:pt>
    <dgm:pt modelId="{417DF273-D11B-4C16-894D-7B54527590A5}" type="pres">
      <dgm:prSet presAssocID="{91645996-855C-4EC1-A07F-17EBA12ECC3D}" presName="rootConnector" presStyleLbl="node1" presStyleIdx="0" presStyleCnt="1"/>
      <dgm:spPr/>
    </dgm:pt>
    <dgm:pt modelId="{2E2CD755-A146-418F-95CA-2CD3F052E116}" type="pres">
      <dgm:prSet presAssocID="{91645996-855C-4EC1-A07F-17EBA12ECC3D}" presName="childShape" presStyleCnt="0"/>
      <dgm:spPr/>
    </dgm:pt>
    <dgm:pt modelId="{3C392945-2574-47D7-AC5D-2BC70F91A303}" type="pres">
      <dgm:prSet presAssocID="{F50CA2CE-B3CA-40DA-96CE-78012DEDF076}" presName="Name13" presStyleLbl="parChTrans1D2" presStyleIdx="0" presStyleCnt="2"/>
      <dgm:spPr/>
    </dgm:pt>
    <dgm:pt modelId="{150FE8CF-A6E6-480F-B3C2-4606233B3E4F}" type="pres">
      <dgm:prSet presAssocID="{6E0B08FD-F800-437A-A8E7-9A7608EF366D}" presName="childText" presStyleLbl="bgAcc1" presStyleIdx="0" presStyleCnt="2" custScaleX="565609" custScaleY="171989">
        <dgm:presLayoutVars>
          <dgm:bulletEnabled val="1"/>
        </dgm:presLayoutVars>
      </dgm:prSet>
      <dgm:spPr/>
    </dgm:pt>
    <dgm:pt modelId="{91ADBBD9-AC02-462A-AC1B-576F6B9EDD52}" type="pres">
      <dgm:prSet presAssocID="{BDBD6B86-0AF4-4A31-BC62-754AB3260799}" presName="Name13" presStyleLbl="parChTrans1D2" presStyleIdx="1" presStyleCnt="2"/>
      <dgm:spPr/>
    </dgm:pt>
    <dgm:pt modelId="{A77DA451-5EE2-4D98-AE14-F97F19E5ABF5}" type="pres">
      <dgm:prSet presAssocID="{7AA6712F-90F2-43AF-9DAE-5A68AF41917D}" presName="childText" presStyleLbl="bgAcc1" presStyleIdx="1" presStyleCnt="2" custScaleX="565609" custScaleY="171989">
        <dgm:presLayoutVars>
          <dgm:bulletEnabled val="1"/>
        </dgm:presLayoutVars>
      </dgm:prSet>
      <dgm:spPr/>
    </dgm:pt>
  </dgm:ptLst>
  <dgm:cxnLst>
    <dgm:cxn modelId="{0C8D0912-AE21-4B2F-8BF3-49B0D5F82E4A}" srcId="{91645996-855C-4EC1-A07F-17EBA12ECC3D}" destId="{6E0B08FD-F800-437A-A8E7-9A7608EF366D}" srcOrd="0" destOrd="0" parTransId="{F50CA2CE-B3CA-40DA-96CE-78012DEDF076}" sibTransId="{F1C56BF2-6818-4A27-B5CA-64D228999F19}"/>
    <dgm:cxn modelId="{DB555B2F-38C6-4D7C-A60A-DD027D608DB6}" srcId="{91645996-855C-4EC1-A07F-17EBA12ECC3D}" destId="{7AA6712F-90F2-43AF-9DAE-5A68AF41917D}" srcOrd="1" destOrd="0" parTransId="{BDBD6B86-0AF4-4A31-BC62-754AB3260799}" sibTransId="{B31796F5-6337-4CB1-A3E1-AA8F764DE8C5}"/>
    <dgm:cxn modelId="{E33F833F-FFA4-4F8E-B201-6F24447D8F9F}" srcId="{FE3186D3-57E7-48DC-9BBF-CA8BA23C8AA4}" destId="{91645996-855C-4EC1-A07F-17EBA12ECC3D}" srcOrd="0" destOrd="0" parTransId="{BD1BC4D1-7B07-4452-B45A-99D80DAEC1DB}" sibTransId="{1305F9C0-154D-4134-975C-E827051721B5}"/>
    <dgm:cxn modelId="{DFBC7C66-BF52-48DD-95B6-49678B37BF5B}" type="presOf" srcId="{91645996-855C-4EC1-A07F-17EBA12ECC3D}" destId="{FF73CA7D-7F25-4B3E-961D-DDDF99D936A8}" srcOrd="0" destOrd="0" presId="urn:microsoft.com/office/officeart/2005/8/layout/hierarchy3"/>
    <dgm:cxn modelId="{6498C149-FA41-4B26-BA7A-AFF29EAD1DFE}" type="presOf" srcId="{FE3186D3-57E7-48DC-9BBF-CA8BA23C8AA4}" destId="{C24636EC-C5A9-411A-9932-F97ECD94F86E}" srcOrd="0" destOrd="0" presId="urn:microsoft.com/office/officeart/2005/8/layout/hierarchy3"/>
    <dgm:cxn modelId="{4A835D4E-AF48-4EDF-A05C-9A5CA3C5F6FF}" type="presOf" srcId="{6E0B08FD-F800-437A-A8E7-9A7608EF366D}" destId="{150FE8CF-A6E6-480F-B3C2-4606233B3E4F}" srcOrd="0" destOrd="0" presId="urn:microsoft.com/office/officeart/2005/8/layout/hierarchy3"/>
    <dgm:cxn modelId="{0C7F9BAE-4D73-45B0-A743-C601A79BF5B6}" type="presOf" srcId="{F50CA2CE-B3CA-40DA-96CE-78012DEDF076}" destId="{3C392945-2574-47D7-AC5D-2BC70F91A303}" srcOrd="0" destOrd="0" presId="urn:microsoft.com/office/officeart/2005/8/layout/hierarchy3"/>
    <dgm:cxn modelId="{7504C4C4-4A8E-4BFF-B0F8-966AFABE4D54}" type="presOf" srcId="{BDBD6B86-0AF4-4A31-BC62-754AB3260799}" destId="{91ADBBD9-AC02-462A-AC1B-576F6B9EDD52}" srcOrd="0" destOrd="0" presId="urn:microsoft.com/office/officeart/2005/8/layout/hierarchy3"/>
    <dgm:cxn modelId="{44F3F8C5-62D2-4557-9394-BCD0D13FA697}" type="presOf" srcId="{7AA6712F-90F2-43AF-9DAE-5A68AF41917D}" destId="{A77DA451-5EE2-4D98-AE14-F97F19E5ABF5}" srcOrd="0" destOrd="0" presId="urn:microsoft.com/office/officeart/2005/8/layout/hierarchy3"/>
    <dgm:cxn modelId="{D97EA3C6-56C4-4F97-9E41-0A2C03DD892E}" type="presOf" srcId="{91645996-855C-4EC1-A07F-17EBA12ECC3D}" destId="{417DF273-D11B-4C16-894D-7B54527590A5}" srcOrd="1" destOrd="0" presId="urn:microsoft.com/office/officeart/2005/8/layout/hierarchy3"/>
    <dgm:cxn modelId="{A4FEAA02-3B3B-4F21-B4A0-978F0EC805D6}" type="presParOf" srcId="{C24636EC-C5A9-411A-9932-F97ECD94F86E}" destId="{A481FED8-BAED-4709-B0F2-F86DEE268F1B}" srcOrd="0" destOrd="0" presId="urn:microsoft.com/office/officeart/2005/8/layout/hierarchy3"/>
    <dgm:cxn modelId="{0C1C6A1C-1535-41F9-BCD6-C31E2583C34A}" type="presParOf" srcId="{A481FED8-BAED-4709-B0F2-F86DEE268F1B}" destId="{05675AA5-950A-45D6-B1FC-CC82F4D4A069}" srcOrd="0" destOrd="0" presId="urn:microsoft.com/office/officeart/2005/8/layout/hierarchy3"/>
    <dgm:cxn modelId="{ABB26EB8-0C14-432D-B125-872CFF648770}" type="presParOf" srcId="{05675AA5-950A-45D6-B1FC-CC82F4D4A069}" destId="{FF73CA7D-7F25-4B3E-961D-DDDF99D936A8}" srcOrd="0" destOrd="0" presId="urn:microsoft.com/office/officeart/2005/8/layout/hierarchy3"/>
    <dgm:cxn modelId="{92EBC6A8-E8A1-4C5A-9322-6E53C4791B77}" type="presParOf" srcId="{05675AA5-950A-45D6-B1FC-CC82F4D4A069}" destId="{417DF273-D11B-4C16-894D-7B54527590A5}" srcOrd="1" destOrd="0" presId="urn:microsoft.com/office/officeart/2005/8/layout/hierarchy3"/>
    <dgm:cxn modelId="{7BDD30B2-977A-4325-8244-AAAB4C9761A1}" type="presParOf" srcId="{A481FED8-BAED-4709-B0F2-F86DEE268F1B}" destId="{2E2CD755-A146-418F-95CA-2CD3F052E116}" srcOrd="1" destOrd="0" presId="urn:microsoft.com/office/officeart/2005/8/layout/hierarchy3"/>
    <dgm:cxn modelId="{92DC7457-7B14-4F1A-BCD2-9EEC44FEEFD6}" type="presParOf" srcId="{2E2CD755-A146-418F-95CA-2CD3F052E116}" destId="{3C392945-2574-47D7-AC5D-2BC70F91A303}" srcOrd="0" destOrd="0" presId="urn:microsoft.com/office/officeart/2005/8/layout/hierarchy3"/>
    <dgm:cxn modelId="{5E60C02D-A583-4C4E-B221-B88FEC7B0122}" type="presParOf" srcId="{2E2CD755-A146-418F-95CA-2CD3F052E116}" destId="{150FE8CF-A6E6-480F-B3C2-4606233B3E4F}" srcOrd="1" destOrd="0" presId="urn:microsoft.com/office/officeart/2005/8/layout/hierarchy3"/>
    <dgm:cxn modelId="{5600825E-5981-4C77-9C9D-334B6DC3DC5A}" type="presParOf" srcId="{2E2CD755-A146-418F-95CA-2CD3F052E116}" destId="{91ADBBD9-AC02-462A-AC1B-576F6B9EDD52}" srcOrd="2" destOrd="0" presId="urn:microsoft.com/office/officeart/2005/8/layout/hierarchy3"/>
    <dgm:cxn modelId="{EC0C89D0-23A1-4F3F-9D42-7374A68EF76C}" type="presParOf" srcId="{2E2CD755-A146-418F-95CA-2CD3F052E116}" destId="{A77DA451-5EE2-4D98-AE14-F97F19E5ABF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E3186D3-57E7-48DC-9BBF-CA8BA23C8AA4}" type="doc">
      <dgm:prSet loTypeId="urn:microsoft.com/office/officeart/2005/8/layout/hierarchy3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45996-855C-4EC1-A07F-17EBA12ECC3D}">
      <dgm:prSet phldrT="[Текст]" custT="1"/>
      <dgm:spPr>
        <a:solidFill>
          <a:srgbClr val="00B0F0"/>
        </a:solidFill>
      </dgm:spPr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3600" b="1" i="1" dirty="0">
              <a:solidFill>
                <a:schemeClr val="tx1"/>
              </a:solidFill>
            </a:rPr>
            <a:t>По способности передвигаться </a:t>
          </a:r>
          <a:r>
            <a:rPr lang="ru-RU" sz="3600" b="1" dirty="0">
              <a:solidFill>
                <a:schemeClr val="tx1"/>
              </a:solidFill>
            </a:rPr>
            <a:t>различают машины</a:t>
          </a:r>
        </a:p>
      </dgm:t>
    </dgm:pt>
    <dgm:pt modelId="{BD1BC4D1-7B07-4452-B45A-99D80DAEC1DB}" type="par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305F9C0-154D-4134-975C-E827051721B5}" type="sibTrans" cxnId="{E33F833F-FFA4-4F8E-B201-6F24447D8F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AA6712F-90F2-43AF-9DAE-5A68AF41917D}">
      <dgm:prSet phldrT="[Текст]" custT="1"/>
      <dgm:spPr>
        <a:solidFill>
          <a:srgbClr val="92D050"/>
        </a:solidFill>
      </dgm:spPr>
      <dgm:t>
        <a:bodyPr vert="horz"/>
        <a:lstStyle/>
        <a:p>
          <a:r>
            <a:rPr lang="ru-RU" sz="3200" i="1" dirty="0"/>
            <a:t>передвижные</a:t>
          </a:r>
          <a:endParaRPr lang="ru-RU" sz="3200" b="1" i="1" dirty="0">
            <a:solidFill>
              <a:schemeClr val="tx1"/>
            </a:solidFill>
          </a:endParaRPr>
        </a:p>
      </dgm:t>
    </dgm:pt>
    <dgm:pt modelId="{BDBD6B86-0AF4-4A31-BC62-754AB3260799}" type="parTrans" cxnId="{DB555B2F-38C6-4D7C-A60A-DD027D608DB6}">
      <dgm:prSet/>
      <dgm:spPr/>
      <dgm:t>
        <a:bodyPr/>
        <a:lstStyle/>
        <a:p>
          <a:endParaRPr lang="ru-RU"/>
        </a:p>
      </dgm:t>
    </dgm:pt>
    <dgm:pt modelId="{B31796F5-6337-4CB1-A3E1-AA8F764DE8C5}" type="sibTrans" cxnId="{DB555B2F-38C6-4D7C-A60A-DD027D608DB6}">
      <dgm:prSet/>
      <dgm:spPr/>
      <dgm:t>
        <a:bodyPr/>
        <a:lstStyle/>
        <a:p>
          <a:endParaRPr lang="ru-RU"/>
        </a:p>
      </dgm:t>
    </dgm:pt>
    <dgm:pt modelId="{6E0B08FD-F800-437A-A8E7-9A7608EF366D}">
      <dgm:prSet phldrT="[Текст]" custT="1"/>
      <dgm:spPr>
        <a:solidFill>
          <a:srgbClr val="92D050"/>
        </a:solidFill>
      </dgm:spPr>
      <dgm:t>
        <a:bodyPr vert="horz"/>
        <a:lstStyle/>
        <a:p>
          <a:r>
            <a:rPr lang="ru-RU" sz="3200" i="1" dirty="0"/>
            <a:t>стационарные</a:t>
          </a:r>
          <a:endParaRPr lang="ru-RU" sz="3200" b="1" i="1" dirty="0">
            <a:solidFill>
              <a:schemeClr val="tx1"/>
            </a:solidFill>
          </a:endParaRPr>
        </a:p>
      </dgm:t>
    </dgm:pt>
    <dgm:pt modelId="{F1C56BF2-6818-4A27-B5CA-64D228999F19}" type="sibTrans" cxnId="{0C8D0912-AE21-4B2F-8BF3-49B0D5F82E4A}">
      <dgm:prSet/>
      <dgm:spPr/>
      <dgm:t>
        <a:bodyPr/>
        <a:lstStyle/>
        <a:p>
          <a:endParaRPr lang="ru-RU"/>
        </a:p>
      </dgm:t>
    </dgm:pt>
    <dgm:pt modelId="{F50CA2CE-B3CA-40DA-96CE-78012DEDF076}" type="parTrans" cxnId="{0C8D0912-AE21-4B2F-8BF3-49B0D5F82E4A}">
      <dgm:prSet/>
      <dgm:spPr/>
      <dgm:t>
        <a:bodyPr/>
        <a:lstStyle/>
        <a:p>
          <a:endParaRPr lang="ru-RU"/>
        </a:p>
      </dgm:t>
    </dgm:pt>
    <dgm:pt modelId="{C24636EC-C5A9-411A-9932-F97ECD94F86E}" type="pres">
      <dgm:prSet presAssocID="{FE3186D3-57E7-48DC-9BBF-CA8BA23C8AA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81FED8-BAED-4709-B0F2-F86DEE268F1B}" type="pres">
      <dgm:prSet presAssocID="{91645996-855C-4EC1-A07F-17EBA12ECC3D}" presName="root" presStyleCnt="0"/>
      <dgm:spPr/>
    </dgm:pt>
    <dgm:pt modelId="{05675AA5-950A-45D6-B1FC-CC82F4D4A069}" type="pres">
      <dgm:prSet presAssocID="{91645996-855C-4EC1-A07F-17EBA12ECC3D}" presName="rootComposite" presStyleCnt="0"/>
      <dgm:spPr/>
    </dgm:pt>
    <dgm:pt modelId="{FF73CA7D-7F25-4B3E-961D-DDDF99D936A8}" type="pres">
      <dgm:prSet presAssocID="{91645996-855C-4EC1-A07F-17EBA12ECC3D}" presName="rootText" presStyleLbl="node1" presStyleIdx="0" presStyleCnt="1" custScaleX="515608" custScaleY="169284"/>
      <dgm:spPr/>
    </dgm:pt>
    <dgm:pt modelId="{417DF273-D11B-4C16-894D-7B54527590A5}" type="pres">
      <dgm:prSet presAssocID="{91645996-855C-4EC1-A07F-17EBA12ECC3D}" presName="rootConnector" presStyleLbl="node1" presStyleIdx="0" presStyleCnt="1"/>
      <dgm:spPr/>
    </dgm:pt>
    <dgm:pt modelId="{2E2CD755-A146-418F-95CA-2CD3F052E116}" type="pres">
      <dgm:prSet presAssocID="{91645996-855C-4EC1-A07F-17EBA12ECC3D}" presName="childShape" presStyleCnt="0"/>
      <dgm:spPr/>
    </dgm:pt>
    <dgm:pt modelId="{3C392945-2574-47D7-AC5D-2BC70F91A303}" type="pres">
      <dgm:prSet presAssocID="{F50CA2CE-B3CA-40DA-96CE-78012DEDF076}" presName="Name13" presStyleLbl="parChTrans1D2" presStyleIdx="0" presStyleCnt="2"/>
      <dgm:spPr/>
    </dgm:pt>
    <dgm:pt modelId="{150FE8CF-A6E6-480F-B3C2-4606233B3E4F}" type="pres">
      <dgm:prSet presAssocID="{6E0B08FD-F800-437A-A8E7-9A7608EF366D}" presName="childText" presStyleLbl="bgAcc1" presStyleIdx="0" presStyleCnt="2" custScaleX="565609" custScaleY="171989">
        <dgm:presLayoutVars>
          <dgm:bulletEnabled val="1"/>
        </dgm:presLayoutVars>
      </dgm:prSet>
      <dgm:spPr/>
    </dgm:pt>
    <dgm:pt modelId="{91ADBBD9-AC02-462A-AC1B-576F6B9EDD52}" type="pres">
      <dgm:prSet presAssocID="{BDBD6B86-0AF4-4A31-BC62-754AB3260799}" presName="Name13" presStyleLbl="parChTrans1D2" presStyleIdx="1" presStyleCnt="2"/>
      <dgm:spPr/>
    </dgm:pt>
    <dgm:pt modelId="{A77DA451-5EE2-4D98-AE14-F97F19E5ABF5}" type="pres">
      <dgm:prSet presAssocID="{7AA6712F-90F2-43AF-9DAE-5A68AF41917D}" presName="childText" presStyleLbl="bgAcc1" presStyleIdx="1" presStyleCnt="2" custScaleX="565609" custScaleY="171989">
        <dgm:presLayoutVars>
          <dgm:bulletEnabled val="1"/>
        </dgm:presLayoutVars>
      </dgm:prSet>
      <dgm:spPr/>
    </dgm:pt>
  </dgm:ptLst>
  <dgm:cxnLst>
    <dgm:cxn modelId="{0C8D0912-AE21-4B2F-8BF3-49B0D5F82E4A}" srcId="{91645996-855C-4EC1-A07F-17EBA12ECC3D}" destId="{6E0B08FD-F800-437A-A8E7-9A7608EF366D}" srcOrd="0" destOrd="0" parTransId="{F50CA2CE-B3CA-40DA-96CE-78012DEDF076}" sibTransId="{F1C56BF2-6818-4A27-B5CA-64D228999F19}"/>
    <dgm:cxn modelId="{9E24B717-6A34-44F8-AA48-B3DED752CD22}" type="presOf" srcId="{6E0B08FD-F800-437A-A8E7-9A7608EF366D}" destId="{150FE8CF-A6E6-480F-B3C2-4606233B3E4F}" srcOrd="0" destOrd="0" presId="urn:microsoft.com/office/officeart/2005/8/layout/hierarchy3"/>
    <dgm:cxn modelId="{DB555B2F-38C6-4D7C-A60A-DD027D608DB6}" srcId="{91645996-855C-4EC1-A07F-17EBA12ECC3D}" destId="{7AA6712F-90F2-43AF-9DAE-5A68AF41917D}" srcOrd="1" destOrd="0" parTransId="{BDBD6B86-0AF4-4A31-BC62-754AB3260799}" sibTransId="{B31796F5-6337-4CB1-A3E1-AA8F764DE8C5}"/>
    <dgm:cxn modelId="{E33F833F-FFA4-4F8E-B201-6F24447D8F9F}" srcId="{FE3186D3-57E7-48DC-9BBF-CA8BA23C8AA4}" destId="{91645996-855C-4EC1-A07F-17EBA12ECC3D}" srcOrd="0" destOrd="0" parTransId="{BD1BC4D1-7B07-4452-B45A-99D80DAEC1DB}" sibTransId="{1305F9C0-154D-4134-975C-E827051721B5}"/>
    <dgm:cxn modelId="{79C44043-91E3-4CA3-832D-843B0C7C7234}" type="presOf" srcId="{FE3186D3-57E7-48DC-9BBF-CA8BA23C8AA4}" destId="{C24636EC-C5A9-411A-9932-F97ECD94F86E}" srcOrd="0" destOrd="0" presId="urn:microsoft.com/office/officeart/2005/8/layout/hierarchy3"/>
    <dgm:cxn modelId="{DB659A97-C64E-4718-A999-87B6ECA69424}" type="presOf" srcId="{7AA6712F-90F2-43AF-9DAE-5A68AF41917D}" destId="{A77DA451-5EE2-4D98-AE14-F97F19E5ABF5}" srcOrd="0" destOrd="0" presId="urn:microsoft.com/office/officeart/2005/8/layout/hierarchy3"/>
    <dgm:cxn modelId="{CE4144A0-EA74-4B3A-A0D4-98BE36071AB6}" type="presOf" srcId="{91645996-855C-4EC1-A07F-17EBA12ECC3D}" destId="{417DF273-D11B-4C16-894D-7B54527590A5}" srcOrd="1" destOrd="0" presId="urn:microsoft.com/office/officeart/2005/8/layout/hierarchy3"/>
    <dgm:cxn modelId="{7EAE25B0-A256-4818-ABC1-1EAA444F585B}" type="presOf" srcId="{BDBD6B86-0AF4-4A31-BC62-754AB3260799}" destId="{91ADBBD9-AC02-462A-AC1B-576F6B9EDD52}" srcOrd="0" destOrd="0" presId="urn:microsoft.com/office/officeart/2005/8/layout/hierarchy3"/>
    <dgm:cxn modelId="{7738C6CD-90E3-4CE3-9F13-2B417D94EC30}" type="presOf" srcId="{F50CA2CE-B3CA-40DA-96CE-78012DEDF076}" destId="{3C392945-2574-47D7-AC5D-2BC70F91A303}" srcOrd="0" destOrd="0" presId="urn:microsoft.com/office/officeart/2005/8/layout/hierarchy3"/>
    <dgm:cxn modelId="{FD41C0EA-E7AC-480D-9D36-7F65E01E0BAB}" type="presOf" srcId="{91645996-855C-4EC1-A07F-17EBA12ECC3D}" destId="{FF73CA7D-7F25-4B3E-961D-DDDF99D936A8}" srcOrd="0" destOrd="0" presId="urn:microsoft.com/office/officeart/2005/8/layout/hierarchy3"/>
    <dgm:cxn modelId="{D18F58B1-732F-4925-A598-86ABA03C79BD}" type="presParOf" srcId="{C24636EC-C5A9-411A-9932-F97ECD94F86E}" destId="{A481FED8-BAED-4709-B0F2-F86DEE268F1B}" srcOrd="0" destOrd="0" presId="urn:microsoft.com/office/officeart/2005/8/layout/hierarchy3"/>
    <dgm:cxn modelId="{074AFD44-883C-4755-B332-FC8EAF0FEA90}" type="presParOf" srcId="{A481FED8-BAED-4709-B0F2-F86DEE268F1B}" destId="{05675AA5-950A-45D6-B1FC-CC82F4D4A069}" srcOrd="0" destOrd="0" presId="urn:microsoft.com/office/officeart/2005/8/layout/hierarchy3"/>
    <dgm:cxn modelId="{2EAEC714-AEEF-4DF7-87E9-3660BE513321}" type="presParOf" srcId="{05675AA5-950A-45D6-B1FC-CC82F4D4A069}" destId="{FF73CA7D-7F25-4B3E-961D-DDDF99D936A8}" srcOrd="0" destOrd="0" presId="urn:microsoft.com/office/officeart/2005/8/layout/hierarchy3"/>
    <dgm:cxn modelId="{472DF42A-F8E7-4BE8-A938-A32B5701099F}" type="presParOf" srcId="{05675AA5-950A-45D6-B1FC-CC82F4D4A069}" destId="{417DF273-D11B-4C16-894D-7B54527590A5}" srcOrd="1" destOrd="0" presId="urn:microsoft.com/office/officeart/2005/8/layout/hierarchy3"/>
    <dgm:cxn modelId="{2472E394-7103-44E2-85D9-67B306B4D39C}" type="presParOf" srcId="{A481FED8-BAED-4709-B0F2-F86DEE268F1B}" destId="{2E2CD755-A146-418F-95CA-2CD3F052E116}" srcOrd="1" destOrd="0" presId="urn:microsoft.com/office/officeart/2005/8/layout/hierarchy3"/>
    <dgm:cxn modelId="{0B2D69F9-9137-425A-8D06-ACAEA67C7247}" type="presParOf" srcId="{2E2CD755-A146-418F-95CA-2CD3F052E116}" destId="{3C392945-2574-47D7-AC5D-2BC70F91A303}" srcOrd="0" destOrd="0" presId="urn:microsoft.com/office/officeart/2005/8/layout/hierarchy3"/>
    <dgm:cxn modelId="{45989EF5-0ADB-4734-8896-A0E7F8961C24}" type="presParOf" srcId="{2E2CD755-A146-418F-95CA-2CD3F052E116}" destId="{150FE8CF-A6E6-480F-B3C2-4606233B3E4F}" srcOrd="1" destOrd="0" presId="urn:microsoft.com/office/officeart/2005/8/layout/hierarchy3"/>
    <dgm:cxn modelId="{85C92E36-39CB-46CC-BB43-F6624A5DD366}" type="presParOf" srcId="{2E2CD755-A146-418F-95CA-2CD3F052E116}" destId="{91ADBBD9-AC02-462A-AC1B-576F6B9EDD52}" srcOrd="2" destOrd="0" presId="urn:microsoft.com/office/officeart/2005/8/layout/hierarchy3"/>
    <dgm:cxn modelId="{BFE087EF-FE60-4B9A-8741-BB71E5F7D437}" type="presParOf" srcId="{2E2CD755-A146-418F-95CA-2CD3F052E116}" destId="{A77DA451-5EE2-4D98-AE14-F97F19E5ABF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FB093-B5A1-4216-B14F-07BE6A8AF293}">
      <dsp:nvSpPr>
        <dsp:cNvPr id="0" name=""/>
        <dsp:cNvSpPr/>
      </dsp:nvSpPr>
      <dsp:spPr>
        <a:xfrm>
          <a:off x="29912" y="571"/>
          <a:ext cx="6448743" cy="848601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solidFill>
            <a:schemeClr val="bg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ВВЕДЕНИЕ В ДИСЦИПЛИНУ</a:t>
          </a:r>
          <a:endParaRPr kumimoji="0" lang="ru-RU" sz="22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+mn-ea"/>
            <a:cs typeface="Tahoma" pitchFamily="34" charset="0"/>
          </a:endParaRPr>
        </a:p>
      </dsp:txBody>
      <dsp:txXfrm>
        <a:off x="54767" y="25426"/>
        <a:ext cx="6399033" cy="798891"/>
      </dsp:txXfrm>
    </dsp:sp>
    <dsp:sp modelId="{66E447F9-9FBF-4906-8EE2-EC719E1B3493}">
      <dsp:nvSpPr>
        <dsp:cNvPr id="0" name=""/>
        <dsp:cNvSpPr/>
      </dsp:nvSpPr>
      <dsp:spPr>
        <a:xfrm>
          <a:off x="674787" y="849172"/>
          <a:ext cx="644874" cy="636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451"/>
              </a:lnTo>
              <a:lnTo>
                <a:pt x="644874" y="636451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D38F2323-7D11-4D3E-AAB8-5FFDDE4B79CD}">
      <dsp:nvSpPr>
        <dsp:cNvPr id="0" name=""/>
        <dsp:cNvSpPr/>
      </dsp:nvSpPr>
      <dsp:spPr>
        <a:xfrm>
          <a:off x="1319661" y="1061323"/>
          <a:ext cx="6426425" cy="848601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1.1 Основные понятия и определения</a:t>
          </a:r>
        </a:p>
      </dsp:txBody>
      <dsp:txXfrm>
        <a:off x="1344516" y="1086178"/>
        <a:ext cx="6376715" cy="798891"/>
      </dsp:txXfrm>
    </dsp:sp>
    <dsp:sp modelId="{ED592722-656C-4218-A490-9636062732F0}">
      <dsp:nvSpPr>
        <dsp:cNvPr id="0" name=""/>
        <dsp:cNvSpPr/>
      </dsp:nvSpPr>
      <dsp:spPr>
        <a:xfrm>
          <a:off x="674787" y="849172"/>
          <a:ext cx="644874" cy="1697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203"/>
              </a:lnTo>
              <a:lnTo>
                <a:pt x="644874" y="169720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AA093-F280-47D5-BCF1-14731CCBAA63}">
      <dsp:nvSpPr>
        <dsp:cNvPr id="0" name=""/>
        <dsp:cNvSpPr/>
      </dsp:nvSpPr>
      <dsp:spPr>
        <a:xfrm>
          <a:off x="1319661" y="2122075"/>
          <a:ext cx="6426425" cy="848601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1.2 Параметры машин. Типоразмер и  </a:t>
          </a:r>
        </a:p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       модель. Индекс машины</a:t>
          </a:r>
        </a:p>
      </dsp:txBody>
      <dsp:txXfrm>
        <a:off x="1344516" y="2146930"/>
        <a:ext cx="6376715" cy="798891"/>
      </dsp:txXfrm>
    </dsp:sp>
    <dsp:sp modelId="{1B3E0EA4-E1E2-4812-8341-8FD8210D9E31}">
      <dsp:nvSpPr>
        <dsp:cNvPr id="0" name=""/>
        <dsp:cNvSpPr/>
      </dsp:nvSpPr>
      <dsp:spPr>
        <a:xfrm>
          <a:off x="674787" y="849172"/>
          <a:ext cx="644874" cy="2757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7955"/>
              </a:lnTo>
              <a:lnTo>
                <a:pt x="644874" y="275795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63B42-7571-4FB3-A262-7AB02CF76015}">
      <dsp:nvSpPr>
        <dsp:cNvPr id="0" name=""/>
        <dsp:cNvSpPr/>
      </dsp:nvSpPr>
      <dsp:spPr>
        <a:xfrm>
          <a:off x="1319661" y="3182827"/>
          <a:ext cx="6426425" cy="848601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1.3 Общая классификация строительных </a:t>
          </a:r>
        </a:p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       машин и оборудования</a:t>
          </a:r>
        </a:p>
      </dsp:txBody>
      <dsp:txXfrm>
        <a:off x="1344516" y="3207682"/>
        <a:ext cx="6376715" cy="79889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3CA7D-7F25-4B3E-961D-DDDF99D936A8}">
      <dsp:nvSpPr>
        <dsp:cNvPr id="0" name=""/>
        <dsp:cNvSpPr/>
      </dsp:nvSpPr>
      <dsp:spPr>
        <a:xfrm>
          <a:off x="1124" y="8750"/>
          <a:ext cx="7347716" cy="120619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3600" b="1" i="1" kern="1200" dirty="0">
              <a:solidFill>
                <a:schemeClr val="tx1"/>
              </a:solidFill>
            </a:rPr>
            <a:t>По типу ходовых устройств </a:t>
          </a:r>
          <a:r>
            <a:rPr lang="ru-RU" sz="3600" b="1" kern="1200" dirty="0">
              <a:solidFill>
                <a:schemeClr val="tx1"/>
              </a:solidFill>
            </a:rPr>
            <a:t>различают</a:t>
          </a:r>
        </a:p>
      </dsp:txBody>
      <dsp:txXfrm>
        <a:off x="36452" y="44078"/>
        <a:ext cx="7277060" cy="1135542"/>
      </dsp:txXfrm>
    </dsp:sp>
    <dsp:sp modelId="{3C392945-2574-47D7-AC5D-2BC70F91A303}">
      <dsp:nvSpPr>
        <dsp:cNvPr id="0" name=""/>
        <dsp:cNvSpPr/>
      </dsp:nvSpPr>
      <dsp:spPr>
        <a:xfrm>
          <a:off x="735896" y="1214948"/>
          <a:ext cx="734771" cy="534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4396"/>
              </a:lnTo>
              <a:lnTo>
                <a:pt x="734771" y="5343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FE8CF-A6E6-480F-B3C2-4606233B3E4F}">
      <dsp:nvSpPr>
        <dsp:cNvPr id="0" name=""/>
        <dsp:cNvSpPr/>
      </dsp:nvSpPr>
      <dsp:spPr>
        <a:xfrm>
          <a:off x="1470667" y="1393081"/>
          <a:ext cx="6448207" cy="71252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i="1" kern="1200" dirty="0"/>
            <a:t>гусеничные машины</a:t>
          </a:r>
          <a:endParaRPr lang="ru-RU" sz="3200" b="1" i="1" kern="1200" dirty="0">
            <a:solidFill>
              <a:schemeClr val="tx1"/>
            </a:solidFill>
          </a:endParaRPr>
        </a:p>
      </dsp:txBody>
      <dsp:txXfrm>
        <a:off x="1491536" y="1413950"/>
        <a:ext cx="6406469" cy="670791"/>
      </dsp:txXfrm>
    </dsp:sp>
    <dsp:sp modelId="{91ADBBD9-AC02-462A-AC1B-576F6B9EDD52}">
      <dsp:nvSpPr>
        <dsp:cNvPr id="0" name=""/>
        <dsp:cNvSpPr/>
      </dsp:nvSpPr>
      <dsp:spPr>
        <a:xfrm>
          <a:off x="735896" y="1214948"/>
          <a:ext cx="734771" cy="1425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5058"/>
              </a:lnTo>
              <a:lnTo>
                <a:pt x="734771" y="14250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7DA451-5EE2-4D98-AE14-F97F19E5ABF5}">
      <dsp:nvSpPr>
        <dsp:cNvPr id="0" name=""/>
        <dsp:cNvSpPr/>
      </dsp:nvSpPr>
      <dsp:spPr>
        <a:xfrm>
          <a:off x="1470667" y="2283742"/>
          <a:ext cx="6448207" cy="71252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i="1" kern="1200" dirty="0"/>
            <a:t>пневмоколесные машины</a:t>
          </a:r>
          <a:endParaRPr lang="ru-RU" sz="3200" b="1" i="1" kern="1200" dirty="0">
            <a:solidFill>
              <a:schemeClr val="tx1"/>
            </a:solidFill>
          </a:endParaRPr>
        </a:p>
      </dsp:txBody>
      <dsp:txXfrm>
        <a:off x="1491536" y="2304611"/>
        <a:ext cx="6406469" cy="670791"/>
      </dsp:txXfrm>
    </dsp:sp>
    <dsp:sp modelId="{AF8854A5-81F7-42B7-9938-62303A6DE377}">
      <dsp:nvSpPr>
        <dsp:cNvPr id="0" name=""/>
        <dsp:cNvSpPr/>
      </dsp:nvSpPr>
      <dsp:spPr>
        <a:xfrm>
          <a:off x="735896" y="1214948"/>
          <a:ext cx="734771" cy="2315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5720"/>
              </a:lnTo>
              <a:lnTo>
                <a:pt x="734771" y="231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36E03-1153-4730-9BDB-B4372CE55E6E}">
      <dsp:nvSpPr>
        <dsp:cNvPr id="0" name=""/>
        <dsp:cNvSpPr/>
      </dsp:nvSpPr>
      <dsp:spPr>
        <a:xfrm>
          <a:off x="1470667" y="3174404"/>
          <a:ext cx="6448207" cy="71252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i="1" kern="1200" dirty="0" err="1"/>
            <a:t>рельсоколесные</a:t>
          </a:r>
          <a:r>
            <a:rPr lang="ru-RU" sz="3200" b="1" i="1" kern="1200" dirty="0"/>
            <a:t> машины</a:t>
          </a:r>
          <a:endParaRPr lang="ru-RU" sz="3200" b="1" i="1" kern="1200" dirty="0">
            <a:solidFill>
              <a:schemeClr val="tx1"/>
            </a:solidFill>
          </a:endParaRPr>
        </a:p>
      </dsp:txBody>
      <dsp:txXfrm>
        <a:off x="1491536" y="3195273"/>
        <a:ext cx="6406469" cy="670791"/>
      </dsp:txXfrm>
    </dsp:sp>
    <dsp:sp modelId="{C6C8A702-B2F9-488B-9638-24425BF0672B}">
      <dsp:nvSpPr>
        <dsp:cNvPr id="0" name=""/>
        <dsp:cNvSpPr/>
      </dsp:nvSpPr>
      <dsp:spPr>
        <a:xfrm>
          <a:off x="735896" y="1214948"/>
          <a:ext cx="734771" cy="320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6381"/>
              </a:lnTo>
              <a:lnTo>
                <a:pt x="734771" y="3206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C38F25-EB35-4D05-B9B0-351A9EAEF0BB}">
      <dsp:nvSpPr>
        <dsp:cNvPr id="0" name=""/>
        <dsp:cNvSpPr/>
      </dsp:nvSpPr>
      <dsp:spPr>
        <a:xfrm>
          <a:off x="1470667" y="4065065"/>
          <a:ext cx="6448207" cy="71252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i="1" kern="1200" dirty="0"/>
            <a:t>специальные машины</a:t>
          </a:r>
          <a:endParaRPr lang="ru-RU" sz="3200" b="1" i="1" kern="1200" dirty="0">
            <a:solidFill>
              <a:schemeClr val="tx1"/>
            </a:solidFill>
          </a:endParaRPr>
        </a:p>
      </dsp:txBody>
      <dsp:txXfrm>
        <a:off x="1491536" y="4085934"/>
        <a:ext cx="6406469" cy="670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60736-E220-4F32-B479-5928D652FC62}">
      <dsp:nvSpPr>
        <dsp:cNvPr id="0" name=""/>
        <dsp:cNvSpPr/>
      </dsp:nvSpPr>
      <dsp:spPr>
        <a:xfrm>
          <a:off x="3996444" y="1445536"/>
          <a:ext cx="2084594" cy="354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234"/>
              </a:lnTo>
              <a:lnTo>
                <a:pt x="2084594" y="177234"/>
              </a:lnTo>
              <a:lnTo>
                <a:pt x="2084594" y="35446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47D82-7A05-42CE-AEF8-AAE6E1D70E97}">
      <dsp:nvSpPr>
        <dsp:cNvPr id="0" name=""/>
        <dsp:cNvSpPr/>
      </dsp:nvSpPr>
      <dsp:spPr>
        <a:xfrm>
          <a:off x="1911849" y="1445536"/>
          <a:ext cx="2084594" cy="354469"/>
        </a:xfrm>
        <a:custGeom>
          <a:avLst/>
          <a:gdLst/>
          <a:ahLst/>
          <a:cxnLst/>
          <a:rect l="0" t="0" r="0" b="0"/>
          <a:pathLst>
            <a:path>
              <a:moveTo>
                <a:pt x="2084594" y="0"/>
              </a:moveTo>
              <a:lnTo>
                <a:pt x="2084594" y="177234"/>
              </a:lnTo>
              <a:lnTo>
                <a:pt x="0" y="177234"/>
              </a:lnTo>
              <a:lnTo>
                <a:pt x="0" y="35446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1628358" y="601560"/>
          <a:ext cx="4736171" cy="843975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kern="1200" dirty="0">
              <a:solidFill>
                <a:schemeClr val="tx1"/>
              </a:solidFill>
            </a:rPr>
            <a:t>Строительные машины</a:t>
          </a:r>
        </a:p>
      </dsp:txBody>
      <dsp:txXfrm>
        <a:off x="1669557" y="642759"/>
        <a:ext cx="4653773" cy="761577"/>
      </dsp:txXfrm>
    </dsp:sp>
    <dsp:sp modelId="{CA4108CA-278A-48B0-80D6-4D0BD544D35D}">
      <dsp:nvSpPr>
        <dsp:cNvPr id="0" name=""/>
        <dsp:cNvSpPr/>
      </dsp:nvSpPr>
      <dsp:spPr>
        <a:xfrm>
          <a:off x="4490" y="1800005"/>
          <a:ext cx="3814719" cy="982809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i="1" kern="1200" dirty="0">
              <a:solidFill>
                <a:schemeClr val="tx1"/>
              </a:solidFill>
            </a:rPr>
            <a:t>транспортные</a:t>
          </a:r>
        </a:p>
      </dsp:txBody>
      <dsp:txXfrm>
        <a:off x="52466" y="1847981"/>
        <a:ext cx="3718767" cy="886857"/>
      </dsp:txXfrm>
    </dsp:sp>
    <dsp:sp modelId="{8F12E870-1A06-4CE9-B5B7-67CEF345C241}">
      <dsp:nvSpPr>
        <dsp:cNvPr id="0" name=""/>
        <dsp:cNvSpPr/>
      </dsp:nvSpPr>
      <dsp:spPr>
        <a:xfrm>
          <a:off x="4173678" y="1800005"/>
          <a:ext cx="3814719" cy="982809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i="1" kern="1200" dirty="0">
              <a:solidFill>
                <a:schemeClr val="tx1"/>
              </a:solidFill>
            </a:rPr>
            <a:t>технологические</a:t>
          </a:r>
        </a:p>
      </dsp:txBody>
      <dsp:txXfrm>
        <a:off x="4221654" y="1847981"/>
        <a:ext cx="3718767" cy="8868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60736-E220-4F32-B479-5928D652FC62}">
      <dsp:nvSpPr>
        <dsp:cNvPr id="0" name=""/>
        <dsp:cNvSpPr/>
      </dsp:nvSpPr>
      <dsp:spPr>
        <a:xfrm>
          <a:off x="3996059" y="726749"/>
          <a:ext cx="3427071" cy="237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956"/>
              </a:lnTo>
              <a:lnTo>
                <a:pt x="3427071" y="118956"/>
              </a:lnTo>
              <a:lnTo>
                <a:pt x="3427071" y="23791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F2DFE-A6FE-4809-B70E-1C5992DBF238}">
      <dsp:nvSpPr>
        <dsp:cNvPr id="0" name=""/>
        <dsp:cNvSpPr/>
      </dsp:nvSpPr>
      <dsp:spPr>
        <a:xfrm>
          <a:off x="3996059" y="726749"/>
          <a:ext cx="2056242" cy="237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956"/>
              </a:lnTo>
              <a:lnTo>
                <a:pt x="2056242" y="118956"/>
              </a:lnTo>
              <a:lnTo>
                <a:pt x="2056242" y="23791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ACB37B-8525-4A3D-A0FC-8675F521217B}">
      <dsp:nvSpPr>
        <dsp:cNvPr id="0" name=""/>
        <dsp:cNvSpPr/>
      </dsp:nvSpPr>
      <dsp:spPr>
        <a:xfrm>
          <a:off x="3996059" y="726749"/>
          <a:ext cx="685414" cy="237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956"/>
              </a:lnTo>
              <a:lnTo>
                <a:pt x="685414" y="118956"/>
              </a:lnTo>
              <a:lnTo>
                <a:pt x="685414" y="23791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A305F-8AA5-4FEF-B2A8-BEBCD621889C}">
      <dsp:nvSpPr>
        <dsp:cNvPr id="0" name=""/>
        <dsp:cNvSpPr/>
      </dsp:nvSpPr>
      <dsp:spPr>
        <a:xfrm>
          <a:off x="3310645" y="726749"/>
          <a:ext cx="685414" cy="237912"/>
        </a:xfrm>
        <a:custGeom>
          <a:avLst/>
          <a:gdLst/>
          <a:ahLst/>
          <a:cxnLst/>
          <a:rect l="0" t="0" r="0" b="0"/>
          <a:pathLst>
            <a:path>
              <a:moveTo>
                <a:pt x="685414" y="0"/>
              </a:moveTo>
              <a:lnTo>
                <a:pt x="685414" y="118956"/>
              </a:lnTo>
              <a:lnTo>
                <a:pt x="0" y="118956"/>
              </a:lnTo>
              <a:lnTo>
                <a:pt x="0" y="23791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C7F6D-2FD6-417E-9F46-B92A1F9E5D5C}">
      <dsp:nvSpPr>
        <dsp:cNvPr id="0" name=""/>
        <dsp:cNvSpPr/>
      </dsp:nvSpPr>
      <dsp:spPr>
        <a:xfrm>
          <a:off x="1944677" y="726749"/>
          <a:ext cx="2051382" cy="237912"/>
        </a:xfrm>
        <a:custGeom>
          <a:avLst/>
          <a:gdLst/>
          <a:ahLst/>
          <a:cxnLst/>
          <a:rect l="0" t="0" r="0" b="0"/>
          <a:pathLst>
            <a:path>
              <a:moveTo>
                <a:pt x="2051382" y="0"/>
              </a:moveTo>
              <a:lnTo>
                <a:pt x="2051382" y="118956"/>
              </a:lnTo>
              <a:lnTo>
                <a:pt x="0" y="118956"/>
              </a:lnTo>
              <a:lnTo>
                <a:pt x="0" y="23791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47D82-7A05-42CE-AEF8-AAE6E1D70E97}">
      <dsp:nvSpPr>
        <dsp:cNvPr id="0" name=""/>
        <dsp:cNvSpPr/>
      </dsp:nvSpPr>
      <dsp:spPr>
        <a:xfrm>
          <a:off x="568988" y="726749"/>
          <a:ext cx="3427071" cy="237912"/>
        </a:xfrm>
        <a:custGeom>
          <a:avLst/>
          <a:gdLst/>
          <a:ahLst/>
          <a:cxnLst/>
          <a:rect l="0" t="0" r="0" b="0"/>
          <a:pathLst>
            <a:path>
              <a:moveTo>
                <a:pt x="3427071" y="0"/>
              </a:moveTo>
              <a:lnTo>
                <a:pt x="3427071" y="118956"/>
              </a:lnTo>
              <a:lnTo>
                <a:pt x="0" y="118956"/>
              </a:lnTo>
              <a:lnTo>
                <a:pt x="0" y="23791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212199" y="160291"/>
          <a:ext cx="7567720" cy="566458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>
              <a:solidFill>
                <a:schemeClr val="tx1"/>
              </a:solidFill>
            </a:rPr>
            <a:t>Основные характеристики строительных машин</a:t>
          </a:r>
        </a:p>
      </dsp:txBody>
      <dsp:txXfrm>
        <a:off x="239851" y="187943"/>
        <a:ext cx="7512416" cy="511154"/>
      </dsp:txXfrm>
    </dsp:sp>
    <dsp:sp modelId="{CA4108CA-278A-48B0-80D6-4D0BD544D35D}">
      <dsp:nvSpPr>
        <dsp:cNvPr id="0" name=""/>
        <dsp:cNvSpPr/>
      </dsp:nvSpPr>
      <dsp:spPr>
        <a:xfrm>
          <a:off x="2530" y="964661"/>
          <a:ext cx="1132916" cy="3532766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производственная эксплуатация</a:t>
          </a:r>
        </a:p>
      </dsp:txBody>
      <dsp:txXfrm>
        <a:off x="57833" y="1019964"/>
        <a:ext cx="1022310" cy="3422160"/>
      </dsp:txXfrm>
    </dsp:sp>
    <dsp:sp modelId="{6CC7B3E4-03E3-4A49-A1E1-4286F43AB4B8}">
      <dsp:nvSpPr>
        <dsp:cNvPr id="0" name=""/>
        <dsp:cNvSpPr/>
      </dsp:nvSpPr>
      <dsp:spPr>
        <a:xfrm>
          <a:off x="1378219" y="964661"/>
          <a:ext cx="1132916" cy="3532766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техническая эксплуатация</a:t>
          </a:r>
        </a:p>
      </dsp:txBody>
      <dsp:txXfrm>
        <a:off x="1433522" y="1019964"/>
        <a:ext cx="1022310" cy="3422160"/>
      </dsp:txXfrm>
    </dsp:sp>
    <dsp:sp modelId="{D2C007AB-E33B-42FE-A961-D1E70D60C226}">
      <dsp:nvSpPr>
        <dsp:cNvPr id="0" name=""/>
        <dsp:cNvSpPr/>
      </dsp:nvSpPr>
      <dsp:spPr>
        <a:xfrm>
          <a:off x="2744187" y="964661"/>
          <a:ext cx="1132916" cy="3532766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предельное состояние машины</a:t>
          </a:r>
        </a:p>
      </dsp:txBody>
      <dsp:txXfrm>
        <a:off x="2799490" y="1019964"/>
        <a:ext cx="1022310" cy="3422160"/>
      </dsp:txXfrm>
    </dsp:sp>
    <dsp:sp modelId="{CA609EDF-8D71-4B17-BEAE-9BE5C340D597}">
      <dsp:nvSpPr>
        <dsp:cNvPr id="0" name=""/>
        <dsp:cNvSpPr/>
      </dsp:nvSpPr>
      <dsp:spPr>
        <a:xfrm>
          <a:off x="4115015" y="964661"/>
          <a:ext cx="1132916" cy="3532766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срок службы</a:t>
          </a:r>
        </a:p>
      </dsp:txBody>
      <dsp:txXfrm>
        <a:off x="4170318" y="1019964"/>
        <a:ext cx="1022310" cy="3422160"/>
      </dsp:txXfrm>
    </dsp:sp>
    <dsp:sp modelId="{FDAB7AD1-FD57-4D59-8C5E-53C119FC37C3}">
      <dsp:nvSpPr>
        <dsp:cNvPr id="0" name=""/>
        <dsp:cNvSpPr/>
      </dsp:nvSpPr>
      <dsp:spPr>
        <a:xfrm>
          <a:off x="5485844" y="964661"/>
          <a:ext cx="1132916" cy="3532766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технический ресурс</a:t>
          </a:r>
        </a:p>
      </dsp:txBody>
      <dsp:txXfrm>
        <a:off x="5541147" y="1019964"/>
        <a:ext cx="1022310" cy="3422160"/>
      </dsp:txXfrm>
    </dsp:sp>
    <dsp:sp modelId="{8F12E870-1A06-4CE9-B5B7-67CEF345C241}">
      <dsp:nvSpPr>
        <dsp:cNvPr id="0" name=""/>
        <dsp:cNvSpPr/>
      </dsp:nvSpPr>
      <dsp:spPr>
        <a:xfrm>
          <a:off x="6856672" y="964661"/>
          <a:ext cx="1132916" cy="3532766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моральный износ</a:t>
          </a:r>
        </a:p>
      </dsp:txBody>
      <dsp:txXfrm>
        <a:off x="6911975" y="1019964"/>
        <a:ext cx="1022310" cy="34221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60736-E220-4F32-B479-5928D652FC62}">
      <dsp:nvSpPr>
        <dsp:cNvPr id="0" name=""/>
        <dsp:cNvSpPr/>
      </dsp:nvSpPr>
      <dsp:spPr>
        <a:xfrm>
          <a:off x="3048000" y="873578"/>
          <a:ext cx="2109210" cy="366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030"/>
              </a:lnTo>
              <a:lnTo>
                <a:pt x="2109210" y="183030"/>
              </a:lnTo>
              <a:lnTo>
                <a:pt x="2109210" y="3660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C7F6D-2FD6-417E-9F46-B92A1F9E5D5C}">
      <dsp:nvSpPr>
        <dsp:cNvPr id="0" name=""/>
        <dsp:cNvSpPr/>
      </dsp:nvSpPr>
      <dsp:spPr>
        <a:xfrm>
          <a:off x="3002280" y="873578"/>
          <a:ext cx="91440" cy="3660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60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47D82-7A05-42CE-AEF8-AAE6E1D70E97}">
      <dsp:nvSpPr>
        <dsp:cNvPr id="0" name=""/>
        <dsp:cNvSpPr/>
      </dsp:nvSpPr>
      <dsp:spPr>
        <a:xfrm>
          <a:off x="938789" y="873578"/>
          <a:ext cx="2109210" cy="366061"/>
        </a:xfrm>
        <a:custGeom>
          <a:avLst/>
          <a:gdLst/>
          <a:ahLst/>
          <a:cxnLst/>
          <a:rect l="0" t="0" r="0" b="0"/>
          <a:pathLst>
            <a:path>
              <a:moveTo>
                <a:pt x="2109210" y="0"/>
              </a:moveTo>
              <a:lnTo>
                <a:pt x="2109210" y="183030"/>
              </a:lnTo>
              <a:lnTo>
                <a:pt x="0" y="183030"/>
              </a:lnTo>
              <a:lnTo>
                <a:pt x="0" y="3660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602474" y="2003"/>
          <a:ext cx="4891050" cy="871574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kern="1200" dirty="0">
              <a:solidFill>
                <a:schemeClr val="tx1"/>
              </a:solidFill>
            </a:rPr>
            <a:t>Параметры машины</a:t>
          </a:r>
        </a:p>
      </dsp:txBody>
      <dsp:txXfrm>
        <a:off x="645020" y="44549"/>
        <a:ext cx="4805958" cy="786482"/>
      </dsp:txXfrm>
    </dsp:sp>
    <dsp:sp modelId="{CA4108CA-278A-48B0-80D6-4D0BD544D35D}">
      <dsp:nvSpPr>
        <dsp:cNvPr id="0" name=""/>
        <dsp:cNvSpPr/>
      </dsp:nvSpPr>
      <dsp:spPr>
        <a:xfrm>
          <a:off x="67214" y="1239639"/>
          <a:ext cx="1743149" cy="3544703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i="1" kern="1200" dirty="0">
              <a:solidFill>
                <a:schemeClr val="tx1"/>
              </a:solidFill>
            </a:rPr>
            <a:t>главные</a:t>
          </a:r>
        </a:p>
      </dsp:txBody>
      <dsp:txXfrm>
        <a:off x="152306" y="1324731"/>
        <a:ext cx="1572965" cy="3374519"/>
      </dsp:txXfrm>
    </dsp:sp>
    <dsp:sp modelId="{6CC7B3E4-03E3-4A49-A1E1-4286F43AB4B8}">
      <dsp:nvSpPr>
        <dsp:cNvPr id="0" name=""/>
        <dsp:cNvSpPr/>
      </dsp:nvSpPr>
      <dsp:spPr>
        <a:xfrm>
          <a:off x="2176425" y="1239639"/>
          <a:ext cx="1743149" cy="3544703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i="1" kern="1200" dirty="0">
              <a:solidFill>
                <a:schemeClr val="tx1"/>
              </a:solidFill>
            </a:rPr>
            <a:t>основные</a:t>
          </a:r>
        </a:p>
      </dsp:txBody>
      <dsp:txXfrm>
        <a:off x="2261517" y="1324731"/>
        <a:ext cx="1572965" cy="3374519"/>
      </dsp:txXfrm>
    </dsp:sp>
    <dsp:sp modelId="{8F12E870-1A06-4CE9-B5B7-67CEF345C241}">
      <dsp:nvSpPr>
        <dsp:cNvPr id="0" name=""/>
        <dsp:cNvSpPr/>
      </dsp:nvSpPr>
      <dsp:spPr>
        <a:xfrm>
          <a:off x="4285636" y="1239639"/>
          <a:ext cx="1743149" cy="3544703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i="1" kern="1200" dirty="0">
              <a:solidFill>
                <a:schemeClr val="tx1"/>
              </a:solidFill>
            </a:rPr>
            <a:t>вспомогательные</a:t>
          </a:r>
        </a:p>
      </dsp:txBody>
      <dsp:txXfrm>
        <a:off x="4370728" y="1324731"/>
        <a:ext cx="1572965" cy="33745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49B4A-35B9-46BB-9423-A774A28EC867}">
      <dsp:nvSpPr>
        <dsp:cNvPr id="0" name=""/>
        <dsp:cNvSpPr/>
      </dsp:nvSpPr>
      <dsp:spPr>
        <a:xfrm>
          <a:off x="4000528" y="392507"/>
          <a:ext cx="1745545" cy="165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63"/>
              </a:lnTo>
              <a:lnTo>
                <a:pt x="1745545" y="82963"/>
              </a:lnTo>
              <a:lnTo>
                <a:pt x="1745545" y="165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8BD53-935D-4176-A460-4D81375803B7}">
      <dsp:nvSpPr>
        <dsp:cNvPr id="0" name=""/>
        <dsp:cNvSpPr/>
      </dsp:nvSpPr>
      <dsp:spPr>
        <a:xfrm>
          <a:off x="4000528" y="392507"/>
          <a:ext cx="795676" cy="165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63"/>
              </a:lnTo>
              <a:lnTo>
                <a:pt x="795676" y="82963"/>
              </a:lnTo>
              <a:lnTo>
                <a:pt x="795676" y="165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B3819-B5BC-4314-B24B-38C8BFFC64CA}">
      <dsp:nvSpPr>
        <dsp:cNvPr id="0" name=""/>
        <dsp:cNvSpPr/>
      </dsp:nvSpPr>
      <dsp:spPr>
        <a:xfrm>
          <a:off x="3846335" y="392507"/>
          <a:ext cx="154192" cy="165390"/>
        </a:xfrm>
        <a:custGeom>
          <a:avLst/>
          <a:gdLst/>
          <a:ahLst/>
          <a:cxnLst/>
          <a:rect l="0" t="0" r="0" b="0"/>
          <a:pathLst>
            <a:path>
              <a:moveTo>
                <a:pt x="154192" y="0"/>
              </a:moveTo>
              <a:lnTo>
                <a:pt x="154192" y="82963"/>
              </a:lnTo>
              <a:lnTo>
                <a:pt x="0" y="82963"/>
              </a:lnTo>
              <a:lnTo>
                <a:pt x="0" y="165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8B5E33-C81C-4253-AB01-70A72EABE88A}">
      <dsp:nvSpPr>
        <dsp:cNvPr id="0" name=""/>
        <dsp:cNvSpPr/>
      </dsp:nvSpPr>
      <dsp:spPr>
        <a:xfrm>
          <a:off x="2896466" y="392507"/>
          <a:ext cx="1104061" cy="165390"/>
        </a:xfrm>
        <a:custGeom>
          <a:avLst/>
          <a:gdLst/>
          <a:ahLst/>
          <a:cxnLst/>
          <a:rect l="0" t="0" r="0" b="0"/>
          <a:pathLst>
            <a:path>
              <a:moveTo>
                <a:pt x="1104061" y="0"/>
              </a:moveTo>
              <a:lnTo>
                <a:pt x="1104061" y="82963"/>
              </a:lnTo>
              <a:lnTo>
                <a:pt x="0" y="82963"/>
              </a:lnTo>
              <a:lnTo>
                <a:pt x="0" y="165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5C3CAB-61AB-4A63-96D2-CB3C933A3FDF}">
      <dsp:nvSpPr>
        <dsp:cNvPr id="0" name=""/>
        <dsp:cNvSpPr/>
      </dsp:nvSpPr>
      <dsp:spPr>
        <a:xfrm>
          <a:off x="1946597" y="392507"/>
          <a:ext cx="2053930" cy="165390"/>
        </a:xfrm>
        <a:custGeom>
          <a:avLst/>
          <a:gdLst/>
          <a:ahLst/>
          <a:cxnLst/>
          <a:rect l="0" t="0" r="0" b="0"/>
          <a:pathLst>
            <a:path>
              <a:moveTo>
                <a:pt x="2053930" y="0"/>
              </a:moveTo>
              <a:lnTo>
                <a:pt x="2053930" y="82963"/>
              </a:lnTo>
              <a:lnTo>
                <a:pt x="0" y="82963"/>
              </a:lnTo>
              <a:lnTo>
                <a:pt x="0" y="165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049F7-2D0C-43CE-BD84-82BA8F71EB7B}">
      <dsp:nvSpPr>
        <dsp:cNvPr id="0" name=""/>
        <dsp:cNvSpPr/>
      </dsp:nvSpPr>
      <dsp:spPr>
        <a:xfrm>
          <a:off x="687647" y="0"/>
          <a:ext cx="6625760" cy="392507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Строительные машины различаются</a:t>
          </a:r>
        </a:p>
      </dsp:txBody>
      <dsp:txXfrm>
        <a:off x="687647" y="0"/>
        <a:ext cx="6625760" cy="392507"/>
      </dsp:txXfrm>
    </dsp:sp>
    <dsp:sp modelId="{23B2D055-4C2C-4541-8301-355FBC19B847}">
      <dsp:nvSpPr>
        <dsp:cNvPr id="0" name=""/>
        <dsp:cNvSpPr/>
      </dsp:nvSpPr>
      <dsp:spPr>
        <a:xfrm>
          <a:off x="1554089" y="557898"/>
          <a:ext cx="785015" cy="4227910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700" b="1" i="1" kern="1200" dirty="0">
              <a:solidFill>
                <a:schemeClr val="tx1"/>
              </a:solidFill>
            </a:rPr>
            <a:t>по назначению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1554089" y="557898"/>
        <a:ext cx="785015" cy="4227910"/>
      </dsp:txXfrm>
    </dsp:sp>
    <dsp:sp modelId="{DDC6CD76-C27B-4C6F-A86B-434F225CED90}">
      <dsp:nvSpPr>
        <dsp:cNvPr id="0" name=""/>
        <dsp:cNvSpPr/>
      </dsp:nvSpPr>
      <dsp:spPr>
        <a:xfrm>
          <a:off x="2503958" y="557898"/>
          <a:ext cx="785015" cy="4227910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700" b="1" i="1" kern="1200" dirty="0">
              <a:solidFill>
                <a:schemeClr val="tx1"/>
              </a:solidFill>
            </a:rPr>
            <a:t>по режиму рабочего процесса </a:t>
          </a:r>
        </a:p>
      </dsp:txBody>
      <dsp:txXfrm>
        <a:off x="2503958" y="557898"/>
        <a:ext cx="785015" cy="4227910"/>
      </dsp:txXfrm>
    </dsp:sp>
    <dsp:sp modelId="{73B493BD-D26B-4DB3-BC7B-AC53C75E0980}">
      <dsp:nvSpPr>
        <dsp:cNvPr id="0" name=""/>
        <dsp:cNvSpPr/>
      </dsp:nvSpPr>
      <dsp:spPr>
        <a:xfrm>
          <a:off x="3453827" y="557898"/>
          <a:ext cx="785015" cy="4227910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700" b="1" i="1" kern="1200" dirty="0">
              <a:solidFill>
                <a:schemeClr val="tx1"/>
              </a:solidFill>
            </a:rPr>
            <a:t>по роду используемой энергии </a:t>
          </a:r>
        </a:p>
      </dsp:txBody>
      <dsp:txXfrm>
        <a:off x="3453827" y="557898"/>
        <a:ext cx="785015" cy="4227910"/>
      </dsp:txXfrm>
    </dsp:sp>
    <dsp:sp modelId="{B7B0D6F6-A84F-4F0B-9716-84D73137CF30}">
      <dsp:nvSpPr>
        <dsp:cNvPr id="0" name=""/>
        <dsp:cNvSpPr/>
      </dsp:nvSpPr>
      <dsp:spPr>
        <a:xfrm>
          <a:off x="4403696" y="557898"/>
          <a:ext cx="785015" cy="4227910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700" b="1" i="1" kern="1200" dirty="0">
              <a:solidFill>
                <a:schemeClr val="tx1"/>
              </a:solidFill>
            </a:rPr>
            <a:t>по способности передвигаться </a:t>
          </a:r>
        </a:p>
      </dsp:txBody>
      <dsp:txXfrm>
        <a:off x="4403696" y="557898"/>
        <a:ext cx="785015" cy="4227910"/>
      </dsp:txXfrm>
    </dsp:sp>
    <dsp:sp modelId="{65B223CE-9086-47F4-8536-F29BAA6D7670}">
      <dsp:nvSpPr>
        <dsp:cNvPr id="0" name=""/>
        <dsp:cNvSpPr/>
      </dsp:nvSpPr>
      <dsp:spPr>
        <a:xfrm>
          <a:off x="5353565" y="557898"/>
          <a:ext cx="785015" cy="4227910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700" b="1" i="1" kern="1200" dirty="0">
              <a:solidFill>
                <a:schemeClr val="tx1"/>
              </a:solidFill>
            </a:rPr>
            <a:t>по типу ходовых устройств </a:t>
          </a:r>
        </a:p>
      </dsp:txBody>
      <dsp:txXfrm>
        <a:off x="5353565" y="557898"/>
        <a:ext cx="785015" cy="42279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12D39-08E3-45E6-93A1-7B24283E6870}">
      <dsp:nvSpPr>
        <dsp:cNvPr id="0" name=""/>
        <dsp:cNvSpPr/>
      </dsp:nvSpPr>
      <dsp:spPr>
        <a:xfrm>
          <a:off x="3960000" y="824307"/>
          <a:ext cx="3655700" cy="126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46"/>
              </a:lnTo>
              <a:lnTo>
                <a:pt x="3655700" y="63446"/>
              </a:lnTo>
              <a:lnTo>
                <a:pt x="365570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CAA42-94DA-4CA1-AAD1-3A808A1EBC46}">
      <dsp:nvSpPr>
        <dsp:cNvPr id="0" name=""/>
        <dsp:cNvSpPr/>
      </dsp:nvSpPr>
      <dsp:spPr>
        <a:xfrm>
          <a:off x="3960000" y="824307"/>
          <a:ext cx="2924560" cy="126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46"/>
              </a:lnTo>
              <a:lnTo>
                <a:pt x="2924560" y="63446"/>
              </a:lnTo>
              <a:lnTo>
                <a:pt x="292456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1BED8-7A57-4A84-B03E-9C5C89814809}">
      <dsp:nvSpPr>
        <dsp:cNvPr id="0" name=""/>
        <dsp:cNvSpPr/>
      </dsp:nvSpPr>
      <dsp:spPr>
        <a:xfrm>
          <a:off x="3960000" y="824307"/>
          <a:ext cx="2193420" cy="126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46"/>
              </a:lnTo>
              <a:lnTo>
                <a:pt x="2193420" y="63446"/>
              </a:lnTo>
              <a:lnTo>
                <a:pt x="219342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106F2-9360-42CC-B7C9-B05D3D858D37}">
      <dsp:nvSpPr>
        <dsp:cNvPr id="0" name=""/>
        <dsp:cNvSpPr/>
      </dsp:nvSpPr>
      <dsp:spPr>
        <a:xfrm>
          <a:off x="3960000" y="824307"/>
          <a:ext cx="1462280" cy="126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46"/>
              </a:lnTo>
              <a:lnTo>
                <a:pt x="1462280" y="63446"/>
              </a:lnTo>
              <a:lnTo>
                <a:pt x="146228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9D988-2DDB-4F3D-BEF0-806B49CEDBA8}">
      <dsp:nvSpPr>
        <dsp:cNvPr id="0" name=""/>
        <dsp:cNvSpPr/>
      </dsp:nvSpPr>
      <dsp:spPr>
        <a:xfrm>
          <a:off x="3960000" y="824307"/>
          <a:ext cx="731140" cy="126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46"/>
              </a:lnTo>
              <a:lnTo>
                <a:pt x="731140" y="63446"/>
              </a:lnTo>
              <a:lnTo>
                <a:pt x="73114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775B2-8419-4FAE-A2B5-E96A881AFB52}">
      <dsp:nvSpPr>
        <dsp:cNvPr id="0" name=""/>
        <dsp:cNvSpPr/>
      </dsp:nvSpPr>
      <dsp:spPr>
        <a:xfrm>
          <a:off x="3914280" y="824307"/>
          <a:ext cx="91440" cy="1268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7FC577-842C-402C-86B3-EC4C76A3E00D}">
      <dsp:nvSpPr>
        <dsp:cNvPr id="0" name=""/>
        <dsp:cNvSpPr/>
      </dsp:nvSpPr>
      <dsp:spPr>
        <a:xfrm>
          <a:off x="3228859" y="824307"/>
          <a:ext cx="731140" cy="126892"/>
        </a:xfrm>
        <a:custGeom>
          <a:avLst/>
          <a:gdLst/>
          <a:ahLst/>
          <a:cxnLst/>
          <a:rect l="0" t="0" r="0" b="0"/>
          <a:pathLst>
            <a:path>
              <a:moveTo>
                <a:pt x="731140" y="0"/>
              </a:moveTo>
              <a:lnTo>
                <a:pt x="731140" y="63446"/>
              </a:lnTo>
              <a:lnTo>
                <a:pt x="0" y="63446"/>
              </a:lnTo>
              <a:lnTo>
                <a:pt x="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4C372E-D1B7-42F3-987F-F76B6A0BD4F1}">
      <dsp:nvSpPr>
        <dsp:cNvPr id="0" name=""/>
        <dsp:cNvSpPr/>
      </dsp:nvSpPr>
      <dsp:spPr>
        <a:xfrm>
          <a:off x="2497719" y="824307"/>
          <a:ext cx="1462280" cy="126892"/>
        </a:xfrm>
        <a:custGeom>
          <a:avLst/>
          <a:gdLst/>
          <a:ahLst/>
          <a:cxnLst/>
          <a:rect l="0" t="0" r="0" b="0"/>
          <a:pathLst>
            <a:path>
              <a:moveTo>
                <a:pt x="1462280" y="0"/>
              </a:moveTo>
              <a:lnTo>
                <a:pt x="1462280" y="63446"/>
              </a:lnTo>
              <a:lnTo>
                <a:pt x="0" y="63446"/>
              </a:lnTo>
              <a:lnTo>
                <a:pt x="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4C7916-13FD-4474-92B2-94A4856CEECB}">
      <dsp:nvSpPr>
        <dsp:cNvPr id="0" name=""/>
        <dsp:cNvSpPr/>
      </dsp:nvSpPr>
      <dsp:spPr>
        <a:xfrm>
          <a:off x="1766579" y="824307"/>
          <a:ext cx="2193420" cy="126892"/>
        </a:xfrm>
        <a:custGeom>
          <a:avLst/>
          <a:gdLst/>
          <a:ahLst/>
          <a:cxnLst/>
          <a:rect l="0" t="0" r="0" b="0"/>
          <a:pathLst>
            <a:path>
              <a:moveTo>
                <a:pt x="2193420" y="0"/>
              </a:moveTo>
              <a:lnTo>
                <a:pt x="2193420" y="63446"/>
              </a:lnTo>
              <a:lnTo>
                <a:pt x="0" y="63446"/>
              </a:lnTo>
              <a:lnTo>
                <a:pt x="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9E466-2039-46F9-B55C-BA38574A7E31}">
      <dsp:nvSpPr>
        <dsp:cNvPr id="0" name=""/>
        <dsp:cNvSpPr/>
      </dsp:nvSpPr>
      <dsp:spPr>
        <a:xfrm>
          <a:off x="1035439" y="824307"/>
          <a:ext cx="2924560" cy="126892"/>
        </a:xfrm>
        <a:custGeom>
          <a:avLst/>
          <a:gdLst/>
          <a:ahLst/>
          <a:cxnLst/>
          <a:rect l="0" t="0" r="0" b="0"/>
          <a:pathLst>
            <a:path>
              <a:moveTo>
                <a:pt x="2924560" y="0"/>
              </a:moveTo>
              <a:lnTo>
                <a:pt x="2924560" y="63446"/>
              </a:lnTo>
              <a:lnTo>
                <a:pt x="0" y="63446"/>
              </a:lnTo>
              <a:lnTo>
                <a:pt x="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69780-4EF0-4833-81B3-1DFCEC1A403D}">
      <dsp:nvSpPr>
        <dsp:cNvPr id="0" name=""/>
        <dsp:cNvSpPr/>
      </dsp:nvSpPr>
      <dsp:spPr>
        <a:xfrm>
          <a:off x="304299" y="824307"/>
          <a:ext cx="3655700" cy="126892"/>
        </a:xfrm>
        <a:custGeom>
          <a:avLst/>
          <a:gdLst/>
          <a:ahLst/>
          <a:cxnLst/>
          <a:rect l="0" t="0" r="0" b="0"/>
          <a:pathLst>
            <a:path>
              <a:moveTo>
                <a:pt x="3655700" y="0"/>
              </a:moveTo>
              <a:lnTo>
                <a:pt x="3655700" y="63446"/>
              </a:lnTo>
              <a:lnTo>
                <a:pt x="0" y="63446"/>
              </a:lnTo>
              <a:lnTo>
                <a:pt x="0" y="1268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049F7-2D0C-43CE-BD84-82BA8F71EB7B}">
      <dsp:nvSpPr>
        <dsp:cNvPr id="0" name=""/>
        <dsp:cNvSpPr/>
      </dsp:nvSpPr>
      <dsp:spPr>
        <a:xfrm>
          <a:off x="746759" y="221510"/>
          <a:ext cx="6426480" cy="602797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i="1" kern="1200" dirty="0">
              <a:solidFill>
                <a:schemeClr val="tx1"/>
              </a:solidFill>
            </a:rPr>
            <a:t>По назначению</a:t>
          </a:r>
          <a:r>
            <a:rPr lang="ru-RU" sz="2000" b="1" kern="1200" dirty="0">
              <a:solidFill>
                <a:schemeClr val="tx1"/>
              </a:solidFill>
            </a:rPr>
            <a:t>                                                        строительные машины делят </a:t>
          </a:r>
        </a:p>
      </dsp:txBody>
      <dsp:txXfrm>
        <a:off x="746759" y="221510"/>
        <a:ext cx="6426480" cy="602797"/>
      </dsp:txXfrm>
    </dsp:sp>
    <dsp:sp modelId="{A97F29BB-9AFC-472B-9D07-DB118D92315E}">
      <dsp:nvSpPr>
        <dsp:cNvPr id="0" name=""/>
        <dsp:cNvSpPr/>
      </dsp:nvSpPr>
      <dsp:spPr>
        <a:xfrm>
          <a:off x="2175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>
              <a:solidFill>
                <a:schemeClr val="tx1"/>
              </a:solidFill>
            </a:rPr>
            <a:t>на транспортные</a:t>
          </a:r>
        </a:p>
      </dsp:txBody>
      <dsp:txXfrm>
        <a:off x="2175" y="951199"/>
        <a:ext cx="604248" cy="3613635"/>
      </dsp:txXfrm>
    </dsp:sp>
    <dsp:sp modelId="{5D9C6CEE-4A42-44A4-880C-348F8FA8F5CB}">
      <dsp:nvSpPr>
        <dsp:cNvPr id="0" name=""/>
        <dsp:cNvSpPr/>
      </dsp:nvSpPr>
      <dsp:spPr>
        <a:xfrm>
          <a:off x="733315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>
              <a:solidFill>
                <a:schemeClr val="tx1"/>
              </a:solidFill>
            </a:rPr>
            <a:t>на транспортирующие </a:t>
          </a:r>
        </a:p>
      </dsp:txBody>
      <dsp:txXfrm>
        <a:off x="733315" y="951199"/>
        <a:ext cx="604248" cy="3613635"/>
      </dsp:txXfrm>
    </dsp:sp>
    <dsp:sp modelId="{FC926E0A-E1FE-4304-86F0-E9CE7973E8B7}">
      <dsp:nvSpPr>
        <dsp:cNvPr id="0" name=""/>
        <dsp:cNvSpPr/>
      </dsp:nvSpPr>
      <dsp:spPr>
        <a:xfrm>
          <a:off x="1464455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>
              <a:solidFill>
                <a:schemeClr val="tx1"/>
              </a:solidFill>
            </a:rPr>
            <a:t>на погрузочно-разгрузочные</a:t>
          </a:r>
        </a:p>
      </dsp:txBody>
      <dsp:txXfrm>
        <a:off x="1464455" y="951199"/>
        <a:ext cx="604248" cy="3613635"/>
      </dsp:txXfrm>
    </dsp:sp>
    <dsp:sp modelId="{71385509-B31E-4BA7-A7F8-99E7C53A6E75}">
      <dsp:nvSpPr>
        <dsp:cNvPr id="0" name=""/>
        <dsp:cNvSpPr/>
      </dsp:nvSpPr>
      <dsp:spPr>
        <a:xfrm>
          <a:off x="2195595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>
              <a:solidFill>
                <a:schemeClr val="tx1"/>
              </a:solidFill>
            </a:rPr>
            <a:t>на грузоподъемные</a:t>
          </a:r>
        </a:p>
      </dsp:txBody>
      <dsp:txXfrm>
        <a:off x="2195595" y="951199"/>
        <a:ext cx="604248" cy="3613635"/>
      </dsp:txXfrm>
    </dsp:sp>
    <dsp:sp modelId="{4EA30ED2-9ABE-4E9B-A349-35CDA430063F}">
      <dsp:nvSpPr>
        <dsp:cNvPr id="0" name=""/>
        <dsp:cNvSpPr/>
      </dsp:nvSpPr>
      <dsp:spPr>
        <a:xfrm>
          <a:off x="2926735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>
              <a:solidFill>
                <a:schemeClr val="tx1"/>
              </a:solidFill>
            </a:rPr>
            <a:t>для земляных работ</a:t>
          </a:r>
        </a:p>
      </dsp:txBody>
      <dsp:txXfrm>
        <a:off x="2926735" y="951199"/>
        <a:ext cx="604248" cy="3613635"/>
      </dsp:txXfrm>
    </dsp:sp>
    <dsp:sp modelId="{A006C53D-10A5-4993-B4F2-C89E686DD2A3}">
      <dsp:nvSpPr>
        <dsp:cNvPr id="0" name=""/>
        <dsp:cNvSpPr/>
      </dsp:nvSpPr>
      <dsp:spPr>
        <a:xfrm>
          <a:off x="3657875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>
              <a:solidFill>
                <a:schemeClr val="tx1"/>
              </a:solidFill>
            </a:rPr>
            <a:t>для свайных работ</a:t>
          </a:r>
        </a:p>
      </dsp:txBody>
      <dsp:txXfrm>
        <a:off x="3657875" y="951199"/>
        <a:ext cx="604248" cy="3613635"/>
      </dsp:txXfrm>
    </dsp:sp>
    <dsp:sp modelId="{168572F5-6578-41C0-8C8A-0F27192E19B9}">
      <dsp:nvSpPr>
        <dsp:cNvPr id="0" name=""/>
        <dsp:cNvSpPr/>
      </dsp:nvSpPr>
      <dsp:spPr>
        <a:xfrm>
          <a:off x="4389016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>
              <a:solidFill>
                <a:schemeClr val="tx1"/>
              </a:solidFill>
            </a:rPr>
            <a:t>для дробления, сортировки и мойки каменных материалов</a:t>
          </a:r>
        </a:p>
      </dsp:txBody>
      <dsp:txXfrm>
        <a:off x="4389016" y="951199"/>
        <a:ext cx="604248" cy="3613635"/>
      </dsp:txXfrm>
    </dsp:sp>
    <dsp:sp modelId="{16C48680-1A65-46B5-9E8A-92EA70097C24}">
      <dsp:nvSpPr>
        <dsp:cNvPr id="0" name=""/>
        <dsp:cNvSpPr/>
      </dsp:nvSpPr>
      <dsp:spPr>
        <a:xfrm>
          <a:off x="5120156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>
              <a:solidFill>
                <a:schemeClr val="tx1"/>
              </a:solidFill>
            </a:rPr>
            <a:t>для приготовления, транспортирования бетонных смесей и растворов и уплотнения бетонной смеси</a:t>
          </a:r>
        </a:p>
      </dsp:txBody>
      <dsp:txXfrm>
        <a:off x="5120156" y="951199"/>
        <a:ext cx="604248" cy="3613635"/>
      </dsp:txXfrm>
    </dsp:sp>
    <dsp:sp modelId="{697FDD09-B9D9-4175-8A83-8F94B3E06D97}">
      <dsp:nvSpPr>
        <dsp:cNvPr id="0" name=""/>
        <dsp:cNvSpPr/>
      </dsp:nvSpPr>
      <dsp:spPr>
        <a:xfrm>
          <a:off x="5851296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>
              <a:solidFill>
                <a:schemeClr val="tx1"/>
              </a:solidFill>
            </a:rPr>
            <a:t>для отделочных работ</a:t>
          </a:r>
        </a:p>
      </dsp:txBody>
      <dsp:txXfrm>
        <a:off x="5851296" y="951199"/>
        <a:ext cx="604248" cy="3613635"/>
      </dsp:txXfrm>
    </dsp:sp>
    <dsp:sp modelId="{077D148C-BC96-428F-B2CA-4083B41C5798}">
      <dsp:nvSpPr>
        <dsp:cNvPr id="0" name=""/>
        <dsp:cNvSpPr/>
      </dsp:nvSpPr>
      <dsp:spPr>
        <a:xfrm>
          <a:off x="6582436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>
              <a:solidFill>
                <a:schemeClr val="tx1"/>
              </a:solidFill>
            </a:rPr>
            <a:t>на ручной механизированный инструмент</a:t>
          </a:r>
        </a:p>
      </dsp:txBody>
      <dsp:txXfrm>
        <a:off x="6582436" y="951199"/>
        <a:ext cx="604248" cy="3613635"/>
      </dsp:txXfrm>
    </dsp:sp>
    <dsp:sp modelId="{B4C6D4DD-41C6-42F4-B1ED-1ABEBC5D8487}">
      <dsp:nvSpPr>
        <dsp:cNvPr id="0" name=""/>
        <dsp:cNvSpPr/>
      </dsp:nvSpPr>
      <dsp:spPr>
        <a:xfrm>
          <a:off x="7313576" y="951199"/>
          <a:ext cx="604248" cy="361363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>
              <a:solidFill>
                <a:schemeClr val="tx1"/>
              </a:solidFill>
            </a:rPr>
            <a:t>на другие средства малой механизации</a:t>
          </a:r>
        </a:p>
      </dsp:txBody>
      <dsp:txXfrm>
        <a:off x="7313576" y="951199"/>
        <a:ext cx="604248" cy="36136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3CA7D-7F25-4B3E-961D-DDDF99D936A8}">
      <dsp:nvSpPr>
        <dsp:cNvPr id="0" name=""/>
        <dsp:cNvSpPr/>
      </dsp:nvSpPr>
      <dsp:spPr>
        <a:xfrm>
          <a:off x="235183" y="834"/>
          <a:ext cx="7449633" cy="136705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3600" b="1" i="1" kern="1200" dirty="0">
              <a:solidFill>
                <a:schemeClr val="tx1"/>
              </a:solidFill>
            </a:rPr>
            <a:t>По режиму рабочего процесса </a:t>
          </a:r>
          <a:r>
            <a:rPr lang="ru-RU" sz="3600" b="1" kern="1200" dirty="0">
              <a:solidFill>
                <a:schemeClr val="tx1"/>
              </a:solidFill>
            </a:rPr>
            <a:t>различают </a:t>
          </a:r>
        </a:p>
      </dsp:txBody>
      <dsp:txXfrm>
        <a:off x="275223" y="40874"/>
        <a:ext cx="7369553" cy="1286970"/>
      </dsp:txXfrm>
    </dsp:sp>
    <dsp:sp modelId="{3C392945-2574-47D7-AC5D-2BC70F91A303}">
      <dsp:nvSpPr>
        <dsp:cNvPr id="0" name=""/>
        <dsp:cNvSpPr/>
      </dsp:nvSpPr>
      <dsp:spPr>
        <a:xfrm>
          <a:off x="980146" y="1367884"/>
          <a:ext cx="744963" cy="1025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288"/>
              </a:lnTo>
              <a:lnTo>
                <a:pt x="744963" y="1025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FE8CF-A6E6-480F-B3C2-4606233B3E4F}">
      <dsp:nvSpPr>
        <dsp:cNvPr id="0" name=""/>
        <dsp:cNvSpPr/>
      </dsp:nvSpPr>
      <dsp:spPr>
        <a:xfrm>
          <a:off x="1725109" y="1709647"/>
          <a:ext cx="5249278" cy="1367050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i="1" kern="1200" dirty="0">
              <a:solidFill>
                <a:schemeClr val="tx1"/>
              </a:solidFill>
            </a:rPr>
            <a:t>машины цикличного действия</a:t>
          </a:r>
        </a:p>
      </dsp:txBody>
      <dsp:txXfrm>
        <a:off x="1765149" y="1749687"/>
        <a:ext cx="5169198" cy="1286970"/>
      </dsp:txXfrm>
    </dsp:sp>
    <dsp:sp modelId="{C6C8A702-B2F9-488B-9638-24425BF0672B}">
      <dsp:nvSpPr>
        <dsp:cNvPr id="0" name=""/>
        <dsp:cNvSpPr/>
      </dsp:nvSpPr>
      <dsp:spPr>
        <a:xfrm>
          <a:off x="980146" y="1367884"/>
          <a:ext cx="744963" cy="2734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4101"/>
              </a:lnTo>
              <a:lnTo>
                <a:pt x="744963" y="2734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C38F25-EB35-4D05-B9B0-351A9EAEF0BB}">
      <dsp:nvSpPr>
        <dsp:cNvPr id="0" name=""/>
        <dsp:cNvSpPr/>
      </dsp:nvSpPr>
      <dsp:spPr>
        <a:xfrm>
          <a:off x="1725109" y="3418461"/>
          <a:ext cx="5249278" cy="1367050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i="1" kern="1200" dirty="0">
              <a:solidFill>
                <a:schemeClr val="tx1"/>
              </a:solidFill>
            </a:rPr>
            <a:t>машины непрерывного действия</a:t>
          </a:r>
        </a:p>
      </dsp:txBody>
      <dsp:txXfrm>
        <a:off x="1765149" y="3458501"/>
        <a:ext cx="5169198" cy="12869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3CA7D-7F25-4B3E-961D-DDDF99D936A8}">
      <dsp:nvSpPr>
        <dsp:cNvPr id="0" name=""/>
        <dsp:cNvSpPr/>
      </dsp:nvSpPr>
      <dsp:spPr>
        <a:xfrm>
          <a:off x="1124" y="386469"/>
          <a:ext cx="7347716" cy="120619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3600" b="1" i="1" kern="1200" dirty="0">
              <a:solidFill>
                <a:schemeClr val="tx1"/>
              </a:solidFill>
            </a:rPr>
            <a:t>По роду используемой энергии</a:t>
          </a:r>
          <a:r>
            <a:rPr lang="ru-RU" sz="3600" b="1" kern="1200" dirty="0">
              <a:solidFill>
                <a:schemeClr val="tx1"/>
              </a:solidFill>
            </a:rPr>
            <a:t> различают машины</a:t>
          </a:r>
        </a:p>
      </dsp:txBody>
      <dsp:txXfrm>
        <a:off x="36452" y="421797"/>
        <a:ext cx="7277060" cy="1135542"/>
      </dsp:txXfrm>
    </dsp:sp>
    <dsp:sp modelId="{3C392945-2574-47D7-AC5D-2BC70F91A303}">
      <dsp:nvSpPr>
        <dsp:cNvPr id="0" name=""/>
        <dsp:cNvSpPr/>
      </dsp:nvSpPr>
      <dsp:spPr>
        <a:xfrm>
          <a:off x="735896" y="1592667"/>
          <a:ext cx="734771" cy="790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0868"/>
              </a:lnTo>
              <a:lnTo>
                <a:pt x="734771" y="790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FE8CF-A6E6-480F-B3C2-4606233B3E4F}">
      <dsp:nvSpPr>
        <dsp:cNvPr id="0" name=""/>
        <dsp:cNvSpPr/>
      </dsp:nvSpPr>
      <dsp:spPr>
        <a:xfrm>
          <a:off x="1470667" y="1770800"/>
          <a:ext cx="6448207" cy="122547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i="1" kern="1200" dirty="0"/>
            <a:t>работающие от собственного двигателя </a:t>
          </a:r>
          <a:r>
            <a:rPr lang="ru-RU" sz="2400" kern="1200" dirty="0"/>
            <a:t>внутреннего сгорания (дизеля или карбюраторного двигателя)</a:t>
          </a:r>
          <a:endParaRPr lang="ru-RU" sz="2400" b="1" i="1" kern="1200" dirty="0">
            <a:solidFill>
              <a:schemeClr val="tx1"/>
            </a:solidFill>
          </a:endParaRPr>
        </a:p>
      </dsp:txBody>
      <dsp:txXfrm>
        <a:off x="1506560" y="1806693"/>
        <a:ext cx="6376421" cy="1153686"/>
      </dsp:txXfrm>
    </dsp:sp>
    <dsp:sp modelId="{91ADBBD9-AC02-462A-AC1B-576F6B9EDD52}">
      <dsp:nvSpPr>
        <dsp:cNvPr id="0" name=""/>
        <dsp:cNvSpPr/>
      </dsp:nvSpPr>
      <dsp:spPr>
        <a:xfrm>
          <a:off x="735896" y="1592667"/>
          <a:ext cx="734771" cy="219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4472"/>
              </a:lnTo>
              <a:lnTo>
                <a:pt x="734771" y="21944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7DA451-5EE2-4D98-AE14-F97F19E5ABF5}">
      <dsp:nvSpPr>
        <dsp:cNvPr id="0" name=""/>
        <dsp:cNvSpPr/>
      </dsp:nvSpPr>
      <dsp:spPr>
        <a:xfrm>
          <a:off x="1470667" y="3174404"/>
          <a:ext cx="6448207" cy="122547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i="1" kern="1200" dirty="0"/>
            <a:t>работающие от внешних источников </a:t>
          </a:r>
          <a:r>
            <a:rPr lang="ru-RU" sz="2400" kern="1200" dirty="0"/>
            <a:t>с питанием от внешней сети (электрической, пневматической, реже гидравлической)</a:t>
          </a:r>
          <a:endParaRPr lang="ru-RU" sz="2400" b="1" i="1" kern="1200" dirty="0">
            <a:solidFill>
              <a:schemeClr val="tx1"/>
            </a:solidFill>
          </a:endParaRPr>
        </a:p>
      </dsp:txBody>
      <dsp:txXfrm>
        <a:off x="1506560" y="3210297"/>
        <a:ext cx="6376421" cy="11536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3CA7D-7F25-4B3E-961D-DDDF99D936A8}">
      <dsp:nvSpPr>
        <dsp:cNvPr id="0" name=""/>
        <dsp:cNvSpPr/>
      </dsp:nvSpPr>
      <dsp:spPr>
        <a:xfrm>
          <a:off x="1124" y="386469"/>
          <a:ext cx="7347716" cy="120619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3600" b="1" i="1" kern="1200" dirty="0">
              <a:solidFill>
                <a:schemeClr val="tx1"/>
              </a:solidFill>
            </a:rPr>
            <a:t>По способности передвигаться </a:t>
          </a:r>
          <a:r>
            <a:rPr lang="ru-RU" sz="3600" b="1" kern="1200" dirty="0">
              <a:solidFill>
                <a:schemeClr val="tx1"/>
              </a:solidFill>
            </a:rPr>
            <a:t>различают машины</a:t>
          </a:r>
        </a:p>
      </dsp:txBody>
      <dsp:txXfrm>
        <a:off x="36452" y="421797"/>
        <a:ext cx="7277060" cy="1135542"/>
      </dsp:txXfrm>
    </dsp:sp>
    <dsp:sp modelId="{3C392945-2574-47D7-AC5D-2BC70F91A303}">
      <dsp:nvSpPr>
        <dsp:cNvPr id="0" name=""/>
        <dsp:cNvSpPr/>
      </dsp:nvSpPr>
      <dsp:spPr>
        <a:xfrm>
          <a:off x="735896" y="1592667"/>
          <a:ext cx="734771" cy="790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0868"/>
              </a:lnTo>
              <a:lnTo>
                <a:pt x="734771" y="790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FE8CF-A6E6-480F-B3C2-4606233B3E4F}">
      <dsp:nvSpPr>
        <dsp:cNvPr id="0" name=""/>
        <dsp:cNvSpPr/>
      </dsp:nvSpPr>
      <dsp:spPr>
        <a:xfrm>
          <a:off x="1470667" y="1770800"/>
          <a:ext cx="6448207" cy="122547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i="1" kern="1200" dirty="0"/>
            <a:t>стационарные</a:t>
          </a:r>
          <a:endParaRPr lang="ru-RU" sz="3200" b="1" i="1" kern="1200" dirty="0">
            <a:solidFill>
              <a:schemeClr val="tx1"/>
            </a:solidFill>
          </a:endParaRPr>
        </a:p>
      </dsp:txBody>
      <dsp:txXfrm>
        <a:off x="1506560" y="1806693"/>
        <a:ext cx="6376421" cy="1153686"/>
      </dsp:txXfrm>
    </dsp:sp>
    <dsp:sp modelId="{91ADBBD9-AC02-462A-AC1B-576F6B9EDD52}">
      <dsp:nvSpPr>
        <dsp:cNvPr id="0" name=""/>
        <dsp:cNvSpPr/>
      </dsp:nvSpPr>
      <dsp:spPr>
        <a:xfrm>
          <a:off x="735896" y="1592667"/>
          <a:ext cx="734771" cy="219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4472"/>
              </a:lnTo>
              <a:lnTo>
                <a:pt x="734771" y="21944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7DA451-5EE2-4D98-AE14-F97F19E5ABF5}">
      <dsp:nvSpPr>
        <dsp:cNvPr id="0" name=""/>
        <dsp:cNvSpPr/>
      </dsp:nvSpPr>
      <dsp:spPr>
        <a:xfrm>
          <a:off x="1470667" y="3174404"/>
          <a:ext cx="6448207" cy="122547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i="1" kern="1200" dirty="0"/>
            <a:t>передвижные</a:t>
          </a:r>
          <a:endParaRPr lang="ru-RU" sz="3200" b="1" i="1" kern="1200" dirty="0">
            <a:solidFill>
              <a:schemeClr val="tx1"/>
            </a:solidFill>
          </a:endParaRPr>
        </a:p>
      </dsp:txBody>
      <dsp:txXfrm>
        <a:off x="1506560" y="3210297"/>
        <a:ext cx="6376421" cy="1153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232E20F-94D5-4A4E-8854-74697E2FCB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882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B990D818-2FEC-4BF1-A65A-F127C3402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36DB7-E2B1-4BB0-A9FC-5B9D3DE79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A74EC-04ED-496C-9D2C-C51B87DE8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43000" y="3733800"/>
            <a:ext cx="7162800" cy="16002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743200"/>
            <a:ext cx="7162800" cy="838200"/>
          </a:xfrm>
        </p:spPr>
        <p:txBody>
          <a:bodyPr anchor="b"/>
          <a:lstStyle>
            <a:lvl1pPr marL="0" indent="0">
              <a:buFontTx/>
              <a:buNone/>
              <a:defRPr sz="2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069646-A715-46D1-8B2C-F2F4371BF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6ADD3-CC0C-43A1-B571-0EFA963B3B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C7D0-3C75-4158-BA91-AAE7F58F8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DD72-3559-4FD2-8AAF-85B64E97B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C333D-256E-4453-BCA4-A660C4BC8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529E2-A018-4303-9A4A-98D6E31A90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904A3-84BC-4A15-B93E-D47EB9D32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B8676-A0EC-455D-86A5-6998835AB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75779-7D3B-45E8-A34B-DDCC215B5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7C5BB-751F-44BC-BBAF-2622B1EB2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4068E-AC75-4F97-94FC-6A95241D0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43650" y="533400"/>
            <a:ext cx="1733550" cy="5597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533400"/>
            <a:ext cx="5048250" cy="5597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ED6DE-5486-4903-A66A-757419BF4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43000" y="533400"/>
            <a:ext cx="6934200" cy="5597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9525D-85F2-44D5-B1A9-A848F07A0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830BF-B53C-42BD-B5CD-D74FBF2C5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EC9FA-0CCE-4373-8A08-A3D669023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39A28-5CF1-4481-B230-62AAA5760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239C1-C163-4489-911C-F77E5CDB6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B6A00-8BA5-46AD-9A3B-4DFB70B96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65813-43C4-4EEB-96DB-C23B655BC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13BE8-F22D-4985-B5A8-B2FCCC415D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685807F5-C44F-4572-AB4B-6F753C3F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533400"/>
            <a:ext cx="6934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52600"/>
            <a:ext cx="693420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53415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530975"/>
            <a:ext cx="403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30975"/>
            <a:ext cx="205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+mn-lt"/>
              </a:defRPr>
            </a:lvl1pPr>
          </a:lstStyle>
          <a:p>
            <a:pPr>
              <a:defRPr/>
            </a:pPr>
            <a:fld id="{E460C5EE-E9C9-460E-AA74-47F30F760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pitchFamily="18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2349500"/>
            <a:ext cx="7162800" cy="1600200"/>
          </a:xfrm>
        </p:spPr>
        <p:txBody>
          <a:bodyPr/>
          <a:lstStyle/>
          <a:p>
            <a:pPr algn="ctr" eaLnBrk="1" hangingPunct="1"/>
            <a:r>
              <a:rPr lang="ru-RU" sz="5400" b="1" dirty="0"/>
              <a:t>Лекция №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763963"/>
            <a:ext cx="8496300" cy="1536700"/>
          </a:xfrm>
          <a:noFill/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b="1" dirty="0">
                <a:solidFill>
                  <a:schemeClr val="hlink"/>
                </a:solidFill>
              </a:rPr>
              <a:t>ВВЕДЕНИЕ В ДИСЦИПЛИНУ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042988" y="836613"/>
            <a:ext cx="7162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 dirty="0">
                <a:latin typeface="Palatino Linotype" pitchFamily="18" charset="0"/>
              </a:rPr>
              <a:t>Дисциплина:</a:t>
            </a:r>
            <a:br>
              <a:rPr lang="ru-RU" sz="4000" b="1" dirty="0">
                <a:latin typeface="Palatino Linotype" pitchFamily="18" charset="0"/>
              </a:rPr>
            </a:br>
            <a:r>
              <a:rPr lang="ru-RU" sz="4000" b="1" dirty="0">
                <a:latin typeface="Palatino Linotype" pitchFamily="18" charset="0"/>
              </a:rPr>
              <a:t>«Строительно-дорожные машины</a:t>
            </a:r>
          </a:p>
          <a:p>
            <a:pPr algn="ctr"/>
            <a:r>
              <a:rPr lang="ru-RU" sz="4000" b="1" dirty="0">
                <a:latin typeface="Palatino Linotype" pitchFamily="18" charset="0"/>
              </a:rPr>
              <a:t>и оборудование»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1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1.3 Общая классификация строительных машин и </a:t>
            </a:r>
          </a:p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       оборудования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50236051"/>
              </p:ext>
            </p:extLst>
          </p:nvPr>
        </p:nvGraphicFramePr>
        <p:xfrm>
          <a:off x="571472" y="1500174"/>
          <a:ext cx="79200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986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1.3 Общая классификация строительных машин и </a:t>
            </a:r>
          </a:p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       оборудования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202628644"/>
              </p:ext>
            </p:extLst>
          </p:nvPr>
        </p:nvGraphicFramePr>
        <p:xfrm>
          <a:off x="571472" y="1500174"/>
          <a:ext cx="79200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570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1.3 Общая классификация строительных машин и </a:t>
            </a:r>
          </a:p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       оборудования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4049206"/>
              </p:ext>
            </p:extLst>
          </p:nvPr>
        </p:nvGraphicFramePr>
        <p:xfrm>
          <a:off x="571472" y="1500174"/>
          <a:ext cx="79200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202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91ADBBD9-AC02-462A-AC1B-576F6B9EDD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graphicEl>
                                              <a:dgm id="{A77DA451-5EE2-4D98-AE14-F97F19E5AB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8854A5-81F7-42B7-9938-62303A6DE3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graphicEl>
                                              <a:dgm id="{AF8854A5-81F7-42B7-9938-62303A6DE3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graphicEl>
                                              <a:dgm id="{AF8854A5-81F7-42B7-9938-62303A6DE3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graphicEl>
                                              <a:dgm id="{AF8854A5-81F7-42B7-9938-62303A6DE3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C36E03-1153-4730-9BDB-B4372CE55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dgm id="{62C36E03-1153-4730-9BDB-B4372CE55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graphicEl>
                                              <a:dgm id="{62C36E03-1153-4730-9BDB-B4372CE55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graphicEl>
                                              <a:dgm id="{62C36E03-1153-4730-9BDB-B4372CE55E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C8A702-B2F9-488B-9638-24425BF06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graphicEl>
                                              <a:dgm id="{C6C8A702-B2F9-488B-9638-24425BF06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graphicEl>
                                              <a:dgm id="{C6C8A702-B2F9-488B-9638-24425BF06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dgm id="{C6C8A702-B2F9-488B-9638-24425BF067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C38F25-EB35-4D05-B9B0-351A9EAEF0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graphicEl>
                                              <a:dgm id="{5FC38F25-EB35-4D05-B9B0-351A9EAEF0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graphicEl>
                                              <a:dgm id="{5FC38F25-EB35-4D05-B9B0-351A9EAEF0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graphicEl>
                                              <a:dgm id="{5FC38F25-EB35-4D05-B9B0-351A9EAEF0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647700"/>
            <a:ext cx="8207375" cy="539750"/>
          </a:xfrm>
          <a:noFill/>
        </p:spPr>
        <p:txBody>
          <a:bodyPr anchor="ctr"/>
          <a:lstStyle/>
          <a:p>
            <a:pPr algn="ctr" eaLnBrk="1" hangingPunct="1"/>
            <a:r>
              <a:rPr lang="ru-RU" sz="4000" b="1" dirty="0"/>
              <a:t>Лекция № 1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463317867"/>
              </p:ext>
            </p:extLst>
          </p:nvPr>
        </p:nvGraphicFramePr>
        <p:xfrm>
          <a:off x="714348" y="1825892"/>
          <a:ext cx="7776000" cy="4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" grpId="0"/>
      <p:bldGraphic spid="13" grpId="0" uiExpand="1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1.1 Основные понятия и определения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4218887359"/>
              </p:ext>
            </p:extLst>
          </p:nvPr>
        </p:nvGraphicFramePr>
        <p:xfrm>
          <a:off x="611560" y="1844824"/>
          <a:ext cx="7992888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Graphic spid="9" grpId="0" uiExpand="1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1.1 Основные понятия и определения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4243314"/>
              </p:ext>
            </p:extLst>
          </p:nvPr>
        </p:nvGraphicFramePr>
        <p:xfrm>
          <a:off x="575940" y="1556792"/>
          <a:ext cx="7992119" cy="465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91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BA305F-8AA5-4FEF-B2A8-BEBCD62188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D6BA305F-8AA5-4FEF-B2A8-BEBCD62188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D6BA305F-8AA5-4FEF-B2A8-BEBCD62188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D6BA305F-8AA5-4FEF-B2A8-BEBCD62188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C007AB-E33B-42FE-A961-D1E70D60C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D2C007AB-E33B-42FE-A961-D1E70D60C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D2C007AB-E33B-42FE-A961-D1E70D60C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D2C007AB-E33B-42FE-A961-D1E70D60C2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ACB37B-8525-4A3D-A0FC-8675F52121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37ACB37B-8525-4A3D-A0FC-8675F52121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37ACB37B-8525-4A3D-A0FC-8675F52121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37ACB37B-8525-4A3D-A0FC-8675F52121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609EDF-8D71-4B17-BEAE-9BE5C340D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graphicEl>
                                              <a:dgm id="{CA609EDF-8D71-4B17-BEAE-9BE5C340D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CA609EDF-8D71-4B17-BEAE-9BE5C340D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CA609EDF-8D71-4B17-BEAE-9BE5C340D5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3F2DFE-A6FE-4809-B70E-1C5992DBF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753F2DFE-A6FE-4809-B70E-1C5992DBF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graphicEl>
                                              <a:dgm id="{753F2DFE-A6FE-4809-B70E-1C5992DBF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graphicEl>
                                              <a:dgm id="{753F2DFE-A6FE-4809-B70E-1C5992DBF2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AB7AD1-FD57-4D59-8C5E-53C119FC37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graphicEl>
                                              <a:dgm id="{FDAB7AD1-FD57-4D59-8C5E-53C119FC37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FDAB7AD1-FD57-4D59-8C5E-53C119FC37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graphicEl>
                                              <a:dgm id="{FDAB7AD1-FD57-4D59-8C5E-53C119FC37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1.2 Параметры машины. Типоразмер и модель. </a:t>
            </a:r>
          </a:p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      Индекс машины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091860271"/>
              </p:ext>
            </p:extLst>
          </p:nvPr>
        </p:nvGraphicFramePr>
        <p:xfrm>
          <a:off x="1524000" y="1500174"/>
          <a:ext cx="60960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Graphic spid="9" grpId="0" uiExpand="1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1.2 Параметры машины. Типоразмер и модель. </a:t>
            </a:r>
          </a:p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      Индекс машины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4784"/>
            <a:ext cx="5149949" cy="4758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671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1.3 Общая классификация строительных машин и </a:t>
            </a:r>
          </a:p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       оборудования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63162909"/>
              </p:ext>
            </p:extLst>
          </p:nvPr>
        </p:nvGraphicFramePr>
        <p:xfrm>
          <a:off x="571472" y="1500174"/>
          <a:ext cx="800105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5A049F7-2D0C-43CE-BD84-82BA8F71E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graphicEl>
                                              <a:dgm id="{85A049F7-2D0C-43CE-BD84-82BA8F71E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85A049F7-2D0C-43CE-BD84-82BA8F71E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dgm id="{85A049F7-2D0C-43CE-BD84-82BA8F71EB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5C3CAB-61AB-4A63-96D2-CB3C933A3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dgm id="{5B5C3CAB-61AB-4A63-96D2-CB3C933A3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5B5C3CAB-61AB-4A63-96D2-CB3C933A3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5B5C3CAB-61AB-4A63-96D2-CB3C933A3F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B2D055-4C2C-4541-8301-355FBC19B8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23B2D055-4C2C-4541-8301-355FBC19B8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23B2D055-4C2C-4541-8301-355FBC19B8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23B2D055-4C2C-4541-8301-355FBC19B8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8B5E33-C81C-4253-AB01-70A72EABE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graphicEl>
                                              <a:dgm id="{128B5E33-C81C-4253-AB01-70A72EABE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128B5E33-C81C-4253-AB01-70A72EABE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128B5E33-C81C-4253-AB01-70A72EABE8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C6CD76-C27B-4C6F-A86B-434F225CE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graphicEl>
                                              <a:dgm id="{DDC6CD76-C27B-4C6F-A86B-434F225CE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graphicEl>
                                              <a:dgm id="{DDC6CD76-C27B-4C6F-A86B-434F225CE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DDC6CD76-C27B-4C6F-A86B-434F225CED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8B3819-B5BC-4314-B24B-38C8BFFC6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graphicEl>
                                              <a:dgm id="{968B3819-B5BC-4314-B24B-38C8BFFC6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dgm id="{968B3819-B5BC-4314-B24B-38C8BFFC6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968B3819-B5BC-4314-B24B-38C8BFFC64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B493BD-D26B-4DB3-BC7B-AC53C75E09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graphicEl>
                                              <a:dgm id="{73B493BD-D26B-4DB3-BC7B-AC53C75E09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graphicEl>
                                              <a:dgm id="{73B493BD-D26B-4DB3-BC7B-AC53C75E09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graphicEl>
                                              <a:dgm id="{73B493BD-D26B-4DB3-BC7B-AC53C75E09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28BD53-935D-4176-A460-4D8137580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graphicEl>
                                              <a:dgm id="{D928BD53-935D-4176-A460-4D8137580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graphicEl>
                                              <a:dgm id="{D928BD53-935D-4176-A460-4D8137580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graphicEl>
                                              <a:dgm id="{D928BD53-935D-4176-A460-4D81375803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B0D6F6-A84F-4F0B-9716-84D73137C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graphicEl>
                                              <a:dgm id="{B7B0D6F6-A84F-4F0B-9716-84D73137C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graphicEl>
                                              <a:dgm id="{B7B0D6F6-A84F-4F0B-9716-84D73137C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graphicEl>
                                              <a:dgm id="{B7B0D6F6-A84F-4F0B-9716-84D73137CF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049B4A-35B9-46BB-9423-A774A28EC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graphicEl>
                                              <a:dgm id="{3A049B4A-35B9-46BB-9423-A774A28EC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">
                                            <p:graphicEl>
                                              <a:dgm id="{3A049B4A-35B9-46BB-9423-A774A28EC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graphicEl>
                                              <a:dgm id="{3A049B4A-35B9-46BB-9423-A774A28EC8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B223CE-9086-47F4-8536-F29BAA6D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graphicEl>
                                              <a:dgm id="{65B223CE-9086-47F4-8536-F29BAA6D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>
                                            <p:graphicEl>
                                              <a:dgm id="{65B223CE-9086-47F4-8536-F29BAA6D7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">
                                            <p:graphicEl>
                                              <a:dgm id="{65B223CE-9086-47F4-8536-F29BAA6D76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Graphic spid="6" grpId="0" uiExpand="1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1.3 Общая классификация строительных машин и </a:t>
            </a:r>
          </a:p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       оборудования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88531862"/>
              </p:ext>
            </p:extLst>
          </p:nvPr>
        </p:nvGraphicFramePr>
        <p:xfrm>
          <a:off x="571472" y="1500174"/>
          <a:ext cx="79200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93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A049F7-2D0C-43CE-BD84-82BA8F71E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85A049F7-2D0C-43CE-BD84-82BA8F71E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85A049F7-2D0C-43CE-BD84-82BA8F71E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85A049F7-2D0C-43CE-BD84-82BA8F71EB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C69780-4EF0-4833-81B3-1DFCEC1A4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B7C69780-4EF0-4833-81B3-1DFCEC1A4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B7C69780-4EF0-4833-81B3-1DFCEC1A4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B7C69780-4EF0-4833-81B3-1DFCEC1A40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7F29BB-9AFC-472B-9D07-DB118D9231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A97F29BB-9AFC-472B-9D07-DB118D9231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A97F29BB-9AFC-472B-9D07-DB118D9231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A97F29BB-9AFC-472B-9D07-DB118D9231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09E466-2039-46F9-B55C-BA38574A7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A509E466-2039-46F9-B55C-BA38574A7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A509E466-2039-46F9-B55C-BA38574A7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A509E466-2039-46F9-B55C-BA38574A7E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9C6CEE-4A42-44A4-880C-348F8FA8F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5D9C6CEE-4A42-44A4-880C-348F8FA8F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5D9C6CEE-4A42-44A4-880C-348F8FA8F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5D9C6CEE-4A42-44A4-880C-348F8FA8F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4C7916-13FD-4474-92B2-94A4856CE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8B4C7916-13FD-4474-92B2-94A4856CE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8B4C7916-13FD-4474-92B2-94A4856CE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8B4C7916-13FD-4474-92B2-94A4856CEE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926E0A-E1FE-4304-86F0-E9CE7973E8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FC926E0A-E1FE-4304-86F0-E9CE7973E8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FC926E0A-E1FE-4304-86F0-E9CE7973E8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FC926E0A-E1FE-4304-86F0-E9CE7973E8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4C372E-D1B7-42F3-987F-F76B6A0BD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814C372E-D1B7-42F3-987F-F76B6A0BD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814C372E-D1B7-42F3-987F-F76B6A0BD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814C372E-D1B7-42F3-987F-F76B6A0BD4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385509-B31E-4BA7-A7F8-99E7C53A6E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graphicEl>
                                              <a:dgm id="{71385509-B31E-4BA7-A7F8-99E7C53A6E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71385509-B31E-4BA7-A7F8-99E7C53A6E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71385509-B31E-4BA7-A7F8-99E7C53A6E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7FC577-842C-402C-86B3-EC4C76A3E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207FC577-842C-402C-86B3-EC4C76A3E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graphicEl>
                                              <a:dgm id="{207FC577-842C-402C-86B3-EC4C76A3E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graphicEl>
                                              <a:dgm id="{207FC577-842C-402C-86B3-EC4C76A3E0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A30ED2-9ABE-4E9B-A349-35CDA43006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graphicEl>
                                              <a:dgm id="{4EA30ED2-9ABE-4E9B-A349-35CDA43006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4EA30ED2-9ABE-4E9B-A349-35CDA43006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graphicEl>
                                              <a:dgm id="{4EA30ED2-9ABE-4E9B-A349-35CDA43006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4775B2-8419-4FAE-A2B5-E96A881AF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>
                                            <p:graphicEl>
                                              <a:dgm id="{D84775B2-8419-4FAE-A2B5-E96A881AF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>
                                            <p:graphicEl>
                                              <a:dgm id="{D84775B2-8419-4FAE-A2B5-E96A881AF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graphicEl>
                                              <a:dgm id="{D84775B2-8419-4FAE-A2B5-E96A881AFB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06C53D-10A5-4993-B4F2-C89E686DD2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>
                                            <p:graphicEl>
                                              <a:dgm id="{A006C53D-10A5-4993-B4F2-C89E686DD2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>
                                            <p:graphicEl>
                                              <a:dgm id="{A006C53D-10A5-4993-B4F2-C89E686DD2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">
                                            <p:graphicEl>
                                              <a:dgm id="{A006C53D-10A5-4993-B4F2-C89E686DD2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29D988-2DDB-4F3D-BEF0-806B49CED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>
                                            <p:graphicEl>
                                              <a:dgm id="{9729D988-2DDB-4F3D-BEF0-806B49CED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>
                                            <p:graphicEl>
                                              <a:dgm id="{9729D988-2DDB-4F3D-BEF0-806B49CED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>
                                            <p:graphicEl>
                                              <a:dgm id="{9729D988-2DDB-4F3D-BEF0-806B49CEDB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8572F5-6578-41C0-8C8A-0F27192E1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">
                                            <p:graphicEl>
                                              <a:dgm id="{168572F5-6578-41C0-8C8A-0F27192E1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">
                                            <p:graphicEl>
                                              <a:dgm id="{168572F5-6578-41C0-8C8A-0F27192E1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>
                                            <p:graphicEl>
                                              <a:dgm id="{168572F5-6578-41C0-8C8A-0F27192E19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5106F2-9360-42CC-B7C9-B05D3D858D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">
                                            <p:graphicEl>
                                              <a:dgm id="{8B5106F2-9360-42CC-B7C9-B05D3D858D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">
                                            <p:graphicEl>
                                              <a:dgm id="{8B5106F2-9360-42CC-B7C9-B05D3D858D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">
                                            <p:graphicEl>
                                              <a:dgm id="{8B5106F2-9360-42CC-B7C9-B05D3D858D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C48680-1A65-46B5-9E8A-92EA70097C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">
                                            <p:graphicEl>
                                              <a:dgm id="{16C48680-1A65-46B5-9E8A-92EA70097C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">
                                            <p:graphicEl>
                                              <a:dgm id="{16C48680-1A65-46B5-9E8A-92EA70097C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>
                                            <p:graphicEl>
                                              <a:dgm id="{16C48680-1A65-46B5-9E8A-92EA70097C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31BED8-7A57-4A84-B03E-9C5C89814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">
                                            <p:graphicEl>
                                              <a:dgm id="{7231BED8-7A57-4A84-B03E-9C5C89814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">
                                            <p:graphicEl>
                                              <a:dgm id="{7231BED8-7A57-4A84-B03E-9C5C89814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">
                                            <p:graphicEl>
                                              <a:dgm id="{7231BED8-7A57-4A84-B03E-9C5C898148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7FDD09-B9D9-4175-8A83-8F94B3E06D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">
                                            <p:graphicEl>
                                              <a:dgm id="{697FDD09-B9D9-4175-8A83-8F94B3E06D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">
                                            <p:graphicEl>
                                              <a:dgm id="{697FDD09-B9D9-4175-8A83-8F94B3E06D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">
                                            <p:graphicEl>
                                              <a:dgm id="{697FDD09-B9D9-4175-8A83-8F94B3E06D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CCAA42-94DA-4CA1-AAD1-3A808A1EBC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">
                                            <p:graphicEl>
                                              <a:dgm id="{91CCAA42-94DA-4CA1-AAD1-3A808A1EBC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">
                                            <p:graphicEl>
                                              <a:dgm id="{91CCAA42-94DA-4CA1-AAD1-3A808A1EBC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">
                                            <p:graphicEl>
                                              <a:dgm id="{91CCAA42-94DA-4CA1-AAD1-3A808A1EBC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7D148C-BC96-428F-B2CA-4083B41C57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">
                                            <p:graphicEl>
                                              <a:dgm id="{077D148C-BC96-428F-B2CA-4083B41C57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">
                                            <p:graphicEl>
                                              <a:dgm id="{077D148C-BC96-428F-B2CA-4083B41C57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">
                                            <p:graphicEl>
                                              <a:dgm id="{077D148C-BC96-428F-B2CA-4083B41C57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912D39-08E3-45E6-93A1-7B24283E6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">
                                            <p:graphicEl>
                                              <a:dgm id="{39912D39-08E3-45E6-93A1-7B24283E6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">
                                            <p:graphicEl>
                                              <a:dgm id="{39912D39-08E3-45E6-93A1-7B24283E6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">
                                            <p:graphicEl>
                                              <a:dgm id="{39912D39-08E3-45E6-93A1-7B24283E68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4C6D4DD-41C6-42F4-B1ED-1ABEBC5D84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">
                                            <p:graphicEl>
                                              <a:dgm id="{B4C6D4DD-41C6-42F4-B1ED-1ABEBC5D84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">
                                            <p:graphicEl>
                                              <a:dgm id="{B4C6D4DD-41C6-42F4-B1ED-1ABEBC5D84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">
                                            <p:graphicEl>
                                              <a:dgm id="{B4C6D4DD-41C6-42F4-B1ED-1ABEBC5D84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1.3 Общая классификация строительных машин и </a:t>
            </a:r>
          </a:p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       оборудования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538361218"/>
              </p:ext>
            </p:extLst>
          </p:nvPr>
        </p:nvGraphicFramePr>
        <p:xfrm>
          <a:off x="571472" y="1500174"/>
          <a:ext cx="79200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053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graphicEl>
                                              <a:dgm id="{FF73CA7D-7F25-4B3E-961D-DDDF99D936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graphicEl>
                                              <a:dgm id="{3C392945-2574-47D7-AC5D-2BC70F91A3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150FE8CF-A6E6-480F-B3C2-4606233B3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C8A702-B2F9-488B-9638-24425BF06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C6C8A702-B2F9-488B-9638-24425BF06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C6C8A702-B2F9-488B-9638-24425BF06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C6C8A702-B2F9-488B-9638-24425BF067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C38F25-EB35-4D05-B9B0-351A9EAEF0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5FC38F25-EB35-4D05-B9B0-351A9EAEF0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5FC38F25-EB35-4D05-B9B0-351A9EAEF0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graphicEl>
                                              <a:dgm id="{5FC38F25-EB35-4D05-B9B0-351A9EAEF0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01159441">
  <a:themeElements>
    <a:clrScheme name="0115944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s_fyqtrlyps_tp01019776">
  <a:themeElements>
    <a:clrScheme name="ms_fyqtrlyps_tp01019776 12">
      <a:dk1>
        <a:srgbClr val="000000"/>
      </a:dk1>
      <a:lt1>
        <a:srgbClr val="FFFFFF"/>
      </a:lt1>
      <a:dk2>
        <a:srgbClr val="CC0000"/>
      </a:dk2>
      <a:lt2>
        <a:srgbClr val="255D71"/>
      </a:lt2>
      <a:accent1>
        <a:srgbClr val="CCCCCC"/>
      </a:accent1>
      <a:accent2>
        <a:srgbClr val="5EC0D4"/>
      </a:accent2>
      <a:accent3>
        <a:srgbClr val="FFFFFF"/>
      </a:accent3>
      <a:accent4>
        <a:srgbClr val="000000"/>
      </a:accent4>
      <a:accent5>
        <a:srgbClr val="E2E2E2"/>
      </a:accent5>
      <a:accent6>
        <a:srgbClr val="54AEC0"/>
      </a:accent6>
      <a:hlink>
        <a:srgbClr val="666699"/>
      </a:hlink>
      <a:folHlink>
        <a:srgbClr val="AEDDE8"/>
      </a:folHlink>
    </a:clrScheme>
    <a:fontScheme name="ms_fyqtrlyps_tp01019776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fyqtrlyps_tp01019776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1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2">
        <a:dk1>
          <a:srgbClr val="000000"/>
        </a:dk1>
        <a:lt1>
          <a:srgbClr val="FFFFFF"/>
        </a:lt1>
        <a:dk2>
          <a:srgbClr val="CC0000"/>
        </a:dk2>
        <a:lt2>
          <a:srgbClr val="255D71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01159441</Template>
  <TotalTime>6458</TotalTime>
  <Words>291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Palatino Linotype</vt:lpstr>
      <vt:lpstr>Tahoma</vt:lpstr>
      <vt:lpstr>Trebuchet MS</vt:lpstr>
      <vt:lpstr>01159441</vt:lpstr>
      <vt:lpstr>ms_fyqtrlyps_tp01019776</vt:lpstr>
      <vt:lpstr>Лекция № 1</vt:lpstr>
      <vt:lpstr>Лекция №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 1</dc:title>
  <dc:creator>Customer</dc:creator>
  <cp:lastModifiedBy>Nurbol Kamzanov</cp:lastModifiedBy>
  <cp:revision>85</cp:revision>
  <dcterms:created xsi:type="dcterms:W3CDTF">2011-01-20T12:03:02Z</dcterms:created>
  <dcterms:modified xsi:type="dcterms:W3CDTF">2022-08-13T07:10:04Z</dcterms:modified>
</cp:coreProperties>
</file>