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notesMasterIdLst>
    <p:notesMasterId r:id="rId12"/>
  </p:notesMasterIdLst>
  <p:sldIdLst>
    <p:sldId id="256" r:id="rId3"/>
    <p:sldId id="257" r:id="rId4"/>
    <p:sldId id="298" r:id="rId5"/>
    <p:sldId id="365" r:id="rId6"/>
    <p:sldId id="358" r:id="rId7"/>
    <p:sldId id="366" r:id="rId8"/>
    <p:sldId id="367" r:id="rId9"/>
    <p:sldId id="368" r:id="rId10"/>
    <p:sldId id="34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00"/>
    <a:srgbClr val="FF33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4664" autoAdjust="0"/>
  </p:normalViewPr>
  <p:slideViewPr>
    <p:cSldViewPr showGuides="1">
      <p:cViewPr varScale="1">
        <p:scale>
          <a:sx n="57" d="100"/>
          <a:sy n="57" d="100"/>
        </p:scale>
        <p:origin x="66" y="204"/>
      </p:cViewPr>
      <p:guideLst>
        <p:guide orient="horz" pos="338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BDF92-D6FE-45EB-AE94-8B4D1C2828D7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0B9692-5EC0-40D6-8362-3EFBB73899B9}">
      <dgm:prSet phldrT="[Текст]" custT="1"/>
      <dgm:spPr>
        <a:solidFill>
          <a:srgbClr val="FFC000"/>
        </a:solidFill>
        <a:ln>
          <a:solidFill>
            <a:schemeClr val="bg2"/>
          </a:solidFill>
        </a:ln>
      </dgm:spPr>
      <dgm:t>
        <a:bodyPr/>
        <a:lstStyle/>
        <a:p>
          <a:r>
            <a:rPr lang="ru-RU" sz="2200" b="1" kern="1200" dirty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ОБЩИЕ СВЕДЕНИЯ О СТРОИТЕЛЬНЫХ МАШИНАХ И ОБОРУДОВАНИИ</a:t>
          </a:r>
        </a:p>
      </dgm:t>
    </dgm:pt>
    <dgm:pt modelId="{82F7CF70-D0A5-4651-8DD9-3F3FFB7656D8}" type="parTrans" cxnId="{19AA7F45-6AFE-4C15-AC9D-B326BAB5F39C}">
      <dgm:prSet/>
      <dgm:spPr/>
      <dgm:t>
        <a:bodyPr/>
        <a:lstStyle/>
        <a:p>
          <a:endParaRPr lang="ru-RU"/>
        </a:p>
      </dgm:t>
    </dgm:pt>
    <dgm:pt modelId="{FC5C84E4-ACDD-4556-9D44-AAE99CD3EAF6}" type="sibTrans" cxnId="{19AA7F45-6AFE-4C15-AC9D-B326BAB5F39C}">
      <dgm:prSet/>
      <dgm:spPr/>
      <dgm:t>
        <a:bodyPr/>
        <a:lstStyle/>
        <a:p>
          <a:endParaRPr lang="ru-RU"/>
        </a:p>
      </dgm:t>
    </dgm:pt>
    <dgm:pt modelId="{FEF892C3-9A2B-41E8-B7D4-E09764322EF6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2.1 Структура строительных машин и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 оборудования</a:t>
          </a:r>
        </a:p>
      </dgm:t>
    </dgm:pt>
    <dgm:pt modelId="{8951D3A6-DE77-4FCF-A3F3-9E2E2F82C53E}" type="parTrans" cxnId="{8C4839B9-ABE0-407B-859E-E40B8A98F9C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19050"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FB93ABE-A922-4DDA-83FF-A0F8263364EC}" type="sibTrans" cxnId="{8C4839B9-ABE0-407B-859E-E40B8A98F9C1}">
      <dgm:prSet/>
      <dgm:spPr/>
      <dgm:t>
        <a:bodyPr/>
        <a:lstStyle/>
        <a:p>
          <a:endParaRPr lang="ru-RU"/>
        </a:p>
      </dgm:t>
    </dgm:pt>
    <dgm:pt modelId="{84C48E5D-B7E2-49F5-B120-94ECCED3C68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2.2 Производительность строительных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машин</a:t>
          </a:r>
        </a:p>
      </dgm:t>
    </dgm:pt>
    <dgm:pt modelId="{544CEC9E-B9F4-4D77-92F8-19F4E65353D2}" type="parTrans" cxnId="{18A780E4-29EE-4C70-997E-5FDD2A54666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EA185E3-56F3-4873-8BB4-96295ECCB371}" type="sibTrans" cxnId="{18A780E4-29EE-4C70-997E-5FDD2A546660}">
      <dgm:prSet/>
      <dgm:spPr/>
      <dgm:t>
        <a:bodyPr/>
        <a:lstStyle/>
        <a:p>
          <a:endParaRPr lang="ru-RU"/>
        </a:p>
      </dgm:t>
    </dgm:pt>
    <dgm:pt modelId="{11078137-6434-4126-A93F-39E58B7538F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2.3 Общие требования к машинам,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комплектам и структуре парков машин</a:t>
          </a:r>
        </a:p>
      </dgm:t>
    </dgm:pt>
    <dgm:pt modelId="{DEA0EB71-CC3D-4397-8A7D-374140A475F3}" type="parTrans" cxnId="{57FC5876-123B-4CB5-B3CC-F89610AC6BB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E3CCEEE0-8D47-49E2-ACC7-38D4A797ECA0}" type="sibTrans" cxnId="{57FC5876-123B-4CB5-B3CC-F89610AC6BBA}">
      <dgm:prSet/>
      <dgm:spPr/>
      <dgm:t>
        <a:bodyPr/>
        <a:lstStyle/>
        <a:p>
          <a:endParaRPr lang="ru-RU"/>
        </a:p>
      </dgm:t>
    </dgm:pt>
    <dgm:pt modelId="{39865600-F267-468A-9F55-EF445AA86D05}" type="pres">
      <dgm:prSet presAssocID="{254BDF92-D6FE-45EB-AE94-8B4D1C2828D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FDA06E-6C97-4EC6-8325-DE57E1C66126}" type="pres">
      <dgm:prSet presAssocID="{3F0B9692-5EC0-40D6-8362-3EFBB73899B9}" presName="root" presStyleCnt="0"/>
      <dgm:spPr/>
    </dgm:pt>
    <dgm:pt modelId="{713F5715-69C4-4532-92D2-1E5932F6DC9B}" type="pres">
      <dgm:prSet presAssocID="{3F0B9692-5EC0-40D6-8362-3EFBB73899B9}" presName="rootComposite" presStyleCnt="0"/>
      <dgm:spPr/>
    </dgm:pt>
    <dgm:pt modelId="{143FB093-B5A1-4216-B14F-07BE6A8AF293}" type="pres">
      <dgm:prSet presAssocID="{3F0B9692-5EC0-40D6-8362-3EFBB73899B9}" presName="rootText" presStyleLbl="node1" presStyleIdx="0" presStyleCnt="1" custScaleX="379963"/>
      <dgm:spPr/>
    </dgm:pt>
    <dgm:pt modelId="{D5C04C39-68C7-46A6-B1ED-5507265AE57F}" type="pres">
      <dgm:prSet presAssocID="{3F0B9692-5EC0-40D6-8362-3EFBB73899B9}" presName="rootConnector" presStyleLbl="node1" presStyleIdx="0" presStyleCnt="1"/>
      <dgm:spPr/>
    </dgm:pt>
    <dgm:pt modelId="{4504B01B-6159-4002-B8F7-695FF89EBE04}" type="pres">
      <dgm:prSet presAssocID="{3F0B9692-5EC0-40D6-8362-3EFBB73899B9}" presName="childShape" presStyleCnt="0"/>
      <dgm:spPr/>
    </dgm:pt>
    <dgm:pt modelId="{66E447F9-9FBF-4906-8EE2-EC719E1B3493}" type="pres">
      <dgm:prSet presAssocID="{8951D3A6-DE77-4FCF-A3F3-9E2E2F82C53E}" presName="Name13" presStyleLbl="parChTrans1D2" presStyleIdx="0" presStyleCnt="3"/>
      <dgm:spPr/>
    </dgm:pt>
    <dgm:pt modelId="{D38F2323-7D11-4D3E-AAB8-5FFDDE4B79CD}" type="pres">
      <dgm:prSet presAssocID="{FEF892C3-9A2B-41E8-B7D4-E09764322EF6}" presName="childText" presStyleLbl="bgAcc1" presStyleIdx="0" presStyleCnt="3" custScaleX="473310">
        <dgm:presLayoutVars>
          <dgm:bulletEnabled val="1"/>
        </dgm:presLayoutVars>
      </dgm:prSet>
      <dgm:spPr/>
    </dgm:pt>
    <dgm:pt modelId="{ED592722-656C-4218-A490-9636062732F0}" type="pres">
      <dgm:prSet presAssocID="{544CEC9E-B9F4-4D77-92F8-19F4E65353D2}" presName="Name13" presStyleLbl="parChTrans1D2" presStyleIdx="1" presStyleCnt="3"/>
      <dgm:spPr/>
    </dgm:pt>
    <dgm:pt modelId="{8B7AA093-F280-47D5-BCF1-14731CCBAA63}" type="pres">
      <dgm:prSet presAssocID="{84C48E5D-B7E2-49F5-B120-94ECCED3C687}" presName="childText" presStyleLbl="bgAcc1" presStyleIdx="1" presStyleCnt="3" custScaleX="473310">
        <dgm:presLayoutVars>
          <dgm:bulletEnabled val="1"/>
        </dgm:presLayoutVars>
      </dgm:prSet>
      <dgm:spPr/>
    </dgm:pt>
    <dgm:pt modelId="{1B3E0EA4-E1E2-4812-8341-8FD8210D9E31}" type="pres">
      <dgm:prSet presAssocID="{DEA0EB71-CC3D-4397-8A7D-374140A475F3}" presName="Name13" presStyleLbl="parChTrans1D2" presStyleIdx="2" presStyleCnt="3"/>
      <dgm:spPr/>
    </dgm:pt>
    <dgm:pt modelId="{5B663B42-7571-4FB3-A262-7AB02CF76015}" type="pres">
      <dgm:prSet presAssocID="{11078137-6434-4126-A93F-39E58B7538F7}" presName="childText" presStyleLbl="bgAcc1" presStyleIdx="2" presStyleCnt="3" custScaleX="473310">
        <dgm:presLayoutVars>
          <dgm:bulletEnabled val="1"/>
        </dgm:presLayoutVars>
      </dgm:prSet>
      <dgm:spPr/>
    </dgm:pt>
  </dgm:ptLst>
  <dgm:cxnLst>
    <dgm:cxn modelId="{18D91A33-8704-422C-9580-A7692EE12B31}" type="presOf" srcId="{8951D3A6-DE77-4FCF-A3F3-9E2E2F82C53E}" destId="{66E447F9-9FBF-4906-8EE2-EC719E1B3493}" srcOrd="0" destOrd="0" presId="urn:microsoft.com/office/officeart/2005/8/layout/hierarchy3"/>
    <dgm:cxn modelId="{5EE36333-35F5-419C-8C52-019592AAC51C}" type="presOf" srcId="{FEF892C3-9A2B-41E8-B7D4-E09764322EF6}" destId="{D38F2323-7D11-4D3E-AAB8-5FFDDE4B79CD}" srcOrd="0" destOrd="0" presId="urn:microsoft.com/office/officeart/2005/8/layout/hierarchy3"/>
    <dgm:cxn modelId="{F7E7B65D-8A8D-424C-B468-5598541E612F}" type="presOf" srcId="{3F0B9692-5EC0-40D6-8362-3EFBB73899B9}" destId="{143FB093-B5A1-4216-B14F-07BE6A8AF293}" srcOrd="0" destOrd="0" presId="urn:microsoft.com/office/officeart/2005/8/layout/hierarchy3"/>
    <dgm:cxn modelId="{1F53E362-12AC-4969-B2D6-9698826E210C}" type="presOf" srcId="{11078137-6434-4126-A93F-39E58B7538F7}" destId="{5B663B42-7571-4FB3-A262-7AB02CF76015}" srcOrd="0" destOrd="0" presId="urn:microsoft.com/office/officeart/2005/8/layout/hierarchy3"/>
    <dgm:cxn modelId="{19AA7F45-6AFE-4C15-AC9D-B326BAB5F39C}" srcId="{254BDF92-D6FE-45EB-AE94-8B4D1C2828D7}" destId="{3F0B9692-5EC0-40D6-8362-3EFBB73899B9}" srcOrd="0" destOrd="0" parTransId="{82F7CF70-D0A5-4651-8DD9-3F3FFB7656D8}" sibTransId="{FC5C84E4-ACDD-4556-9D44-AAE99CD3EAF6}"/>
    <dgm:cxn modelId="{1268876D-CB84-42B4-BFE3-A4478BEA1E7B}" type="presOf" srcId="{544CEC9E-B9F4-4D77-92F8-19F4E65353D2}" destId="{ED592722-656C-4218-A490-9636062732F0}" srcOrd="0" destOrd="0" presId="urn:microsoft.com/office/officeart/2005/8/layout/hierarchy3"/>
    <dgm:cxn modelId="{57FC5876-123B-4CB5-B3CC-F89610AC6BBA}" srcId="{3F0B9692-5EC0-40D6-8362-3EFBB73899B9}" destId="{11078137-6434-4126-A93F-39E58B7538F7}" srcOrd="2" destOrd="0" parTransId="{DEA0EB71-CC3D-4397-8A7D-374140A475F3}" sibTransId="{E3CCEEE0-8D47-49E2-ACC7-38D4A797ECA0}"/>
    <dgm:cxn modelId="{0AA2E386-689B-4C42-839F-07C84A18887D}" type="presOf" srcId="{254BDF92-D6FE-45EB-AE94-8B4D1C2828D7}" destId="{39865600-F267-468A-9F55-EF445AA86D05}" srcOrd="0" destOrd="0" presId="urn:microsoft.com/office/officeart/2005/8/layout/hierarchy3"/>
    <dgm:cxn modelId="{8C4839B9-ABE0-407B-859E-E40B8A98F9C1}" srcId="{3F0B9692-5EC0-40D6-8362-3EFBB73899B9}" destId="{FEF892C3-9A2B-41E8-B7D4-E09764322EF6}" srcOrd="0" destOrd="0" parTransId="{8951D3A6-DE77-4FCF-A3F3-9E2E2F82C53E}" sibTransId="{6FB93ABE-A922-4DDA-83FF-A0F8263364EC}"/>
    <dgm:cxn modelId="{CB193CBC-A750-495D-9970-E1AD38C041B3}" type="presOf" srcId="{DEA0EB71-CC3D-4397-8A7D-374140A475F3}" destId="{1B3E0EA4-E1E2-4812-8341-8FD8210D9E31}" srcOrd="0" destOrd="0" presId="urn:microsoft.com/office/officeart/2005/8/layout/hierarchy3"/>
    <dgm:cxn modelId="{741851C6-B2E8-48BB-9083-36D0ABC2D0F6}" type="presOf" srcId="{84C48E5D-B7E2-49F5-B120-94ECCED3C687}" destId="{8B7AA093-F280-47D5-BCF1-14731CCBAA63}" srcOrd="0" destOrd="0" presId="urn:microsoft.com/office/officeart/2005/8/layout/hierarchy3"/>
    <dgm:cxn modelId="{18A780E4-29EE-4C70-997E-5FDD2A546660}" srcId="{3F0B9692-5EC0-40D6-8362-3EFBB73899B9}" destId="{84C48E5D-B7E2-49F5-B120-94ECCED3C687}" srcOrd="1" destOrd="0" parTransId="{544CEC9E-B9F4-4D77-92F8-19F4E65353D2}" sibTransId="{8EA185E3-56F3-4873-8BB4-96295ECCB371}"/>
    <dgm:cxn modelId="{B0B469EB-180F-46B5-B90B-7C1803E1B9CF}" type="presOf" srcId="{3F0B9692-5EC0-40D6-8362-3EFBB73899B9}" destId="{D5C04C39-68C7-46A6-B1ED-5507265AE57F}" srcOrd="1" destOrd="0" presId="urn:microsoft.com/office/officeart/2005/8/layout/hierarchy3"/>
    <dgm:cxn modelId="{11EC2844-9600-4864-92E7-43DC624B0A89}" type="presParOf" srcId="{39865600-F267-468A-9F55-EF445AA86D05}" destId="{E7FDA06E-6C97-4EC6-8325-DE57E1C66126}" srcOrd="0" destOrd="0" presId="urn:microsoft.com/office/officeart/2005/8/layout/hierarchy3"/>
    <dgm:cxn modelId="{AFA5A136-61D6-4D2C-A56E-D79F05B79B1D}" type="presParOf" srcId="{E7FDA06E-6C97-4EC6-8325-DE57E1C66126}" destId="{713F5715-69C4-4532-92D2-1E5932F6DC9B}" srcOrd="0" destOrd="0" presId="urn:microsoft.com/office/officeart/2005/8/layout/hierarchy3"/>
    <dgm:cxn modelId="{BE8B18DC-FAA5-4EB3-82D6-8FF9676DB770}" type="presParOf" srcId="{713F5715-69C4-4532-92D2-1E5932F6DC9B}" destId="{143FB093-B5A1-4216-B14F-07BE6A8AF293}" srcOrd="0" destOrd="0" presId="urn:microsoft.com/office/officeart/2005/8/layout/hierarchy3"/>
    <dgm:cxn modelId="{C611DD7C-0818-4F21-AEF0-E6DB5F8A48DB}" type="presParOf" srcId="{713F5715-69C4-4532-92D2-1E5932F6DC9B}" destId="{D5C04C39-68C7-46A6-B1ED-5507265AE57F}" srcOrd="1" destOrd="0" presId="urn:microsoft.com/office/officeart/2005/8/layout/hierarchy3"/>
    <dgm:cxn modelId="{E5DC5573-7395-4ACB-BEAF-20FBF0735023}" type="presParOf" srcId="{E7FDA06E-6C97-4EC6-8325-DE57E1C66126}" destId="{4504B01B-6159-4002-B8F7-695FF89EBE04}" srcOrd="1" destOrd="0" presId="urn:microsoft.com/office/officeart/2005/8/layout/hierarchy3"/>
    <dgm:cxn modelId="{D7E723F3-3082-43C7-99B9-61C9EFAFD3B0}" type="presParOf" srcId="{4504B01B-6159-4002-B8F7-695FF89EBE04}" destId="{66E447F9-9FBF-4906-8EE2-EC719E1B3493}" srcOrd="0" destOrd="0" presId="urn:microsoft.com/office/officeart/2005/8/layout/hierarchy3"/>
    <dgm:cxn modelId="{6162122F-6971-4B28-ADA2-BBBE8556398C}" type="presParOf" srcId="{4504B01B-6159-4002-B8F7-695FF89EBE04}" destId="{D38F2323-7D11-4D3E-AAB8-5FFDDE4B79CD}" srcOrd="1" destOrd="0" presId="urn:microsoft.com/office/officeart/2005/8/layout/hierarchy3"/>
    <dgm:cxn modelId="{921D81B9-5D3E-4B58-9C72-377A0B0A58A9}" type="presParOf" srcId="{4504B01B-6159-4002-B8F7-695FF89EBE04}" destId="{ED592722-656C-4218-A490-9636062732F0}" srcOrd="2" destOrd="0" presId="urn:microsoft.com/office/officeart/2005/8/layout/hierarchy3"/>
    <dgm:cxn modelId="{CB44A24B-3AE4-47AD-B38C-65F1CD16E5E2}" type="presParOf" srcId="{4504B01B-6159-4002-B8F7-695FF89EBE04}" destId="{8B7AA093-F280-47D5-BCF1-14731CCBAA63}" srcOrd="3" destOrd="0" presId="urn:microsoft.com/office/officeart/2005/8/layout/hierarchy3"/>
    <dgm:cxn modelId="{3B43213D-5F20-43BC-8ECA-5788BC51E166}" type="presParOf" srcId="{4504B01B-6159-4002-B8F7-695FF89EBE04}" destId="{1B3E0EA4-E1E2-4812-8341-8FD8210D9E31}" srcOrd="4" destOrd="0" presId="urn:microsoft.com/office/officeart/2005/8/layout/hierarchy3"/>
    <dgm:cxn modelId="{8F1A8571-A6C8-4909-931C-CB9229CF8F7C}" type="presParOf" srcId="{4504B01B-6159-4002-B8F7-695FF89EBE04}" destId="{5B663B42-7571-4FB3-A262-7AB02CF7601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Производительность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расчетная (теоретическая, конструкционная)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техническая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эксплуатационная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373183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3"/>
      <dgm:spPr/>
    </dgm:pt>
    <dgm:pt modelId="{6DB0FEB4-016B-4759-8AB8-287DAC27C093}" type="pres">
      <dgm:prSet presAssocID="{2060E9A2-94FC-4926-AFD2-2D0D02E39C2A}" presName="hierRoot2" presStyleCnt="0">
        <dgm:presLayoutVars>
          <dgm:hierBranch val="init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3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3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326C7F6D-2FD6-417E-9F46-B92A1F9E5D5C}" type="pres">
      <dgm:prSet presAssocID="{BBF463B7-FE73-416B-BFF3-3A24C1BF340D}" presName="Name37" presStyleLbl="parChTrans1D2" presStyleIdx="1" presStyleCnt="3"/>
      <dgm:spPr/>
    </dgm:pt>
    <dgm:pt modelId="{51B1CDAB-AD3B-4721-BBE6-A8ED53FB14C4}" type="pres">
      <dgm:prSet presAssocID="{7163D19C-203D-4CF3-92D5-CC2F872C1502}" presName="hierRoot2" presStyleCnt="0">
        <dgm:presLayoutVars>
          <dgm:hierBranch val="init"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3" custScaleY="623659" custLinFactNeighborX="42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3"/>
      <dgm:spPr/>
    </dgm:pt>
    <dgm:pt modelId="{4306A64E-CAA4-4D71-B023-9780F68FD718}" type="pres">
      <dgm:prSet presAssocID="{7163D19C-203D-4CF3-92D5-CC2F872C1502}" presName="hierChild4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2" presStyleCnt="3"/>
      <dgm:spPr/>
    </dgm:pt>
    <dgm:pt modelId="{AA73167E-031E-4A3D-96ED-0CB4A972F5D8}" type="pres">
      <dgm:prSet presAssocID="{321C7427-6A2C-4650-AB42-2743DA17367E}" presName="hierRoot2" presStyleCnt="0">
        <dgm:presLayoutVars>
          <dgm:hierBranch val="init"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2" presStyleCnt="3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2" presStyleCnt="3"/>
      <dgm:spPr/>
    </dgm:pt>
    <dgm:pt modelId="{EA4127B8-0895-4512-BBC4-E62FA0307921}" type="pres">
      <dgm:prSet presAssocID="{321C7427-6A2C-4650-AB42-2743DA17367E}" presName="hierChild4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EF23DF21-1BA7-4250-BB5C-85DCDC20D86A}" type="presOf" srcId="{FD21F226-9279-4DAB-B985-A8F4F91562F8}" destId="{5E260736-E220-4F32-B479-5928D652FC62}" srcOrd="0" destOrd="0" presId="urn:microsoft.com/office/officeart/2005/8/layout/orgChart1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5AC58F32-4AFE-455E-9100-6B2C3A235834}" type="presOf" srcId="{7163D19C-203D-4CF3-92D5-CC2F872C1502}" destId="{6CC7B3E4-03E3-4A49-A1E1-4286F43AB4B8}" srcOrd="0" destOrd="0" presId="urn:microsoft.com/office/officeart/2005/8/layout/orgChart1"/>
    <dgm:cxn modelId="{BD9C6141-0A2F-4D88-AF47-BE8DA8ED1A0D}" type="presOf" srcId="{2060E9A2-94FC-4926-AFD2-2D0D02E39C2A}" destId="{CA4108CA-278A-48B0-80D6-4D0BD544D35D}" srcOrd="0" destOrd="0" presId="urn:microsoft.com/office/officeart/2005/8/layout/orgChart1"/>
    <dgm:cxn modelId="{922CFD67-4992-4A0D-856E-C0F07A127197}" type="presOf" srcId="{83AF64ED-1A87-40D2-AAB2-84D11CD1AF7C}" destId="{301ABC2E-58F5-4B8C-9597-2A5D298046C1}" srcOrd="0" destOrd="0" presId="urn:microsoft.com/office/officeart/2005/8/layout/orgChart1"/>
    <dgm:cxn modelId="{CF1AE08B-A598-4B3C-A9D3-FAB2893998C1}" type="presOf" srcId="{E574E1A9-68C7-4D0B-A153-66E0E205267B}" destId="{AFEF80A2-3A13-4059-985B-D88F6FAD24D0}" srcOrd="0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2" destOrd="0" parTransId="{FD21F226-9279-4DAB-B985-A8F4F91562F8}" sibTransId="{6CEBCC2B-D9D3-4CBD-9AAE-EA043CA3598A}"/>
    <dgm:cxn modelId="{C06F19A7-9687-4AEC-8545-C70F3087ED11}" type="presOf" srcId="{83AF64ED-1A87-40D2-AAB2-84D11CD1AF7C}" destId="{31774F90-206D-4D3D-BFD4-F0F9CF3CB211}" srcOrd="1" destOrd="0" presId="urn:microsoft.com/office/officeart/2005/8/layout/orgChart1"/>
    <dgm:cxn modelId="{DBE888B4-EB1B-425D-B35C-D3383CA44991}" type="presOf" srcId="{6058939E-3000-4B64-905F-DEF7C9A64C81}" destId="{8E147D82-7A05-42CE-AEF8-AAE6E1D70E97}" srcOrd="0" destOrd="0" presId="urn:microsoft.com/office/officeart/2005/8/layout/orgChart1"/>
    <dgm:cxn modelId="{71BE92D4-2253-45EA-8679-90C8623A6350}" type="presOf" srcId="{321C7427-6A2C-4650-AB42-2743DA17367E}" destId="{8F12E870-1A06-4CE9-B5B7-67CEF345C241}" srcOrd="0" destOrd="0" presId="urn:microsoft.com/office/officeart/2005/8/layout/orgChart1"/>
    <dgm:cxn modelId="{B3B9E6DE-8786-4235-8FF4-DCD43C13B91B}" type="presOf" srcId="{7163D19C-203D-4CF3-92D5-CC2F872C1502}" destId="{B0704ACC-615A-4E83-A9C4-927F679F7253}" srcOrd="1" destOrd="0" presId="urn:microsoft.com/office/officeart/2005/8/layout/orgChart1"/>
    <dgm:cxn modelId="{336BBEDF-93AD-456E-8FCA-0D8CA3275AC4}" type="presOf" srcId="{321C7427-6A2C-4650-AB42-2743DA17367E}" destId="{10B54324-1CF1-48E9-A639-819EBF7C7CBF}" srcOrd="1" destOrd="0" presId="urn:microsoft.com/office/officeart/2005/8/layout/orgChart1"/>
    <dgm:cxn modelId="{2C2289F6-3E37-45D4-8705-EC4D8F1CD8A4}" type="presOf" srcId="{2060E9A2-94FC-4926-AFD2-2D0D02E39C2A}" destId="{533E4FC5-32C7-4CC7-94DE-8D160367D42D}" srcOrd="1" destOrd="0" presId="urn:microsoft.com/office/officeart/2005/8/layout/orgChart1"/>
    <dgm:cxn modelId="{900EBFF6-2660-495D-AB93-D314DA8BD744}" type="presOf" srcId="{BBF463B7-FE73-416B-BFF3-3A24C1BF340D}" destId="{326C7F6D-2FD6-417E-9F46-B92A1F9E5D5C}" srcOrd="0" destOrd="0" presId="urn:microsoft.com/office/officeart/2005/8/layout/orgChart1"/>
    <dgm:cxn modelId="{640BCAA4-7A8F-4CA0-B360-10FBB7EDE52E}" type="presParOf" srcId="{AFEF80A2-3A13-4059-985B-D88F6FAD24D0}" destId="{7775B5F7-E503-4279-AA33-6B79F280F8C4}" srcOrd="0" destOrd="0" presId="urn:microsoft.com/office/officeart/2005/8/layout/orgChart1"/>
    <dgm:cxn modelId="{EB371C58-E3BB-445F-A09C-BD1526CFB712}" type="presParOf" srcId="{7775B5F7-E503-4279-AA33-6B79F280F8C4}" destId="{FD369CE2-A01F-4C42-A663-BD1BA847D8EC}" srcOrd="0" destOrd="0" presId="urn:microsoft.com/office/officeart/2005/8/layout/orgChart1"/>
    <dgm:cxn modelId="{35DB848A-31F6-4D6D-A17B-96FE7D52D963}" type="presParOf" srcId="{FD369CE2-A01F-4C42-A663-BD1BA847D8EC}" destId="{301ABC2E-58F5-4B8C-9597-2A5D298046C1}" srcOrd="0" destOrd="0" presId="urn:microsoft.com/office/officeart/2005/8/layout/orgChart1"/>
    <dgm:cxn modelId="{5F4E713F-EB61-464E-974D-268C9A335286}" type="presParOf" srcId="{FD369CE2-A01F-4C42-A663-BD1BA847D8EC}" destId="{31774F90-206D-4D3D-BFD4-F0F9CF3CB211}" srcOrd="1" destOrd="0" presId="urn:microsoft.com/office/officeart/2005/8/layout/orgChart1"/>
    <dgm:cxn modelId="{E5A8DF83-0945-496D-A21C-2B48FAA0D7A5}" type="presParOf" srcId="{7775B5F7-E503-4279-AA33-6B79F280F8C4}" destId="{E0D6F6C0-91B3-49D5-96A5-DEC57520CC86}" srcOrd="1" destOrd="0" presId="urn:microsoft.com/office/officeart/2005/8/layout/orgChart1"/>
    <dgm:cxn modelId="{E9BC5F41-CDE9-4F13-BE70-56DFD00EEE8C}" type="presParOf" srcId="{E0D6F6C0-91B3-49D5-96A5-DEC57520CC86}" destId="{8E147D82-7A05-42CE-AEF8-AAE6E1D70E97}" srcOrd="0" destOrd="0" presId="urn:microsoft.com/office/officeart/2005/8/layout/orgChart1"/>
    <dgm:cxn modelId="{7029C713-AF81-46A0-83C9-784111604B18}" type="presParOf" srcId="{E0D6F6C0-91B3-49D5-96A5-DEC57520CC86}" destId="{6DB0FEB4-016B-4759-8AB8-287DAC27C093}" srcOrd="1" destOrd="0" presId="urn:microsoft.com/office/officeart/2005/8/layout/orgChart1"/>
    <dgm:cxn modelId="{862791BA-931B-45F2-B612-87D042622BA8}" type="presParOf" srcId="{6DB0FEB4-016B-4759-8AB8-287DAC27C093}" destId="{E400CA41-A39F-47CE-8709-1FD671EBF83B}" srcOrd="0" destOrd="0" presId="urn:microsoft.com/office/officeart/2005/8/layout/orgChart1"/>
    <dgm:cxn modelId="{E49D3838-21F5-4F5C-B6DF-57C65B5C1CD5}" type="presParOf" srcId="{E400CA41-A39F-47CE-8709-1FD671EBF83B}" destId="{CA4108CA-278A-48B0-80D6-4D0BD544D35D}" srcOrd="0" destOrd="0" presId="urn:microsoft.com/office/officeart/2005/8/layout/orgChart1"/>
    <dgm:cxn modelId="{FDCAD75A-574B-4C7D-B419-AE6B22505044}" type="presParOf" srcId="{E400CA41-A39F-47CE-8709-1FD671EBF83B}" destId="{533E4FC5-32C7-4CC7-94DE-8D160367D42D}" srcOrd="1" destOrd="0" presId="urn:microsoft.com/office/officeart/2005/8/layout/orgChart1"/>
    <dgm:cxn modelId="{911D5EC3-1737-4460-BFBA-4D94448A4AD9}" type="presParOf" srcId="{6DB0FEB4-016B-4759-8AB8-287DAC27C093}" destId="{27A7A59B-8704-4AF4-90F8-1EED022AB234}" srcOrd="1" destOrd="0" presId="urn:microsoft.com/office/officeart/2005/8/layout/orgChart1"/>
    <dgm:cxn modelId="{EB6314BF-B868-42A1-8602-6B0501F488FE}" type="presParOf" srcId="{6DB0FEB4-016B-4759-8AB8-287DAC27C093}" destId="{90F8B3C1-944D-40E0-87F6-4BABEF9CB225}" srcOrd="2" destOrd="0" presId="urn:microsoft.com/office/officeart/2005/8/layout/orgChart1"/>
    <dgm:cxn modelId="{1F359059-E96B-4050-803A-7C3FB6D07A18}" type="presParOf" srcId="{E0D6F6C0-91B3-49D5-96A5-DEC57520CC86}" destId="{326C7F6D-2FD6-417E-9F46-B92A1F9E5D5C}" srcOrd="2" destOrd="0" presId="urn:microsoft.com/office/officeart/2005/8/layout/orgChart1"/>
    <dgm:cxn modelId="{B97416A3-1240-4207-A204-E06873AA2497}" type="presParOf" srcId="{E0D6F6C0-91B3-49D5-96A5-DEC57520CC86}" destId="{51B1CDAB-AD3B-4721-BBE6-A8ED53FB14C4}" srcOrd="3" destOrd="0" presId="urn:microsoft.com/office/officeart/2005/8/layout/orgChart1"/>
    <dgm:cxn modelId="{B4E1D3C7-875F-401A-8F2D-EF6103610E43}" type="presParOf" srcId="{51B1CDAB-AD3B-4721-BBE6-A8ED53FB14C4}" destId="{C37887E9-FB18-4889-A66A-C16B8795AC9B}" srcOrd="0" destOrd="0" presId="urn:microsoft.com/office/officeart/2005/8/layout/orgChart1"/>
    <dgm:cxn modelId="{F12F3EF7-6BF3-4F92-A1C5-A80E0E971AB4}" type="presParOf" srcId="{C37887E9-FB18-4889-A66A-C16B8795AC9B}" destId="{6CC7B3E4-03E3-4A49-A1E1-4286F43AB4B8}" srcOrd="0" destOrd="0" presId="urn:microsoft.com/office/officeart/2005/8/layout/orgChart1"/>
    <dgm:cxn modelId="{29AD19F2-6497-42ED-847A-9D122B93A996}" type="presParOf" srcId="{C37887E9-FB18-4889-A66A-C16B8795AC9B}" destId="{B0704ACC-615A-4E83-A9C4-927F679F7253}" srcOrd="1" destOrd="0" presId="urn:microsoft.com/office/officeart/2005/8/layout/orgChart1"/>
    <dgm:cxn modelId="{F2B6CFE8-D76A-404B-B7B6-45C9597523CB}" type="presParOf" srcId="{51B1CDAB-AD3B-4721-BBE6-A8ED53FB14C4}" destId="{4306A64E-CAA4-4D71-B023-9780F68FD718}" srcOrd="1" destOrd="0" presId="urn:microsoft.com/office/officeart/2005/8/layout/orgChart1"/>
    <dgm:cxn modelId="{A2F95023-DBD9-4896-9B38-D0C259456B7A}" type="presParOf" srcId="{51B1CDAB-AD3B-4721-BBE6-A8ED53FB14C4}" destId="{415C58AC-F50E-42F5-B70F-4C320BABAAC0}" srcOrd="2" destOrd="0" presId="urn:microsoft.com/office/officeart/2005/8/layout/orgChart1"/>
    <dgm:cxn modelId="{74E590F8-0CA2-4393-9BDF-AF6E9C98F7A9}" type="presParOf" srcId="{E0D6F6C0-91B3-49D5-96A5-DEC57520CC86}" destId="{5E260736-E220-4F32-B479-5928D652FC62}" srcOrd="4" destOrd="0" presId="urn:microsoft.com/office/officeart/2005/8/layout/orgChart1"/>
    <dgm:cxn modelId="{89B923CD-846E-43D5-B95B-36A9E244AA41}" type="presParOf" srcId="{E0D6F6C0-91B3-49D5-96A5-DEC57520CC86}" destId="{AA73167E-031E-4A3D-96ED-0CB4A972F5D8}" srcOrd="5" destOrd="0" presId="urn:microsoft.com/office/officeart/2005/8/layout/orgChart1"/>
    <dgm:cxn modelId="{FEF60167-EECC-430B-852B-710DF8A50B34}" type="presParOf" srcId="{AA73167E-031E-4A3D-96ED-0CB4A972F5D8}" destId="{E6074A64-1154-40BD-A0CF-9ED929129F18}" srcOrd="0" destOrd="0" presId="urn:microsoft.com/office/officeart/2005/8/layout/orgChart1"/>
    <dgm:cxn modelId="{417A3FD7-B067-4C6B-A741-1979F147C593}" type="presParOf" srcId="{E6074A64-1154-40BD-A0CF-9ED929129F18}" destId="{8F12E870-1A06-4CE9-B5B7-67CEF345C241}" srcOrd="0" destOrd="0" presId="urn:microsoft.com/office/officeart/2005/8/layout/orgChart1"/>
    <dgm:cxn modelId="{42E92332-EC8F-4FB1-8895-A5FDC7A6FE94}" type="presParOf" srcId="{E6074A64-1154-40BD-A0CF-9ED929129F18}" destId="{10B54324-1CF1-48E9-A639-819EBF7C7CBF}" srcOrd="1" destOrd="0" presId="urn:microsoft.com/office/officeart/2005/8/layout/orgChart1"/>
    <dgm:cxn modelId="{DA3C4549-ACEC-4000-AB02-875E13D2C90E}" type="presParOf" srcId="{AA73167E-031E-4A3D-96ED-0CB4A972F5D8}" destId="{EA4127B8-0895-4512-BBC4-E62FA0307921}" srcOrd="1" destOrd="0" presId="urn:microsoft.com/office/officeart/2005/8/layout/orgChart1"/>
    <dgm:cxn modelId="{E87248FF-57F2-422D-AC6B-70FC0FED6796}" type="presParOf" srcId="{AA73167E-031E-4A3D-96ED-0CB4A972F5D8}" destId="{0F3D3501-9B3E-4055-B2FD-413A8888B18B}" srcOrd="2" destOrd="0" presId="urn:microsoft.com/office/officeart/2005/8/layout/orgChart1"/>
    <dgm:cxn modelId="{F3F3E152-35DF-42C4-B9B0-31CDD3AF439B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Важнейшие требования, предъявляемые к строительным машинам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эксплуатационные свойства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эргономические свойства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физиологические требования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D8150B69-DF16-4192-A28F-C3BD19F9AE14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антропометрические требования</a:t>
          </a:r>
        </a:p>
      </dgm:t>
    </dgm:pt>
    <dgm:pt modelId="{68043D9B-9A92-4D07-A116-E1037FA63F97}" type="parTrans" cxnId="{65C1900F-D7F3-44F2-A03C-A43D9182F19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3199382F-BDDD-4FFA-B54F-E056D1B9C334}" type="sibTrans" cxnId="{65C1900F-D7F3-44F2-A03C-A43D9182F19B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437954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4"/>
      <dgm:spPr/>
    </dgm:pt>
    <dgm:pt modelId="{6DB0FEB4-016B-4759-8AB8-287DAC27C093}" type="pres">
      <dgm:prSet presAssocID="{2060E9A2-94FC-4926-AFD2-2D0D02E39C2A}" presName="hierRoot2" presStyleCnt="0">
        <dgm:presLayoutVars>
          <dgm:hierBranch val="init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4" custScaleY="40670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4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326C7F6D-2FD6-417E-9F46-B92A1F9E5D5C}" type="pres">
      <dgm:prSet presAssocID="{BBF463B7-FE73-416B-BFF3-3A24C1BF340D}" presName="Name37" presStyleLbl="parChTrans1D2" presStyleIdx="1" presStyleCnt="4"/>
      <dgm:spPr/>
    </dgm:pt>
    <dgm:pt modelId="{51B1CDAB-AD3B-4721-BBE6-A8ED53FB14C4}" type="pres">
      <dgm:prSet presAssocID="{7163D19C-203D-4CF3-92D5-CC2F872C1502}" presName="hierRoot2" presStyleCnt="0">
        <dgm:presLayoutVars>
          <dgm:hierBranch val="init"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4" custScaleY="40670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4"/>
      <dgm:spPr/>
    </dgm:pt>
    <dgm:pt modelId="{4306A64E-CAA4-4D71-B023-9780F68FD718}" type="pres">
      <dgm:prSet presAssocID="{7163D19C-203D-4CF3-92D5-CC2F872C1502}" presName="hierChild4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487421CD-FF64-4C36-AD94-226FDE33E731}" type="pres">
      <dgm:prSet presAssocID="{68043D9B-9A92-4D07-A116-E1037FA63F97}" presName="Name37" presStyleLbl="parChTrans1D2" presStyleIdx="2" presStyleCnt="4"/>
      <dgm:spPr/>
    </dgm:pt>
    <dgm:pt modelId="{8DF8C94A-4A9F-4371-AC94-ECD0AC4430D6}" type="pres">
      <dgm:prSet presAssocID="{D8150B69-DF16-4192-A28F-C3BD19F9AE14}" presName="hierRoot2" presStyleCnt="0">
        <dgm:presLayoutVars>
          <dgm:hierBranch val="init"/>
        </dgm:presLayoutVars>
      </dgm:prSet>
      <dgm:spPr/>
    </dgm:pt>
    <dgm:pt modelId="{5B3DC8BB-BB3F-451B-AD55-8FB08558F4D7}" type="pres">
      <dgm:prSet presAssocID="{D8150B69-DF16-4192-A28F-C3BD19F9AE14}" presName="rootComposite" presStyleCnt="0"/>
      <dgm:spPr/>
    </dgm:pt>
    <dgm:pt modelId="{D264D0EC-B975-4695-9A56-F64A48165119}" type="pres">
      <dgm:prSet presAssocID="{D8150B69-DF16-4192-A28F-C3BD19F9AE14}" presName="rootText" presStyleLbl="node2" presStyleIdx="2" presStyleCnt="4" custScaleY="40670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7CC83E04-72CE-40C1-A068-3C445043C136}" type="pres">
      <dgm:prSet presAssocID="{D8150B69-DF16-4192-A28F-C3BD19F9AE14}" presName="rootConnector" presStyleLbl="node2" presStyleIdx="2" presStyleCnt="4"/>
      <dgm:spPr/>
    </dgm:pt>
    <dgm:pt modelId="{CD1A66BF-BD82-461F-9B57-E7CA09825A1A}" type="pres">
      <dgm:prSet presAssocID="{D8150B69-DF16-4192-A28F-C3BD19F9AE14}" presName="hierChild4" presStyleCnt="0"/>
      <dgm:spPr/>
    </dgm:pt>
    <dgm:pt modelId="{6D343A6C-78A3-4A2B-99F7-B0567AD8F23D}" type="pres">
      <dgm:prSet presAssocID="{D8150B69-DF16-4192-A28F-C3BD19F9AE14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3" presStyleCnt="4"/>
      <dgm:spPr/>
    </dgm:pt>
    <dgm:pt modelId="{AA73167E-031E-4A3D-96ED-0CB4A972F5D8}" type="pres">
      <dgm:prSet presAssocID="{321C7427-6A2C-4650-AB42-2743DA17367E}" presName="hierRoot2" presStyleCnt="0">
        <dgm:presLayoutVars>
          <dgm:hierBranch val="init"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3" presStyleCnt="4" custScaleY="40670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3" presStyleCnt="4"/>
      <dgm:spPr/>
    </dgm:pt>
    <dgm:pt modelId="{EA4127B8-0895-4512-BBC4-E62FA0307921}" type="pres">
      <dgm:prSet presAssocID="{321C7427-6A2C-4650-AB42-2743DA17367E}" presName="hierChild4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1E20BC03-DA97-4585-9678-20160B3F2CC0}" type="presOf" srcId="{E574E1A9-68C7-4D0B-A153-66E0E205267B}" destId="{AFEF80A2-3A13-4059-985B-D88F6FAD24D0}" srcOrd="0" destOrd="0" presId="urn:microsoft.com/office/officeart/2005/8/layout/orgChart1"/>
    <dgm:cxn modelId="{EAAD2206-645D-4D39-9ECC-4FCD661D9905}" type="presOf" srcId="{7163D19C-203D-4CF3-92D5-CC2F872C1502}" destId="{6CC7B3E4-03E3-4A49-A1E1-4286F43AB4B8}" srcOrd="0" destOrd="0" presId="urn:microsoft.com/office/officeart/2005/8/layout/orgChart1"/>
    <dgm:cxn modelId="{713E150B-FA5E-424C-8C20-CC2D3BADA8A8}" type="presOf" srcId="{FD21F226-9279-4DAB-B985-A8F4F91562F8}" destId="{5E260736-E220-4F32-B479-5928D652FC62}" srcOrd="0" destOrd="0" presId="urn:microsoft.com/office/officeart/2005/8/layout/orgChart1"/>
    <dgm:cxn modelId="{65C1900F-D7F3-44F2-A03C-A43D9182F19B}" srcId="{83AF64ED-1A87-40D2-AAB2-84D11CD1AF7C}" destId="{D8150B69-DF16-4192-A28F-C3BD19F9AE14}" srcOrd="2" destOrd="0" parTransId="{68043D9B-9A92-4D07-A116-E1037FA63F97}" sibTransId="{3199382F-BDDD-4FFA-B54F-E056D1B9C334}"/>
    <dgm:cxn modelId="{94FCFC16-49C5-430B-8E51-12F7EACCDA08}" type="presOf" srcId="{321C7427-6A2C-4650-AB42-2743DA17367E}" destId="{10B54324-1CF1-48E9-A639-819EBF7C7CBF}" srcOrd="1" destOrd="0" presId="urn:microsoft.com/office/officeart/2005/8/layout/orgChart1"/>
    <dgm:cxn modelId="{52CF8E17-D589-4ADD-BA06-F01EC58A67D4}" type="presOf" srcId="{83AF64ED-1A87-40D2-AAB2-84D11CD1AF7C}" destId="{31774F90-206D-4D3D-BFD4-F0F9CF3CB211}" srcOrd="1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1A7B1E30-961A-4F1B-BE63-D7990531DFB9}" type="presOf" srcId="{D8150B69-DF16-4192-A28F-C3BD19F9AE14}" destId="{7CC83E04-72CE-40C1-A068-3C445043C136}" srcOrd="1" destOrd="0" presId="urn:microsoft.com/office/officeart/2005/8/layout/orgChart1"/>
    <dgm:cxn modelId="{56D5E732-CB74-49C4-81DF-901CFABCF59A}" type="presOf" srcId="{2060E9A2-94FC-4926-AFD2-2D0D02E39C2A}" destId="{CA4108CA-278A-48B0-80D6-4D0BD544D35D}" srcOrd="0" destOrd="0" presId="urn:microsoft.com/office/officeart/2005/8/layout/orgChart1"/>
    <dgm:cxn modelId="{8239A23B-F3A3-47AE-900B-B77628982D45}" type="presOf" srcId="{321C7427-6A2C-4650-AB42-2743DA17367E}" destId="{8F12E870-1A06-4CE9-B5B7-67CEF345C241}" srcOrd="0" destOrd="0" presId="urn:microsoft.com/office/officeart/2005/8/layout/orgChart1"/>
    <dgm:cxn modelId="{FAB0E562-477E-4090-A2B0-166599623A19}" type="presOf" srcId="{7163D19C-203D-4CF3-92D5-CC2F872C1502}" destId="{B0704ACC-615A-4E83-A9C4-927F679F7253}" srcOrd="1" destOrd="0" presId="urn:microsoft.com/office/officeart/2005/8/layout/orgChart1"/>
    <dgm:cxn modelId="{72643247-CA2F-45BF-A87D-AF9B4E6F089A}" type="presOf" srcId="{BBF463B7-FE73-416B-BFF3-3A24C1BF340D}" destId="{326C7F6D-2FD6-417E-9F46-B92A1F9E5D5C}" srcOrd="0" destOrd="0" presId="urn:microsoft.com/office/officeart/2005/8/layout/orgChart1"/>
    <dgm:cxn modelId="{7778E169-9665-4F4E-A2B8-0C6689DFD3FB}" type="presOf" srcId="{D8150B69-DF16-4192-A28F-C3BD19F9AE14}" destId="{D264D0EC-B975-4695-9A56-F64A48165119}" srcOrd="0" destOrd="0" presId="urn:microsoft.com/office/officeart/2005/8/layout/orgChart1"/>
    <dgm:cxn modelId="{E085FD76-3B98-4B9B-85BE-076E90D58DFD}" type="presOf" srcId="{6058939E-3000-4B64-905F-DEF7C9A64C81}" destId="{8E147D82-7A05-42CE-AEF8-AAE6E1D70E97}" srcOrd="0" destOrd="0" presId="urn:microsoft.com/office/officeart/2005/8/layout/orgChart1"/>
    <dgm:cxn modelId="{8C531C87-1068-4A44-8D1B-0E0B9B9E87D4}" type="presOf" srcId="{2060E9A2-94FC-4926-AFD2-2D0D02E39C2A}" destId="{533E4FC5-32C7-4CC7-94DE-8D160367D42D}" srcOrd="1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3" destOrd="0" parTransId="{FD21F226-9279-4DAB-B985-A8F4F91562F8}" sibTransId="{6CEBCC2B-D9D3-4CBD-9AAE-EA043CA3598A}"/>
    <dgm:cxn modelId="{FC86AAD9-6C4C-4066-AC65-C1EC0777B26A}" type="presOf" srcId="{83AF64ED-1A87-40D2-AAB2-84D11CD1AF7C}" destId="{301ABC2E-58F5-4B8C-9597-2A5D298046C1}" srcOrd="0" destOrd="0" presId="urn:microsoft.com/office/officeart/2005/8/layout/orgChart1"/>
    <dgm:cxn modelId="{645222EE-C664-46AD-9B6B-BD72FCD5DAA8}" type="presOf" srcId="{68043D9B-9A92-4D07-A116-E1037FA63F97}" destId="{487421CD-FF64-4C36-AD94-226FDE33E731}" srcOrd="0" destOrd="0" presId="urn:microsoft.com/office/officeart/2005/8/layout/orgChart1"/>
    <dgm:cxn modelId="{416D56BE-4973-4BA1-B564-74CD72C418C6}" type="presParOf" srcId="{AFEF80A2-3A13-4059-985B-D88F6FAD24D0}" destId="{7775B5F7-E503-4279-AA33-6B79F280F8C4}" srcOrd="0" destOrd="0" presId="urn:microsoft.com/office/officeart/2005/8/layout/orgChart1"/>
    <dgm:cxn modelId="{D391F230-2EAE-47BD-A4F8-E5E82E6320B0}" type="presParOf" srcId="{7775B5F7-E503-4279-AA33-6B79F280F8C4}" destId="{FD369CE2-A01F-4C42-A663-BD1BA847D8EC}" srcOrd="0" destOrd="0" presId="urn:microsoft.com/office/officeart/2005/8/layout/orgChart1"/>
    <dgm:cxn modelId="{8C26A22C-17C0-4B72-A3A0-96F0071C1E9E}" type="presParOf" srcId="{FD369CE2-A01F-4C42-A663-BD1BA847D8EC}" destId="{301ABC2E-58F5-4B8C-9597-2A5D298046C1}" srcOrd="0" destOrd="0" presId="urn:microsoft.com/office/officeart/2005/8/layout/orgChart1"/>
    <dgm:cxn modelId="{F9549800-0450-4855-8EAC-10B00AA2BFE5}" type="presParOf" srcId="{FD369CE2-A01F-4C42-A663-BD1BA847D8EC}" destId="{31774F90-206D-4D3D-BFD4-F0F9CF3CB211}" srcOrd="1" destOrd="0" presId="urn:microsoft.com/office/officeart/2005/8/layout/orgChart1"/>
    <dgm:cxn modelId="{AEA39AB6-66FB-4839-9319-8680B5DB087D}" type="presParOf" srcId="{7775B5F7-E503-4279-AA33-6B79F280F8C4}" destId="{E0D6F6C0-91B3-49D5-96A5-DEC57520CC86}" srcOrd="1" destOrd="0" presId="urn:microsoft.com/office/officeart/2005/8/layout/orgChart1"/>
    <dgm:cxn modelId="{1D4A1153-5361-4B44-B7EF-C7F080D23CD4}" type="presParOf" srcId="{E0D6F6C0-91B3-49D5-96A5-DEC57520CC86}" destId="{8E147D82-7A05-42CE-AEF8-AAE6E1D70E97}" srcOrd="0" destOrd="0" presId="urn:microsoft.com/office/officeart/2005/8/layout/orgChart1"/>
    <dgm:cxn modelId="{CA447CB9-4916-4389-912F-772B4DB9ED3E}" type="presParOf" srcId="{E0D6F6C0-91B3-49D5-96A5-DEC57520CC86}" destId="{6DB0FEB4-016B-4759-8AB8-287DAC27C093}" srcOrd="1" destOrd="0" presId="urn:microsoft.com/office/officeart/2005/8/layout/orgChart1"/>
    <dgm:cxn modelId="{213CDC38-E67C-41AF-A101-1E082D640E41}" type="presParOf" srcId="{6DB0FEB4-016B-4759-8AB8-287DAC27C093}" destId="{E400CA41-A39F-47CE-8709-1FD671EBF83B}" srcOrd="0" destOrd="0" presId="urn:microsoft.com/office/officeart/2005/8/layout/orgChart1"/>
    <dgm:cxn modelId="{ABE640BE-3820-4E2E-9876-4A05BF78F29B}" type="presParOf" srcId="{E400CA41-A39F-47CE-8709-1FD671EBF83B}" destId="{CA4108CA-278A-48B0-80D6-4D0BD544D35D}" srcOrd="0" destOrd="0" presId="urn:microsoft.com/office/officeart/2005/8/layout/orgChart1"/>
    <dgm:cxn modelId="{FEDB56B2-A4B6-4A04-B916-B9D648871C8B}" type="presParOf" srcId="{E400CA41-A39F-47CE-8709-1FD671EBF83B}" destId="{533E4FC5-32C7-4CC7-94DE-8D160367D42D}" srcOrd="1" destOrd="0" presId="urn:microsoft.com/office/officeart/2005/8/layout/orgChart1"/>
    <dgm:cxn modelId="{21922EC4-C729-4BF5-BE30-E5E8EA83E3B8}" type="presParOf" srcId="{6DB0FEB4-016B-4759-8AB8-287DAC27C093}" destId="{27A7A59B-8704-4AF4-90F8-1EED022AB234}" srcOrd="1" destOrd="0" presId="urn:microsoft.com/office/officeart/2005/8/layout/orgChart1"/>
    <dgm:cxn modelId="{339532A4-092B-44A8-AACB-36B5A2913103}" type="presParOf" srcId="{6DB0FEB4-016B-4759-8AB8-287DAC27C093}" destId="{90F8B3C1-944D-40E0-87F6-4BABEF9CB225}" srcOrd="2" destOrd="0" presId="urn:microsoft.com/office/officeart/2005/8/layout/orgChart1"/>
    <dgm:cxn modelId="{76EC500A-529E-451E-89FA-4610B7B9D410}" type="presParOf" srcId="{E0D6F6C0-91B3-49D5-96A5-DEC57520CC86}" destId="{326C7F6D-2FD6-417E-9F46-B92A1F9E5D5C}" srcOrd="2" destOrd="0" presId="urn:microsoft.com/office/officeart/2005/8/layout/orgChart1"/>
    <dgm:cxn modelId="{CABB033E-9A12-4B12-90C5-2F4030526ACF}" type="presParOf" srcId="{E0D6F6C0-91B3-49D5-96A5-DEC57520CC86}" destId="{51B1CDAB-AD3B-4721-BBE6-A8ED53FB14C4}" srcOrd="3" destOrd="0" presId="urn:microsoft.com/office/officeart/2005/8/layout/orgChart1"/>
    <dgm:cxn modelId="{CBC1163B-B007-4DB3-AA25-C8E3808CFD8C}" type="presParOf" srcId="{51B1CDAB-AD3B-4721-BBE6-A8ED53FB14C4}" destId="{C37887E9-FB18-4889-A66A-C16B8795AC9B}" srcOrd="0" destOrd="0" presId="urn:microsoft.com/office/officeart/2005/8/layout/orgChart1"/>
    <dgm:cxn modelId="{38B94EFF-A7C5-4C03-BEC8-F26BE48AE359}" type="presParOf" srcId="{C37887E9-FB18-4889-A66A-C16B8795AC9B}" destId="{6CC7B3E4-03E3-4A49-A1E1-4286F43AB4B8}" srcOrd="0" destOrd="0" presId="urn:microsoft.com/office/officeart/2005/8/layout/orgChart1"/>
    <dgm:cxn modelId="{04C8E9C7-9428-4565-943E-C64891A60B7A}" type="presParOf" srcId="{C37887E9-FB18-4889-A66A-C16B8795AC9B}" destId="{B0704ACC-615A-4E83-A9C4-927F679F7253}" srcOrd="1" destOrd="0" presId="urn:microsoft.com/office/officeart/2005/8/layout/orgChart1"/>
    <dgm:cxn modelId="{33F139E2-1439-4BFF-AD54-F7077CA64411}" type="presParOf" srcId="{51B1CDAB-AD3B-4721-BBE6-A8ED53FB14C4}" destId="{4306A64E-CAA4-4D71-B023-9780F68FD718}" srcOrd="1" destOrd="0" presId="urn:microsoft.com/office/officeart/2005/8/layout/orgChart1"/>
    <dgm:cxn modelId="{C9BA8925-E701-4707-BFBD-8974203FE9C8}" type="presParOf" srcId="{51B1CDAB-AD3B-4721-BBE6-A8ED53FB14C4}" destId="{415C58AC-F50E-42F5-B70F-4C320BABAAC0}" srcOrd="2" destOrd="0" presId="urn:microsoft.com/office/officeart/2005/8/layout/orgChart1"/>
    <dgm:cxn modelId="{F81DB078-68E7-4726-A900-C69A18E7F63E}" type="presParOf" srcId="{E0D6F6C0-91B3-49D5-96A5-DEC57520CC86}" destId="{487421CD-FF64-4C36-AD94-226FDE33E731}" srcOrd="4" destOrd="0" presId="urn:microsoft.com/office/officeart/2005/8/layout/orgChart1"/>
    <dgm:cxn modelId="{59E3AD5B-1AA0-4804-9B1B-29C8078DF102}" type="presParOf" srcId="{E0D6F6C0-91B3-49D5-96A5-DEC57520CC86}" destId="{8DF8C94A-4A9F-4371-AC94-ECD0AC4430D6}" srcOrd="5" destOrd="0" presId="urn:microsoft.com/office/officeart/2005/8/layout/orgChart1"/>
    <dgm:cxn modelId="{D7238A7D-8958-4301-9A32-BE85EC96C57F}" type="presParOf" srcId="{8DF8C94A-4A9F-4371-AC94-ECD0AC4430D6}" destId="{5B3DC8BB-BB3F-451B-AD55-8FB08558F4D7}" srcOrd="0" destOrd="0" presId="urn:microsoft.com/office/officeart/2005/8/layout/orgChart1"/>
    <dgm:cxn modelId="{AC766B5A-9B19-4FF0-82BA-D153C8F10211}" type="presParOf" srcId="{5B3DC8BB-BB3F-451B-AD55-8FB08558F4D7}" destId="{D264D0EC-B975-4695-9A56-F64A48165119}" srcOrd="0" destOrd="0" presId="urn:microsoft.com/office/officeart/2005/8/layout/orgChart1"/>
    <dgm:cxn modelId="{827CBDF2-151B-48B7-9C29-EE7679DBD67B}" type="presParOf" srcId="{5B3DC8BB-BB3F-451B-AD55-8FB08558F4D7}" destId="{7CC83E04-72CE-40C1-A068-3C445043C136}" srcOrd="1" destOrd="0" presId="urn:microsoft.com/office/officeart/2005/8/layout/orgChart1"/>
    <dgm:cxn modelId="{D8FA19D6-F3C2-4EBF-9905-2D4E4F53019C}" type="presParOf" srcId="{8DF8C94A-4A9F-4371-AC94-ECD0AC4430D6}" destId="{CD1A66BF-BD82-461F-9B57-E7CA09825A1A}" srcOrd="1" destOrd="0" presId="urn:microsoft.com/office/officeart/2005/8/layout/orgChart1"/>
    <dgm:cxn modelId="{062748B3-78D1-478E-B7D4-BC0AF54181BE}" type="presParOf" srcId="{8DF8C94A-4A9F-4371-AC94-ECD0AC4430D6}" destId="{6D343A6C-78A3-4A2B-99F7-B0567AD8F23D}" srcOrd="2" destOrd="0" presId="urn:microsoft.com/office/officeart/2005/8/layout/orgChart1"/>
    <dgm:cxn modelId="{88BFB63C-9FC2-405E-AEF3-BD6090B614B6}" type="presParOf" srcId="{E0D6F6C0-91B3-49D5-96A5-DEC57520CC86}" destId="{5E260736-E220-4F32-B479-5928D652FC62}" srcOrd="6" destOrd="0" presId="urn:microsoft.com/office/officeart/2005/8/layout/orgChart1"/>
    <dgm:cxn modelId="{B131563F-A4D7-4885-88AC-4B52C295AE7B}" type="presParOf" srcId="{E0D6F6C0-91B3-49D5-96A5-DEC57520CC86}" destId="{AA73167E-031E-4A3D-96ED-0CB4A972F5D8}" srcOrd="7" destOrd="0" presId="urn:microsoft.com/office/officeart/2005/8/layout/orgChart1"/>
    <dgm:cxn modelId="{DACCB019-DBB8-40BE-A080-BB948940F7DE}" type="presParOf" srcId="{AA73167E-031E-4A3D-96ED-0CB4A972F5D8}" destId="{E6074A64-1154-40BD-A0CF-9ED929129F18}" srcOrd="0" destOrd="0" presId="urn:microsoft.com/office/officeart/2005/8/layout/orgChart1"/>
    <dgm:cxn modelId="{CC1EBD24-7380-4B3C-8204-B7551EF405BB}" type="presParOf" srcId="{E6074A64-1154-40BD-A0CF-9ED929129F18}" destId="{8F12E870-1A06-4CE9-B5B7-67CEF345C241}" srcOrd="0" destOrd="0" presId="urn:microsoft.com/office/officeart/2005/8/layout/orgChart1"/>
    <dgm:cxn modelId="{27087F6F-C336-412F-AD03-593FBE82DEC5}" type="presParOf" srcId="{E6074A64-1154-40BD-A0CF-9ED929129F18}" destId="{10B54324-1CF1-48E9-A639-819EBF7C7CBF}" srcOrd="1" destOrd="0" presId="urn:microsoft.com/office/officeart/2005/8/layout/orgChart1"/>
    <dgm:cxn modelId="{7404F8A9-1939-48D2-A3C5-7A8ED62DCE0F}" type="presParOf" srcId="{AA73167E-031E-4A3D-96ED-0CB4A972F5D8}" destId="{EA4127B8-0895-4512-BBC4-E62FA0307921}" srcOrd="1" destOrd="0" presId="urn:microsoft.com/office/officeart/2005/8/layout/orgChart1"/>
    <dgm:cxn modelId="{139FD840-0751-49D2-A7E7-B9B6EFA9D3F6}" type="presParOf" srcId="{AA73167E-031E-4A3D-96ED-0CB4A972F5D8}" destId="{0F3D3501-9B3E-4055-B2FD-413A8888B18B}" srcOrd="2" destOrd="0" presId="urn:microsoft.com/office/officeart/2005/8/layout/orgChart1"/>
    <dgm:cxn modelId="{C85FA9BC-4AAD-403A-BC8F-49BA4DF7A8C6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FB093-B5A1-4216-B14F-07BE6A8AF293}">
      <dsp:nvSpPr>
        <dsp:cNvPr id="0" name=""/>
        <dsp:cNvSpPr/>
      </dsp:nvSpPr>
      <dsp:spPr>
        <a:xfrm>
          <a:off x="29912" y="571"/>
          <a:ext cx="6448743" cy="848601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solidFill>
            <a:schemeClr val="bg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ОБЩИЕ СВЕДЕНИЯ О СТРОИТЕЛЬНЫХ МАШИНАХ И ОБОРУДОВАНИИ</a:t>
          </a:r>
        </a:p>
      </dsp:txBody>
      <dsp:txXfrm>
        <a:off x="54767" y="25426"/>
        <a:ext cx="6399033" cy="798891"/>
      </dsp:txXfrm>
    </dsp:sp>
    <dsp:sp modelId="{66E447F9-9FBF-4906-8EE2-EC719E1B3493}">
      <dsp:nvSpPr>
        <dsp:cNvPr id="0" name=""/>
        <dsp:cNvSpPr/>
      </dsp:nvSpPr>
      <dsp:spPr>
        <a:xfrm>
          <a:off x="674787" y="849172"/>
          <a:ext cx="644874" cy="636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451"/>
              </a:lnTo>
              <a:lnTo>
                <a:pt x="644874" y="636451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38F2323-7D11-4D3E-AAB8-5FFDDE4B79CD}">
      <dsp:nvSpPr>
        <dsp:cNvPr id="0" name=""/>
        <dsp:cNvSpPr/>
      </dsp:nvSpPr>
      <dsp:spPr>
        <a:xfrm>
          <a:off x="1319661" y="1061323"/>
          <a:ext cx="6426425" cy="848601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2.1 Структура строительных машин и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 оборудования</a:t>
          </a:r>
        </a:p>
      </dsp:txBody>
      <dsp:txXfrm>
        <a:off x="1344516" y="1086178"/>
        <a:ext cx="6376715" cy="798891"/>
      </dsp:txXfrm>
    </dsp:sp>
    <dsp:sp modelId="{ED592722-656C-4218-A490-9636062732F0}">
      <dsp:nvSpPr>
        <dsp:cNvPr id="0" name=""/>
        <dsp:cNvSpPr/>
      </dsp:nvSpPr>
      <dsp:spPr>
        <a:xfrm>
          <a:off x="674787" y="849172"/>
          <a:ext cx="644874" cy="1697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203"/>
              </a:lnTo>
              <a:lnTo>
                <a:pt x="644874" y="169720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AA093-F280-47D5-BCF1-14731CCBAA63}">
      <dsp:nvSpPr>
        <dsp:cNvPr id="0" name=""/>
        <dsp:cNvSpPr/>
      </dsp:nvSpPr>
      <dsp:spPr>
        <a:xfrm>
          <a:off x="1319661" y="2122075"/>
          <a:ext cx="6426425" cy="848601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2.2 Производительность строительных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  машин</a:t>
          </a:r>
        </a:p>
      </dsp:txBody>
      <dsp:txXfrm>
        <a:off x="1344516" y="2146930"/>
        <a:ext cx="6376715" cy="798891"/>
      </dsp:txXfrm>
    </dsp:sp>
    <dsp:sp modelId="{1B3E0EA4-E1E2-4812-8341-8FD8210D9E31}">
      <dsp:nvSpPr>
        <dsp:cNvPr id="0" name=""/>
        <dsp:cNvSpPr/>
      </dsp:nvSpPr>
      <dsp:spPr>
        <a:xfrm>
          <a:off x="674787" y="849172"/>
          <a:ext cx="644874" cy="275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7955"/>
              </a:lnTo>
              <a:lnTo>
                <a:pt x="644874" y="275795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63B42-7571-4FB3-A262-7AB02CF76015}">
      <dsp:nvSpPr>
        <dsp:cNvPr id="0" name=""/>
        <dsp:cNvSpPr/>
      </dsp:nvSpPr>
      <dsp:spPr>
        <a:xfrm>
          <a:off x="1319661" y="3182827"/>
          <a:ext cx="6426425" cy="848601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2.3 Общие требования к машинам,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    комплектам и структуре парков машин</a:t>
          </a:r>
        </a:p>
      </dsp:txBody>
      <dsp:txXfrm>
        <a:off x="1344516" y="3207682"/>
        <a:ext cx="6376715" cy="798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60736-E220-4F32-B479-5928D652FC62}">
      <dsp:nvSpPr>
        <dsp:cNvPr id="0" name=""/>
        <dsp:cNvSpPr/>
      </dsp:nvSpPr>
      <dsp:spPr>
        <a:xfrm>
          <a:off x="3996059" y="609479"/>
          <a:ext cx="1471168" cy="255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63"/>
              </a:lnTo>
              <a:lnTo>
                <a:pt x="1471168" y="127663"/>
              </a:lnTo>
              <a:lnTo>
                <a:pt x="1471168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C7F6D-2FD6-417E-9F46-B92A1F9E5D5C}">
      <dsp:nvSpPr>
        <dsp:cNvPr id="0" name=""/>
        <dsp:cNvSpPr/>
      </dsp:nvSpPr>
      <dsp:spPr>
        <a:xfrm>
          <a:off x="3950339" y="609479"/>
          <a:ext cx="91440" cy="2553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663"/>
              </a:lnTo>
              <a:lnTo>
                <a:pt x="50935" y="127663"/>
              </a:lnTo>
              <a:lnTo>
                <a:pt x="50935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2524890" y="609479"/>
          <a:ext cx="1471168" cy="255326"/>
        </a:xfrm>
        <a:custGeom>
          <a:avLst/>
          <a:gdLst/>
          <a:ahLst/>
          <a:cxnLst/>
          <a:rect l="0" t="0" r="0" b="0"/>
          <a:pathLst>
            <a:path>
              <a:moveTo>
                <a:pt x="1471168" y="0"/>
              </a:moveTo>
              <a:lnTo>
                <a:pt x="1471168" y="127663"/>
              </a:lnTo>
              <a:lnTo>
                <a:pt x="0" y="127663"/>
              </a:lnTo>
              <a:lnTo>
                <a:pt x="0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1727401" y="1558"/>
          <a:ext cx="4537315" cy="607921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solidFill>
                <a:schemeClr val="tx1"/>
              </a:solidFill>
            </a:rPr>
            <a:t>Производительность</a:t>
          </a:r>
        </a:p>
      </dsp:txBody>
      <dsp:txXfrm>
        <a:off x="1757077" y="31234"/>
        <a:ext cx="4477963" cy="548569"/>
      </dsp:txXfrm>
    </dsp:sp>
    <dsp:sp modelId="{CA4108CA-278A-48B0-80D6-4D0BD544D35D}">
      <dsp:nvSpPr>
        <dsp:cNvPr id="0" name=""/>
        <dsp:cNvSpPr/>
      </dsp:nvSpPr>
      <dsp:spPr>
        <a:xfrm>
          <a:off x="1916969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расчетная (теоретическая, конструкционная)</a:t>
          </a:r>
        </a:p>
      </dsp:txBody>
      <dsp:txXfrm>
        <a:off x="1976320" y="924157"/>
        <a:ext cx="1097140" cy="3672652"/>
      </dsp:txXfrm>
    </dsp:sp>
    <dsp:sp modelId="{6CC7B3E4-03E3-4A49-A1E1-4286F43AB4B8}">
      <dsp:nvSpPr>
        <dsp:cNvPr id="0" name=""/>
        <dsp:cNvSpPr/>
      </dsp:nvSpPr>
      <dsp:spPr>
        <a:xfrm>
          <a:off x="3393354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техническая</a:t>
          </a:r>
        </a:p>
      </dsp:txBody>
      <dsp:txXfrm>
        <a:off x="3452705" y="924157"/>
        <a:ext cx="1097140" cy="3672652"/>
      </dsp:txXfrm>
    </dsp:sp>
    <dsp:sp modelId="{8F12E870-1A06-4CE9-B5B7-67CEF345C241}">
      <dsp:nvSpPr>
        <dsp:cNvPr id="0" name=""/>
        <dsp:cNvSpPr/>
      </dsp:nvSpPr>
      <dsp:spPr>
        <a:xfrm>
          <a:off x="4859307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эксплуатационная</a:t>
          </a:r>
        </a:p>
      </dsp:txBody>
      <dsp:txXfrm>
        <a:off x="4918658" y="924157"/>
        <a:ext cx="1097140" cy="36726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60736-E220-4F32-B479-5928D652FC62}">
      <dsp:nvSpPr>
        <dsp:cNvPr id="0" name=""/>
        <dsp:cNvSpPr/>
      </dsp:nvSpPr>
      <dsp:spPr>
        <a:xfrm>
          <a:off x="3960440" y="903345"/>
          <a:ext cx="3101841" cy="35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45"/>
              </a:lnTo>
              <a:lnTo>
                <a:pt x="3101841" y="179445"/>
              </a:lnTo>
              <a:lnTo>
                <a:pt x="3101841" y="35889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421CD-FF64-4C36-AD94-226FDE33E731}">
      <dsp:nvSpPr>
        <dsp:cNvPr id="0" name=""/>
        <dsp:cNvSpPr/>
      </dsp:nvSpPr>
      <dsp:spPr>
        <a:xfrm>
          <a:off x="3960440" y="903345"/>
          <a:ext cx="1033947" cy="35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45"/>
              </a:lnTo>
              <a:lnTo>
                <a:pt x="1033947" y="179445"/>
              </a:lnTo>
              <a:lnTo>
                <a:pt x="1033947" y="35889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C7F6D-2FD6-417E-9F46-B92A1F9E5D5C}">
      <dsp:nvSpPr>
        <dsp:cNvPr id="0" name=""/>
        <dsp:cNvSpPr/>
      </dsp:nvSpPr>
      <dsp:spPr>
        <a:xfrm>
          <a:off x="2926492" y="903345"/>
          <a:ext cx="1033947" cy="358890"/>
        </a:xfrm>
        <a:custGeom>
          <a:avLst/>
          <a:gdLst/>
          <a:ahLst/>
          <a:cxnLst/>
          <a:rect l="0" t="0" r="0" b="0"/>
          <a:pathLst>
            <a:path>
              <a:moveTo>
                <a:pt x="1033947" y="0"/>
              </a:moveTo>
              <a:lnTo>
                <a:pt x="1033947" y="179445"/>
              </a:lnTo>
              <a:lnTo>
                <a:pt x="0" y="179445"/>
              </a:lnTo>
              <a:lnTo>
                <a:pt x="0" y="35889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858598" y="903345"/>
          <a:ext cx="3101841" cy="358890"/>
        </a:xfrm>
        <a:custGeom>
          <a:avLst/>
          <a:gdLst/>
          <a:ahLst/>
          <a:cxnLst/>
          <a:rect l="0" t="0" r="0" b="0"/>
          <a:pathLst>
            <a:path>
              <a:moveTo>
                <a:pt x="3101841" y="0"/>
              </a:moveTo>
              <a:lnTo>
                <a:pt x="3101841" y="179445"/>
              </a:lnTo>
              <a:lnTo>
                <a:pt x="0" y="179445"/>
              </a:lnTo>
              <a:lnTo>
                <a:pt x="0" y="35889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218115" y="48843"/>
          <a:ext cx="7484648" cy="854501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Важнейшие требования, предъявляемые к строительным машинам</a:t>
          </a:r>
        </a:p>
      </dsp:txBody>
      <dsp:txXfrm>
        <a:off x="259827" y="90555"/>
        <a:ext cx="7401224" cy="771077"/>
      </dsp:txXfrm>
    </dsp:sp>
    <dsp:sp modelId="{CA4108CA-278A-48B0-80D6-4D0BD544D35D}">
      <dsp:nvSpPr>
        <dsp:cNvPr id="0" name=""/>
        <dsp:cNvSpPr/>
      </dsp:nvSpPr>
      <dsp:spPr>
        <a:xfrm>
          <a:off x="4097" y="1262235"/>
          <a:ext cx="1709003" cy="34752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эксплуатационные свойства</a:t>
          </a:r>
        </a:p>
      </dsp:txBody>
      <dsp:txXfrm>
        <a:off x="87522" y="1345660"/>
        <a:ext cx="1542153" cy="3308416"/>
      </dsp:txXfrm>
    </dsp:sp>
    <dsp:sp modelId="{6CC7B3E4-03E3-4A49-A1E1-4286F43AB4B8}">
      <dsp:nvSpPr>
        <dsp:cNvPr id="0" name=""/>
        <dsp:cNvSpPr/>
      </dsp:nvSpPr>
      <dsp:spPr>
        <a:xfrm>
          <a:off x="2071991" y="1262235"/>
          <a:ext cx="1709003" cy="34752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эргономические свойства</a:t>
          </a:r>
        </a:p>
      </dsp:txBody>
      <dsp:txXfrm>
        <a:off x="2155416" y="1345660"/>
        <a:ext cx="1542153" cy="3308416"/>
      </dsp:txXfrm>
    </dsp:sp>
    <dsp:sp modelId="{D264D0EC-B975-4695-9A56-F64A48165119}">
      <dsp:nvSpPr>
        <dsp:cNvPr id="0" name=""/>
        <dsp:cNvSpPr/>
      </dsp:nvSpPr>
      <dsp:spPr>
        <a:xfrm>
          <a:off x="4139885" y="1262235"/>
          <a:ext cx="1709003" cy="34752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антропометрические требования</a:t>
          </a:r>
        </a:p>
      </dsp:txBody>
      <dsp:txXfrm>
        <a:off x="4223310" y="1345660"/>
        <a:ext cx="1542153" cy="3308416"/>
      </dsp:txXfrm>
    </dsp:sp>
    <dsp:sp modelId="{8F12E870-1A06-4CE9-B5B7-67CEF345C241}">
      <dsp:nvSpPr>
        <dsp:cNvPr id="0" name=""/>
        <dsp:cNvSpPr/>
      </dsp:nvSpPr>
      <dsp:spPr>
        <a:xfrm>
          <a:off x="6207779" y="1262235"/>
          <a:ext cx="1709003" cy="3475266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физиологические требования</a:t>
          </a:r>
        </a:p>
      </dsp:txBody>
      <dsp:txXfrm>
        <a:off x="6291204" y="1345660"/>
        <a:ext cx="1542153" cy="3308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232E20F-94D5-4A4E-8854-74697E2FC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8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B990D818-2FEC-4BF1-A65A-F127C3402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36DB7-E2B1-4BB0-A9FC-5B9D3DE79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A74EC-04ED-496C-9D2C-C51B87DE8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43000" y="3733800"/>
            <a:ext cx="7162800" cy="16002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43200"/>
            <a:ext cx="7162800" cy="838200"/>
          </a:xfrm>
        </p:spPr>
        <p:txBody>
          <a:bodyPr anchor="b"/>
          <a:lstStyle>
            <a:lvl1pPr marL="0" indent="0">
              <a:buFontTx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069646-A715-46D1-8B2C-F2F4371BF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6ADD3-CC0C-43A1-B571-0EFA963B3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C7D0-3C75-4158-BA91-AAE7F58F8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DD72-3559-4FD2-8AAF-85B64E97B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C333D-256E-4453-BCA4-A660C4BC8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29E2-A018-4303-9A4A-98D6E31A9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904A3-84BC-4A15-B93E-D47EB9D32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B8676-A0EC-455D-86A5-6998835AB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75779-7D3B-45E8-A34B-DDCC215B5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7C5BB-751F-44BC-BBAF-2622B1EB2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4068E-AC75-4F97-94FC-6A95241D0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533400"/>
            <a:ext cx="1733550" cy="5597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533400"/>
            <a:ext cx="5048250" cy="5597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ED6DE-5486-4903-A66A-757419BF4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43000" y="533400"/>
            <a:ext cx="6934200" cy="5597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9525D-85F2-44D5-B1A9-A848F07A0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830BF-B53C-42BD-B5CD-D74FBF2C5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EC9FA-0CCE-4373-8A08-A3D669023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39A28-5CF1-4481-B230-62AAA5760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239C1-C163-4489-911C-F77E5CDB6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B6A00-8BA5-46AD-9A3B-4DFB70B96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65813-43C4-4EEB-96DB-C23B655BC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13BE8-F22D-4985-B5A8-B2FCCC415D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685807F5-C44F-4572-AB4B-6F753C3F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6934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69342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3415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30975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0975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</a:defRPr>
            </a:lvl1pPr>
          </a:lstStyle>
          <a:p>
            <a:pPr>
              <a:defRPr/>
            </a:pPr>
            <a:fld id="{E460C5EE-E9C9-460E-AA74-47F30F760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349500"/>
            <a:ext cx="7162800" cy="1600200"/>
          </a:xfrm>
        </p:spPr>
        <p:txBody>
          <a:bodyPr/>
          <a:lstStyle/>
          <a:p>
            <a:pPr algn="ctr" eaLnBrk="1" hangingPunct="1"/>
            <a:r>
              <a:rPr lang="ru-RU" sz="5400" b="1" dirty="0"/>
              <a:t>Лекция №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763963"/>
            <a:ext cx="8496300" cy="1536700"/>
          </a:xfrm>
          <a:noFill/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b="1" dirty="0">
                <a:solidFill>
                  <a:schemeClr val="hlink"/>
                </a:solidFill>
              </a:rPr>
              <a:t>ОБЩИЕ СВЕДЕНИЯ О СТРОИТЕЛЬНО-ДОРОЖНЫХ МАШИНАХ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42988" y="836613"/>
            <a:ext cx="7162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 dirty="0">
                <a:latin typeface="Palatino Linotype" pitchFamily="18" charset="0"/>
              </a:rPr>
              <a:t>Дисциплина:</a:t>
            </a:r>
            <a:br>
              <a:rPr lang="ru-RU" sz="4000" b="1" dirty="0">
                <a:latin typeface="Palatino Linotype" pitchFamily="18" charset="0"/>
              </a:rPr>
            </a:br>
            <a:r>
              <a:rPr lang="ru-RU" sz="4000" b="1" dirty="0">
                <a:latin typeface="Palatino Linotype" pitchFamily="18" charset="0"/>
              </a:rPr>
              <a:t>«Строительно-дорожные машины»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647700"/>
            <a:ext cx="8207375" cy="539750"/>
          </a:xfrm>
          <a:noFill/>
        </p:spPr>
        <p:txBody>
          <a:bodyPr anchor="ctr"/>
          <a:lstStyle/>
          <a:p>
            <a:pPr algn="ctr" eaLnBrk="1" hangingPunct="1"/>
            <a:r>
              <a:rPr lang="ru-RU" sz="4000" b="1" dirty="0"/>
              <a:t>Лекция № 2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386165552"/>
              </p:ext>
            </p:extLst>
          </p:nvPr>
        </p:nvGraphicFramePr>
        <p:xfrm>
          <a:off x="714348" y="1825892"/>
          <a:ext cx="7776000" cy="4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" grpId="0"/>
      <p:bldGraphic spid="13" grpId="0" uiExpand="1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2.1 Структура строительных машин и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64904"/>
            <a:ext cx="5020344" cy="37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55242" y="1505690"/>
            <a:ext cx="6336704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Структурная схема технологической, транспортирующей и грузоподъемной машин при передаче движения рабочему органу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непосредственно </a:t>
            </a: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через трансмиссию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5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2.1 Структура строительных машин и оборудования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60297" y="1652072"/>
            <a:ext cx="3926594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Структурная схема транспортной машины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978" y="2290936"/>
            <a:ext cx="4198044" cy="405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0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15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2.2 Производительность строительных машин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47862674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91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Graphic spid="5" grpId="0" uiExpand="1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2.2 Производительность строительных машин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734950"/>
              </p:ext>
            </p:extLst>
          </p:nvPr>
        </p:nvGraphicFramePr>
        <p:xfrm>
          <a:off x="3563888" y="2597586"/>
          <a:ext cx="13716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Формула" r:id="rId3" imgW="914400" imgH="444500" progId="Equation.3">
                  <p:embed/>
                </p:oleObj>
              </mc:Choice>
              <mc:Fallback>
                <p:oleObj name="Формула" r:id="rId3" imgW="9144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597586"/>
                        <a:ext cx="1371600" cy="666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534525"/>
              </p:ext>
            </p:extLst>
          </p:nvPr>
        </p:nvGraphicFramePr>
        <p:xfrm>
          <a:off x="3419872" y="4526805"/>
          <a:ext cx="16002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Формула" r:id="rId5" imgW="1066800" imgH="241300" progId="Equation.3">
                  <p:embed/>
                </p:oleObj>
              </mc:Choice>
              <mc:Fallback>
                <p:oleObj name="Формула" r:id="rId5" imgW="10668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526805"/>
                        <a:ext cx="1600200" cy="36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29228" y="1481854"/>
            <a:ext cx="6885543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/>
              <a:t>Расчетная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теоретическая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конструктивная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производитель­ность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11561" y="3246075"/>
            <a:ext cx="7920880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где </a:t>
            </a:r>
            <a:r>
              <a:rPr kumimoji="0" lang="ru-RU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</a:t>
            </a:r>
            <a:r>
              <a:rPr kumimoji="0" lang="ru-RU" sz="1600" b="0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– расчетная производительность, м/ч, м</a:t>
            </a:r>
            <a:r>
              <a:rPr kumimoji="0" lang="ru-RU" sz="16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/ч, м</a:t>
            </a:r>
            <a:r>
              <a:rPr kumimoji="0" lang="ru-RU" sz="16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/ч, т/ч, шт./ч и т.п.;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Q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–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расчетное количество продукции в одной порции, м, м</a:t>
            </a:r>
            <a:r>
              <a:rPr kumimoji="0" lang="ru-RU" sz="16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м</a:t>
            </a:r>
            <a:r>
              <a:rPr kumimoji="0" lang="ru-RU" sz="16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т, шт. и т.п.;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    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t</a:t>
            </a:r>
            <a:r>
              <a:rPr kumimoji="0" lang="ru-RU" sz="1600" b="0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– расчетная продолжительность рабочего цикла, с.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189740"/>
            <a:ext cx="7416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Для машин цикличного действия с порционной выдачей продукции: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34886" y="4170566"/>
            <a:ext cx="366510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Для машин непрерывного действия: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5848" y="4941168"/>
            <a:ext cx="7618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где </a:t>
            </a:r>
            <a:r>
              <a:rPr lang="en-US" sz="1600" i="1" dirty="0"/>
              <a:t>F </a:t>
            </a:r>
            <a:r>
              <a:rPr lang="ru-RU" sz="1600" i="1" dirty="0"/>
              <a:t>–</a:t>
            </a:r>
            <a:r>
              <a:rPr lang="ru-RU" sz="1600" dirty="0"/>
              <a:t> расчетное количество продукции на 1 м длины ее потока, м/м, м</a:t>
            </a:r>
            <a:r>
              <a:rPr lang="ru-RU" sz="1600" baseline="30000" dirty="0"/>
              <a:t>2</a:t>
            </a:r>
            <a:r>
              <a:rPr lang="ru-RU" sz="1600" dirty="0"/>
              <a:t>/м, м</a:t>
            </a:r>
            <a:r>
              <a:rPr lang="ru-RU" sz="1600" baseline="30000" dirty="0"/>
              <a:t>3</a:t>
            </a:r>
            <a:r>
              <a:rPr lang="ru-RU" sz="1600" dirty="0"/>
              <a:t>/м, т/м, шт./м и т. п.; </a:t>
            </a:r>
          </a:p>
          <a:p>
            <a:r>
              <a:rPr lang="ru-RU" sz="1600" i="1" dirty="0">
                <a:sym typeface="Symbol"/>
              </a:rPr>
              <a:t>     </a:t>
            </a:r>
            <a:r>
              <a:rPr lang="ru-RU" sz="1600" i="1" dirty="0"/>
              <a:t> –</a:t>
            </a:r>
            <a:r>
              <a:rPr lang="ru-RU" sz="1600" dirty="0"/>
              <a:t> расчетная скорость потока, м/с.</a:t>
            </a:r>
          </a:p>
        </p:txBody>
      </p:sp>
    </p:spTree>
    <p:extLst>
      <p:ext uri="{BB962C8B-B14F-4D97-AF65-F5344CB8AC3E}">
        <p14:creationId xmlns:p14="http://schemas.microsoft.com/office/powerpoint/2010/main" val="19059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15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150"/>
                            </p:stCondLst>
                            <p:childTnLst>
                              <p:par>
                                <p:cTn id="23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100"/>
                            </p:stCondLst>
                            <p:childTnLst>
                              <p:par>
                                <p:cTn id="31" presetID="41" presetClass="entr" presetSubtype="0" fill="hold" grpId="0" nodeType="afterEffect">
                                  <p:stCondLst>
                                    <p:cond delay="10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6000"/>
                            </p:stCondLst>
                            <p:childTnLst>
                              <p:par>
                                <p:cTn id="39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1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2.2 Производительность строительных машин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29228" y="1484784"/>
            <a:ext cx="6885543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/>
              <a:t>Техническая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производитель­ность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572120"/>
              </p:ext>
            </p:extLst>
          </p:nvPr>
        </p:nvGraphicFramePr>
        <p:xfrm>
          <a:off x="3131840" y="4589969"/>
          <a:ext cx="22479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Формула" r:id="rId3" imgW="1498600" imgH="469900" progId="Equation.3">
                  <p:embed/>
                </p:oleObj>
              </mc:Choice>
              <mc:Fallback>
                <p:oleObj name="Формула" r:id="rId3" imgW="1498600" imgH="469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589969"/>
                        <a:ext cx="224790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084921"/>
              </p:ext>
            </p:extLst>
          </p:nvPr>
        </p:nvGraphicFramePr>
        <p:xfrm>
          <a:off x="3509652" y="2106149"/>
          <a:ext cx="2227883" cy="81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Формула" r:id="rId5" imgW="1485255" imgH="545863" progId="Equation.3">
                  <p:embed/>
                </p:oleObj>
              </mc:Choice>
              <mc:Fallback>
                <p:oleObj name="Формула" r:id="rId5" imgW="1485255" imgH="54586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652" y="2106149"/>
                        <a:ext cx="2227883" cy="8187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40678" y="4293096"/>
            <a:ext cx="38779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Для машины непрерывного действия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68313" y="2897649"/>
            <a:ext cx="82073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где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16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	–	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коэффициент, учитывающий отношение теоретической продолжительности цикла к его продолжительности в данных условиях;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en-US" sz="16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–	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коэффициент разрыхления грунта, т.е. отношение объе­ма грунта, поступившего в ковш (или на отвал), к его объему в плотном состоянии;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16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	–	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коэффициент наполнения ковша.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68313" y="5232102"/>
            <a:ext cx="820737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где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–	коэффициент, учитывающий потери грунта;</a:t>
            </a:r>
            <a:endParaRPr lang="ru-RU" sz="1600" dirty="0">
              <a:latin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–	коэффициент, учитывающий необходимость снижения используемой мощности 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ДВС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	–	коэффициент, учитывающий снижение скорости.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40679" y="1859368"/>
            <a:ext cx="77477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Для машины циклического действия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73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9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900"/>
                            </p:stCondLst>
                            <p:childTnLst>
                              <p:par>
                                <p:cTn id="23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200"/>
                            </p:stCondLst>
                            <p:childTnLst>
                              <p:par>
                                <p:cTn id="31" presetID="41" presetClass="entr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4100"/>
                            </p:stCondLst>
                            <p:childTnLst>
                              <p:par>
                                <p:cTn id="39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810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2.2 Производительность строительных машин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29228" y="1672353"/>
            <a:ext cx="6885543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/>
              <a:t>Эксплуатационная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производитель­ность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91452"/>
              </p:ext>
            </p:extLst>
          </p:nvPr>
        </p:nvGraphicFramePr>
        <p:xfrm>
          <a:off x="3347743" y="2492896"/>
          <a:ext cx="1942257" cy="39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3" imgW="1294838" imgH="266584" progId="Equation.3">
                  <p:embed/>
                </p:oleObj>
              </mc:Choice>
              <mc:Fallback>
                <p:oleObj name="Формула" r:id="rId3" imgW="1294838" imgH="26658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743" y="2492896"/>
                        <a:ext cx="1942257" cy="3998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8312" y="3356992"/>
            <a:ext cx="82073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>
              <a:tabLst>
                <a:tab pos="630238" algn="l"/>
                <a:tab pos="809625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где 7   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– количество часов в рабочем дне;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lang="ru-RU" sz="1600" dirty="0"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16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–	коэффициент использования машины по времени;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809625" algn="l"/>
              </a:tabLst>
            </a:pPr>
            <a:r>
              <a:rPr lang="ru-RU" sz="1600" dirty="0"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</a:t>
            </a:r>
            <a:r>
              <a:rPr kumimoji="0" lang="ru-RU" sz="16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–	коэффициент, учитывающий влияние особенностей си­стемы управления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44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2.3 Общие требования к машинам, машинным </a:t>
            </a:r>
          </a:p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      комплектам и структуре парков машин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6851387"/>
              </p:ext>
            </p:extLst>
          </p:nvPr>
        </p:nvGraphicFramePr>
        <p:xfrm>
          <a:off x="611560" y="1500174"/>
          <a:ext cx="792088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87421CD-FF64-4C36-AD94-226FDE33E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graphicEl>
                                              <a:dgm id="{487421CD-FF64-4C36-AD94-226FDE33E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graphicEl>
                                              <a:dgm id="{487421CD-FF64-4C36-AD94-226FDE33E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487421CD-FF64-4C36-AD94-226FDE33E7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264D0EC-B975-4695-9A56-F64A481651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graphicEl>
                                              <a:dgm id="{D264D0EC-B975-4695-9A56-F64A481651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graphicEl>
                                              <a:dgm id="{D264D0EC-B975-4695-9A56-F64A481651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D264D0EC-B975-4695-9A56-F64A481651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Graphic spid="9" grpId="0" uiExpand="1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01159441">
  <a:themeElements>
    <a:clrScheme name="0115944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s_fyqtrlyps_tp01019776">
  <a:themeElements>
    <a:clrScheme name="ms_fyqtrlyps_tp01019776 12">
      <a:dk1>
        <a:srgbClr val="000000"/>
      </a:dk1>
      <a:lt1>
        <a:srgbClr val="FFFFFF"/>
      </a:lt1>
      <a:dk2>
        <a:srgbClr val="CC0000"/>
      </a:dk2>
      <a:lt2>
        <a:srgbClr val="255D71"/>
      </a:lt2>
      <a:accent1>
        <a:srgbClr val="CCCCCC"/>
      </a:accent1>
      <a:accent2>
        <a:srgbClr val="5EC0D4"/>
      </a:accent2>
      <a:accent3>
        <a:srgbClr val="FFFFFF"/>
      </a:accent3>
      <a:accent4>
        <a:srgbClr val="000000"/>
      </a:accent4>
      <a:accent5>
        <a:srgbClr val="E2E2E2"/>
      </a:accent5>
      <a:accent6>
        <a:srgbClr val="54AEC0"/>
      </a:accent6>
      <a:hlink>
        <a:srgbClr val="666699"/>
      </a:hlink>
      <a:folHlink>
        <a:srgbClr val="AEDDE8"/>
      </a:folHlink>
    </a:clrScheme>
    <a:fontScheme name="ms_fyqtrlyps_tp01019776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fyqtrlyps_tp01019776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1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2">
        <a:dk1>
          <a:srgbClr val="000000"/>
        </a:dk1>
        <a:lt1>
          <a:srgbClr val="FFFFFF"/>
        </a:lt1>
        <a:dk2>
          <a:srgbClr val="CC0000"/>
        </a:dk2>
        <a:lt2>
          <a:srgbClr val="255D71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01159441</Template>
  <TotalTime>6705</TotalTime>
  <Words>430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Palatino Linotype</vt:lpstr>
      <vt:lpstr>Tahoma</vt:lpstr>
      <vt:lpstr>Trebuchet MS</vt:lpstr>
      <vt:lpstr>01159441</vt:lpstr>
      <vt:lpstr>ms_fyqtrlyps_tp01019776</vt:lpstr>
      <vt:lpstr>Формула</vt:lpstr>
      <vt:lpstr>Лекция № 2</vt:lpstr>
      <vt:lpstr>Лекция №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1</dc:title>
  <dc:creator>Customer</dc:creator>
  <cp:lastModifiedBy>Nurbol Kamzanov</cp:lastModifiedBy>
  <cp:revision>100</cp:revision>
  <dcterms:created xsi:type="dcterms:W3CDTF">2011-01-20T12:03:02Z</dcterms:created>
  <dcterms:modified xsi:type="dcterms:W3CDTF">2022-08-13T07:11:52Z</dcterms:modified>
</cp:coreProperties>
</file>