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</p:sldMasterIdLst>
  <p:notesMasterIdLst>
    <p:notesMasterId r:id="rId28"/>
  </p:notesMasterIdLst>
  <p:sldIdLst>
    <p:sldId id="256" r:id="rId3"/>
    <p:sldId id="257" r:id="rId4"/>
    <p:sldId id="298" r:id="rId5"/>
    <p:sldId id="365" r:id="rId6"/>
    <p:sldId id="369" r:id="rId7"/>
    <p:sldId id="370" r:id="rId8"/>
    <p:sldId id="371" r:id="rId9"/>
    <p:sldId id="372" r:id="rId10"/>
    <p:sldId id="373" r:id="rId11"/>
    <p:sldId id="374" r:id="rId12"/>
    <p:sldId id="358" r:id="rId13"/>
    <p:sldId id="375" r:id="rId14"/>
    <p:sldId id="377" r:id="rId15"/>
    <p:sldId id="376" r:id="rId16"/>
    <p:sldId id="378" r:id="rId17"/>
    <p:sldId id="379" r:id="rId18"/>
    <p:sldId id="380" r:id="rId19"/>
    <p:sldId id="381" r:id="rId20"/>
    <p:sldId id="382" r:id="rId21"/>
    <p:sldId id="384" r:id="rId22"/>
    <p:sldId id="385" r:id="rId23"/>
    <p:sldId id="386" r:id="rId24"/>
    <p:sldId id="388" r:id="rId25"/>
    <p:sldId id="387" r:id="rId26"/>
    <p:sldId id="389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6600"/>
    <a:srgbClr val="FF3300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5" autoAdjust="0"/>
    <p:restoredTop sz="94200" autoAdjust="0"/>
  </p:normalViewPr>
  <p:slideViewPr>
    <p:cSldViewPr showGuides="1">
      <p:cViewPr varScale="1">
        <p:scale>
          <a:sx n="55" d="100"/>
          <a:sy n="55" d="100"/>
        </p:scale>
        <p:origin x="78" y="246"/>
      </p:cViewPr>
      <p:guideLst>
        <p:guide orient="horz" pos="338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BDF92-D6FE-45EB-AE94-8B4D1C2828D7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0B9692-5EC0-40D6-8362-3EFBB73899B9}">
      <dgm:prSet phldrT="[Текст]" custT="1"/>
      <dgm:spPr>
        <a:solidFill>
          <a:srgbClr val="FFC000"/>
        </a:solidFill>
        <a:ln>
          <a:solidFill>
            <a:schemeClr val="bg2"/>
          </a:solidFill>
        </a:ln>
      </dgm:spPr>
      <dgm:t>
        <a:bodyPr/>
        <a:lstStyle/>
        <a:p>
          <a:r>
            <a:rPr lang="ru-RU" sz="2200" b="1" kern="1200" dirty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ТРАНСМИССИИ СТРОИТЕЛЬНЫХ МАШИН И ОБОРУДОВАНИЯ</a:t>
          </a:r>
        </a:p>
      </dgm:t>
    </dgm:pt>
    <dgm:pt modelId="{82F7CF70-D0A5-4651-8DD9-3F3FFB7656D8}" type="parTrans" cxnId="{19AA7F45-6AFE-4C15-AC9D-B326BAB5F39C}">
      <dgm:prSet/>
      <dgm:spPr/>
      <dgm:t>
        <a:bodyPr/>
        <a:lstStyle/>
        <a:p>
          <a:endParaRPr lang="ru-RU"/>
        </a:p>
      </dgm:t>
    </dgm:pt>
    <dgm:pt modelId="{FC5C84E4-ACDD-4556-9D44-AAE99CD3EAF6}" type="sibTrans" cxnId="{19AA7F45-6AFE-4C15-AC9D-B326BAB5F39C}">
      <dgm:prSet/>
      <dgm:spPr/>
      <dgm:t>
        <a:bodyPr/>
        <a:lstStyle/>
        <a:p>
          <a:endParaRPr lang="ru-RU"/>
        </a:p>
      </dgm:t>
    </dgm:pt>
    <dgm:pt modelId="{FEF892C3-9A2B-41E8-B7D4-E09764322EF6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1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3.1 Общие сведения о трансмиссии</a:t>
          </a:r>
        </a:p>
      </dgm:t>
    </dgm:pt>
    <dgm:pt modelId="{8951D3A6-DE77-4FCF-A3F3-9E2E2F82C53E}" type="parTrans" cxnId="{8C4839B9-ABE0-407B-859E-E40B8A98F9C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25400"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FB93ABE-A922-4DDA-83FF-A0F8263364EC}" type="sibTrans" cxnId="{8C4839B9-ABE0-407B-859E-E40B8A98F9C1}">
      <dgm:prSet/>
      <dgm:spPr/>
      <dgm:t>
        <a:bodyPr/>
        <a:lstStyle/>
        <a:p>
          <a:endParaRPr lang="ru-RU"/>
        </a:p>
      </dgm:t>
    </dgm:pt>
    <dgm:pt modelId="{84C48E5D-B7E2-49F5-B120-94ECCED3C687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1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3.2 Механические трансмиссии</a:t>
          </a:r>
        </a:p>
      </dgm:t>
    </dgm:pt>
    <dgm:pt modelId="{544CEC9E-B9F4-4D77-92F8-19F4E65353D2}" type="parTrans" cxnId="{18A780E4-29EE-4C70-997E-5FDD2A54666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EA185E3-56F3-4873-8BB4-96295ECCB371}" type="sibTrans" cxnId="{18A780E4-29EE-4C70-997E-5FDD2A546660}">
      <dgm:prSet/>
      <dgm:spPr/>
      <dgm:t>
        <a:bodyPr/>
        <a:lstStyle/>
        <a:p>
          <a:endParaRPr lang="ru-RU"/>
        </a:p>
      </dgm:t>
    </dgm:pt>
    <dgm:pt modelId="{11078137-6434-4126-A93F-39E58B7538F7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kumimoji="0" lang="ru-RU" sz="1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3.3 Гидравлические трансмиссии</a:t>
          </a:r>
        </a:p>
      </dgm:t>
    </dgm:pt>
    <dgm:pt modelId="{DEA0EB71-CC3D-4397-8A7D-374140A475F3}" type="parTrans" cxnId="{57FC5876-123B-4CB5-B3CC-F89610AC6BBA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E3CCEEE0-8D47-49E2-ACC7-38D4A797ECA0}" type="sibTrans" cxnId="{57FC5876-123B-4CB5-B3CC-F89610AC6BBA}">
      <dgm:prSet/>
      <dgm:spPr/>
      <dgm:t>
        <a:bodyPr/>
        <a:lstStyle/>
        <a:p>
          <a:endParaRPr lang="ru-RU"/>
        </a:p>
      </dgm:t>
    </dgm:pt>
    <dgm:pt modelId="{E2E202A1-4C00-4698-A9D3-ECF82C06B682}">
      <dgm:prSet phldrT="[Текст]"/>
      <dgm:spPr>
        <a:solidFill>
          <a:srgbClr val="00B0F0">
            <a:alpha val="90000"/>
          </a:srgbClr>
        </a:solidFill>
      </dgm:spPr>
      <dgm:t>
        <a:bodyPr/>
        <a:lstStyle/>
        <a:p>
          <a:pPr algn="l"/>
          <a:r>
            <a: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3.4 Электрические трансмиссии</a:t>
          </a:r>
        </a:p>
      </dgm:t>
    </dgm:pt>
    <dgm:pt modelId="{5A5189A2-B1E4-4E41-B705-B94BA38E633C}" type="parTrans" cxnId="{7A04959C-5C2F-4F9B-9B89-DFFCBAC1A4D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96D4E9B8-2DE7-4365-8644-5C6324BB6EEB}" type="sibTrans" cxnId="{7A04959C-5C2F-4F9B-9B89-DFFCBAC1A4D0}">
      <dgm:prSet/>
      <dgm:spPr/>
      <dgm:t>
        <a:bodyPr/>
        <a:lstStyle/>
        <a:p>
          <a:endParaRPr lang="ru-RU"/>
        </a:p>
      </dgm:t>
    </dgm:pt>
    <dgm:pt modelId="{0D091E8C-81FA-4022-89E4-3CE0E759C2D0}">
      <dgm:prSet phldrT="[Текст]"/>
      <dgm:spPr>
        <a:solidFill>
          <a:srgbClr val="00B0F0">
            <a:alpha val="90000"/>
          </a:srgbClr>
        </a:solidFill>
      </dgm:spPr>
      <dgm:t>
        <a:bodyPr/>
        <a:lstStyle/>
        <a:p>
          <a:pPr algn="l"/>
          <a:r>
            <a: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3.5 Трансмиссии с комбинированным приводом</a:t>
          </a:r>
        </a:p>
      </dgm:t>
    </dgm:pt>
    <dgm:pt modelId="{CA519CF7-14ED-4DE8-8478-F29C76665DAE}" type="parTrans" cxnId="{F763EED0-C4C5-43E1-A462-D1EF37D061E6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35E5A215-70DE-4CBE-9716-7A5B9B225A94}" type="sibTrans" cxnId="{F763EED0-C4C5-43E1-A462-D1EF37D061E6}">
      <dgm:prSet/>
      <dgm:spPr/>
      <dgm:t>
        <a:bodyPr/>
        <a:lstStyle/>
        <a:p>
          <a:endParaRPr lang="ru-RU"/>
        </a:p>
      </dgm:t>
    </dgm:pt>
    <dgm:pt modelId="{39865600-F267-468A-9F55-EF445AA86D05}" type="pres">
      <dgm:prSet presAssocID="{254BDF92-D6FE-45EB-AE94-8B4D1C2828D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FDA06E-6C97-4EC6-8325-DE57E1C66126}" type="pres">
      <dgm:prSet presAssocID="{3F0B9692-5EC0-40D6-8362-3EFBB73899B9}" presName="root" presStyleCnt="0"/>
      <dgm:spPr/>
    </dgm:pt>
    <dgm:pt modelId="{713F5715-69C4-4532-92D2-1E5932F6DC9B}" type="pres">
      <dgm:prSet presAssocID="{3F0B9692-5EC0-40D6-8362-3EFBB73899B9}" presName="rootComposite" presStyleCnt="0"/>
      <dgm:spPr/>
    </dgm:pt>
    <dgm:pt modelId="{143FB093-B5A1-4216-B14F-07BE6A8AF293}" type="pres">
      <dgm:prSet presAssocID="{3F0B9692-5EC0-40D6-8362-3EFBB73899B9}" presName="rootText" presStyleLbl="node1" presStyleIdx="0" presStyleCnt="1" custScaleX="655881" custScaleY="139133"/>
      <dgm:spPr/>
    </dgm:pt>
    <dgm:pt modelId="{D5C04C39-68C7-46A6-B1ED-5507265AE57F}" type="pres">
      <dgm:prSet presAssocID="{3F0B9692-5EC0-40D6-8362-3EFBB73899B9}" presName="rootConnector" presStyleLbl="node1" presStyleIdx="0" presStyleCnt="1"/>
      <dgm:spPr/>
    </dgm:pt>
    <dgm:pt modelId="{4504B01B-6159-4002-B8F7-695FF89EBE04}" type="pres">
      <dgm:prSet presAssocID="{3F0B9692-5EC0-40D6-8362-3EFBB73899B9}" presName="childShape" presStyleCnt="0"/>
      <dgm:spPr/>
    </dgm:pt>
    <dgm:pt modelId="{66E447F9-9FBF-4906-8EE2-EC719E1B3493}" type="pres">
      <dgm:prSet presAssocID="{8951D3A6-DE77-4FCF-A3F3-9E2E2F82C53E}" presName="Name13" presStyleLbl="parChTrans1D2" presStyleIdx="0" presStyleCnt="5"/>
      <dgm:spPr/>
    </dgm:pt>
    <dgm:pt modelId="{D38F2323-7D11-4D3E-AAB8-5FFDDE4B79CD}" type="pres">
      <dgm:prSet presAssocID="{FEF892C3-9A2B-41E8-B7D4-E09764322EF6}" presName="childText" presStyleLbl="bgAcc1" presStyleIdx="0" presStyleCnt="5" custScaleX="751454">
        <dgm:presLayoutVars>
          <dgm:bulletEnabled val="1"/>
        </dgm:presLayoutVars>
      </dgm:prSet>
      <dgm:spPr/>
    </dgm:pt>
    <dgm:pt modelId="{ED592722-656C-4218-A490-9636062732F0}" type="pres">
      <dgm:prSet presAssocID="{544CEC9E-B9F4-4D77-92F8-19F4E65353D2}" presName="Name13" presStyleLbl="parChTrans1D2" presStyleIdx="1" presStyleCnt="5"/>
      <dgm:spPr/>
    </dgm:pt>
    <dgm:pt modelId="{8B7AA093-F280-47D5-BCF1-14731CCBAA63}" type="pres">
      <dgm:prSet presAssocID="{84C48E5D-B7E2-49F5-B120-94ECCED3C687}" presName="childText" presStyleLbl="bgAcc1" presStyleIdx="1" presStyleCnt="5" custScaleX="751454">
        <dgm:presLayoutVars>
          <dgm:bulletEnabled val="1"/>
        </dgm:presLayoutVars>
      </dgm:prSet>
      <dgm:spPr/>
    </dgm:pt>
    <dgm:pt modelId="{1B3E0EA4-E1E2-4812-8341-8FD8210D9E31}" type="pres">
      <dgm:prSet presAssocID="{DEA0EB71-CC3D-4397-8A7D-374140A475F3}" presName="Name13" presStyleLbl="parChTrans1D2" presStyleIdx="2" presStyleCnt="5"/>
      <dgm:spPr/>
    </dgm:pt>
    <dgm:pt modelId="{5B663B42-7571-4FB3-A262-7AB02CF76015}" type="pres">
      <dgm:prSet presAssocID="{11078137-6434-4126-A93F-39E58B7538F7}" presName="childText" presStyleLbl="bgAcc1" presStyleIdx="2" presStyleCnt="5" custScaleX="751454">
        <dgm:presLayoutVars>
          <dgm:bulletEnabled val="1"/>
        </dgm:presLayoutVars>
      </dgm:prSet>
      <dgm:spPr/>
    </dgm:pt>
    <dgm:pt modelId="{BAEB8637-FDC5-49B9-A6F5-26E8DB4032B6}" type="pres">
      <dgm:prSet presAssocID="{5A5189A2-B1E4-4E41-B705-B94BA38E633C}" presName="Name13" presStyleLbl="parChTrans1D2" presStyleIdx="3" presStyleCnt="5"/>
      <dgm:spPr/>
    </dgm:pt>
    <dgm:pt modelId="{9019159E-6EA7-40C3-A367-CC1C56624F96}" type="pres">
      <dgm:prSet presAssocID="{E2E202A1-4C00-4698-A9D3-ECF82C06B682}" presName="childText" presStyleLbl="bgAcc1" presStyleIdx="3" presStyleCnt="5" custScaleX="751454">
        <dgm:presLayoutVars>
          <dgm:bulletEnabled val="1"/>
        </dgm:presLayoutVars>
      </dgm:prSet>
      <dgm:spPr/>
    </dgm:pt>
    <dgm:pt modelId="{3AD6E8EF-C6BD-4872-8529-8E778976DB1B}" type="pres">
      <dgm:prSet presAssocID="{CA519CF7-14ED-4DE8-8478-F29C76665DAE}" presName="Name13" presStyleLbl="parChTrans1D2" presStyleIdx="4" presStyleCnt="5"/>
      <dgm:spPr/>
    </dgm:pt>
    <dgm:pt modelId="{BE123F62-7EBF-4766-8790-A4A0035776B9}" type="pres">
      <dgm:prSet presAssocID="{0D091E8C-81FA-4022-89E4-3CE0E759C2D0}" presName="childText" presStyleLbl="bgAcc1" presStyleIdx="4" presStyleCnt="5" custScaleX="751454">
        <dgm:presLayoutVars>
          <dgm:bulletEnabled val="1"/>
        </dgm:presLayoutVars>
      </dgm:prSet>
      <dgm:spPr/>
    </dgm:pt>
  </dgm:ptLst>
  <dgm:cxnLst>
    <dgm:cxn modelId="{27C0C618-D72F-4AFC-9B34-D015EADCC0B4}" type="presOf" srcId="{0D091E8C-81FA-4022-89E4-3CE0E759C2D0}" destId="{BE123F62-7EBF-4766-8790-A4A0035776B9}" srcOrd="0" destOrd="0" presId="urn:microsoft.com/office/officeart/2005/8/layout/hierarchy3"/>
    <dgm:cxn modelId="{18D91A33-8704-422C-9580-A7692EE12B31}" type="presOf" srcId="{8951D3A6-DE77-4FCF-A3F3-9E2E2F82C53E}" destId="{66E447F9-9FBF-4906-8EE2-EC719E1B3493}" srcOrd="0" destOrd="0" presId="urn:microsoft.com/office/officeart/2005/8/layout/hierarchy3"/>
    <dgm:cxn modelId="{5EE36333-35F5-419C-8C52-019592AAC51C}" type="presOf" srcId="{FEF892C3-9A2B-41E8-B7D4-E09764322EF6}" destId="{D38F2323-7D11-4D3E-AAB8-5FFDDE4B79CD}" srcOrd="0" destOrd="0" presId="urn:microsoft.com/office/officeart/2005/8/layout/hierarchy3"/>
    <dgm:cxn modelId="{F7E7B65D-8A8D-424C-B468-5598541E612F}" type="presOf" srcId="{3F0B9692-5EC0-40D6-8362-3EFBB73899B9}" destId="{143FB093-B5A1-4216-B14F-07BE6A8AF293}" srcOrd="0" destOrd="0" presId="urn:microsoft.com/office/officeart/2005/8/layout/hierarchy3"/>
    <dgm:cxn modelId="{33F6565F-47E2-4F21-A0A4-83C115E58210}" type="presOf" srcId="{5A5189A2-B1E4-4E41-B705-B94BA38E633C}" destId="{BAEB8637-FDC5-49B9-A6F5-26E8DB4032B6}" srcOrd="0" destOrd="0" presId="urn:microsoft.com/office/officeart/2005/8/layout/hierarchy3"/>
    <dgm:cxn modelId="{1F53E362-12AC-4969-B2D6-9698826E210C}" type="presOf" srcId="{11078137-6434-4126-A93F-39E58B7538F7}" destId="{5B663B42-7571-4FB3-A262-7AB02CF76015}" srcOrd="0" destOrd="0" presId="urn:microsoft.com/office/officeart/2005/8/layout/hierarchy3"/>
    <dgm:cxn modelId="{19AA7F45-6AFE-4C15-AC9D-B326BAB5F39C}" srcId="{254BDF92-D6FE-45EB-AE94-8B4D1C2828D7}" destId="{3F0B9692-5EC0-40D6-8362-3EFBB73899B9}" srcOrd="0" destOrd="0" parTransId="{82F7CF70-D0A5-4651-8DD9-3F3FFB7656D8}" sibTransId="{FC5C84E4-ACDD-4556-9D44-AAE99CD3EAF6}"/>
    <dgm:cxn modelId="{1268876D-CB84-42B4-BFE3-A4478BEA1E7B}" type="presOf" srcId="{544CEC9E-B9F4-4D77-92F8-19F4E65353D2}" destId="{ED592722-656C-4218-A490-9636062732F0}" srcOrd="0" destOrd="0" presId="urn:microsoft.com/office/officeart/2005/8/layout/hierarchy3"/>
    <dgm:cxn modelId="{57FC5876-123B-4CB5-B3CC-F89610AC6BBA}" srcId="{3F0B9692-5EC0-40D6-8362-3EFBB73899B9}" destId="{11078137-6434-4126-A93F-39E58B7538F7}" srcOrd="2" destOrd="0" parTransId="{DEA0EB71-CC3D-4397-8A7D-374140A475F3}" sibTransId="{E3CCEEE0-8D47-49E2-ACC7-38D4A797ECA0}"/>
    <dgm:cxn modelId="{0AA2E386-689B-4C42-839F-07C84A18887D}" type="presOf" srcId="{254BDF92-D6FE-45EB-AE94-8B4D1C2828D7}" destId="{39865600-F267-468A-9F55-EF445AA86D05}" srcOrd="0" destOrd="0" presId="urn:microsoft.com/office/officeart/2005/8/layout/hierarchy3"/>
    <dgm:cxn modelId="{7A04959C-5C2F-4F9B-9B89-DFFCBAC1A4D0}" srcId="{3F0B9692-5EC0-40D6-8362-3EFBB73899B9}" destId="{E2E202A1-4C00-4698-A9D3-ECF82C06B682}" srcOrd="3" destOrd="0" parTransId="{5A5189A2-B1E4-4E41-B705-B94BA38E633C}" sibTransId="{96D4E9B8-2DE7-4365-8644-5C6324BB6EEB}"/>
    <dgm:cxn modelId="{5A85D0B8-708D-44AC-B029-633676569BC1}" type="presOf" srcId="{E2E202A1-4C00-4698-A9D3-ECF82C06B682}" destId="{9019159E-6EA7-40C3-A367-CC1C56624F96}" srcOrd="0" destOrd="0" presId="urn:microsoft.com/office/officeart/2005/8/layout/hierarchy3"/>
    <dgm:cxn modelId="{8C4839B9-ABE0-407B-859E-E40B8A98F9C1}" srcId="{3F0B9692-5EC0-40D6-8362-3EFBB73899B9}" destId="{FEF892C3-9A2B-41E8-B7D4-E09764322EF6}" srcOrd="0" destOrd="0" parTransId="{8951D3A6-DE77-4FCF-A3F3-9E2E2F82C53E}" sibTransId="{6FB93ABE-A922-4DDA-83FF-A0F8263364EC}"/>
    <dgm:cxn modelId="{CB193CBC-A750-495D-9970-E1AD38C041B3}" type="presOf" srcId="{DEA0EB71-CC3D-4397-8A7D-374140A475F3}" destId="{1B3E0EA4-E1E2-4812-8341-8FD8210D9E31}" srcOrd="0" destOrd="0" presId="urn:microsoft.com/office/officeart/2005/8/layout/hierarchy3"/>
    <dgm:cxn modelId="{741851C6-B2E8-48BB-9083-36D0ABC2D0F6}" type="presOf" srcId="{84C48E5D-B7E2-49F5-B120-94ECCED3C687}" destId="{8B7AA093-F280-47D5-BCF1-14731CCBAA63}" srcOrd="0" destOrd="0" presId="urn:microsoft.com/office/officeart/2005/8/layout/hierarchy3"/>
    <dgm:cxn modelId="{EDB769CA-5B99-4EC2-A3FB-44A9C53A6004}" type="presOf" srcId="{CA519CF7-14ED-4DE8-8478-F29C76665DAE}" destId="{3AD6E8EF-C6BD-4872-8529-8E778976DB1B}" srcOrd="0" destOrd="0" presId="urn:microsoft.com/office/officeart/2005/8/layout/hierarchy3"/>
    <dgm:cxn modelId="{F763EED0-C4C5-43E1-A462-D1EF37D061E6}" srcId="{3F0B9692-5EC0-40D6-8362-3EFBB73899B9}" destId="{0D091E8C-81FA-4022-89E4-3CE0E759C2D0}" srcOrd="4" destOrd="0" parTransId="{CA519CF7-14ED-4DE8-8478-F29C76665DAE}" sibTransId="{35E5A215-70DE-4CBE-9716-7A5B9B225A94}"/>
    <dgm:cxn modelId="{18A780E4-29EE-4C70-997E-5FDD2A546660}" srcId="{3F0B9692-5EC0-40D6-8362-3EFBB73899B9}" destId="{84C48E5D-B7E2-49F5-B120-94ECCED3C687}" srcOrd="1" destOrd="0" parTransId="{544CEC9E-B9F4-4D77-92F8-19F4E65353D2}" sibTransId="{8EA185E3-56F3-4873-8BB4-96295ECCB371}"/>
    <dgm:cxn modelId="{B0B469EB-180F-46B5-B90B-7C1803E1B9CF}" type="presOf" srcId="{3F0B9692-5EC0-40D6-8362-3EFBB73899B9}" destId="{D5C04C39-68C7-46A6-B1ED-5507265AE57F}" srcOrd="1" destOrd="0" presId="urn:microsoft.com/office/officeart/2005/8/layout/hierarchy3"/>
    <dgm:cxn modelId="{11EC2844-9600-4864-92E7-43DC624B0A89}" type="presParOf" srcId="{39865600-F267-468A-9F55-EF445AA86D05}" destId="{E7FDA06E-6C97-4EC6-8325-DE57E1C66126}" srcOrd="0" destOrd="0" presId="urn:microsoft.com/office/officeart/2005/8/layout/hierarchy3"/>
    <dgm:cxn modelId="{AFA5A136-61D6-4D2C-A56E-D79F05B79B1D}" type="presParOf" srcId="{E7FDA06E-6C97-4EC6-8325-DE57E1C66126}" destId="{713F5715-69C4-4532-92D2-1E5932F6DC9B}" srcOrd="0" destOrd="0" presId="urn:microsoft.com/office/officeart/2005/8/layout/hierarchy3"/>
    <dgm:cxn modelId="{BE8B18DC-FAA5-4EB3-82D6-8FF9676DB770}" type="presParOf" srcId="{713F5715-69C4-4532-92D2-1E5932F6DC9B}" destId="{143FB093-B5A1-4216-B14F-07BE6A8AF293}" srcOrd="0" destOrd="0" presId="urn:microsoft.com/office/officeart/2005/8/layout/hierarchy3"/>
    <dgm:cxn modelId="{C611DD7C-0818-4F21-AEF0-E6DB5F8A48DB}" type="presParOf" srcId="{713F5715-69C4-4532-92D2-1E5932F6DC9B}" destId="{D5C04C39-68C7-46A6-B1ED-5507265AE57F}" srcOrd="1" destOrd="0" presId="urn:microsoft.com/office/officeart/2005/8/layout/hierarchy3"/>
    <dgm:cxn modelId="{E5DC5573-7395-4ACB-BEAF-20FBF0735023}" type="presParOf" srcId="{E7FDA06E-6C97-4EC6-8325-DE57E1C66126}" destId="{4504B01B-6159-4002-B8F7-695FF89EBE04}" srcOrd="1" destOrd="0" presId="urn:microsoft.com/office/officeart/2005/8/layout/hierarchy3"/>
    <dgm:cxn modelId="{D7E723F3-3082-43C7-99B9-61C9EFAFD3B0}" type="presParOf" srcId="{4504B01B-6159-4002-B8F7-695FF89EBE04}" destId="{66E447F9-9FBF-4906-8EE2-EC719E1B3493}" srcOrd="0" destOrd="0" presId="urn:microsoft.com/office/officeart/2005/8/layout/hierarchy3"/>
    <dgm:cxn modelId="{6162122F-6971-4B28-ADA2-BBBE8556398C}" type="presParOf" srcId="{4504B01B-6159-4002-B8F7-695FF89EBE04}" destId="{D38F2323-7D11-4D3E-AAB8-5FFDDE4B79CD}" srcOrd="1" destOrd="0" presId="urn:microsoft.com/office/officeart/2005/8/layout/hierarchy3"/>
    <dgm:cxn modelId="{921D81B9-5D3E-4B58-9C72-377A0B0A58A9}" type="presParOf" srcId="{4504B01B-6159-4002-B8F7-695FF89EBE04}" destId="{ED592722-656C-4218-A490-9636062732F0}" srcOrd="2" destOrd="0" presId="urn:microsoft.com/office/officeart/2005/8/layout/hierarchy3"/>
    <dgm:cxn modelId="{CB44A24B-3AE4-47AD-B38C-65F1CD16E5E2}" type="presParOf" srcId="{4504B01B-6159-4002-B8F7-695FF89EBE04}" destId="{8B7AA093-F280-47D5-BCF1-14731CCBAA63}" srcOrd="3" destOrd="0" presId="urn:microsoft.com/office/officeart/2005/8/layout/hierarchy3"/>
    <dgm:cxn modelId="{3B43213D-5F20-43BC-8ECA-5788BC51E166}" type="presParOf" srcId="{4504B01B-6159-4002-B8F7-695FF89EBE04}" destId="{1B3E0EA4-E1E2-4812-8341-8FD8210D9E31}" srcOrd="4" destOrd="0" presId="urn:microsoft.com/office/officeart/2005/8/layout/hierarchy3"/>
    <dgm:cxn modelId="{8F1A8571-A6C8-4909-931C-CB9229CF8F7C}" type="presParOf" srcId="{4504B01B-6159-4002-B8F7-695FF89EBE04}" destId="{5B663B42-7571-4FB3-A262-7AB02CF76015}" srcOrd="5" destOrd="0" presId="urn:microsoft.com/office/officeart/2005/8/layout/hierarchy3"/>
    <dgm:cxn modelId="{027197D0-4AE3-4E1A-ADED-93ADEFD7C739}" type="presParOf" srcId="{4504B01B-6159-4002-B8F7-695FF89EBE04}" destId="{BAEB8637-FDC5-49B9-A6F5-26E8DB4032B6}" srcOrd="6" destOrd="0" presId="urn:microsoft.com/office/officeart/2005/8/layout/hierarchy3"/>
    <dgm:cxn modelId="{03A4A47D-3CF8-44F2-88FB-606D380D1C2F}" type="presParOf" srcId="{4504B01B-6159-4002-B8F7-695FF89EBE04}" destId="{9019159E-6EA7-40C3-A367-CC1C56624F96}" srcOrd="7" destOrd="0" presId="urn:microsoft.com/office/officeart/2005/8/layout/hierarchy3"/>
    <dgm:cxn modelId="{EDE93111-BAAE-400B-93BE-3C23D3205562}" type="presParOf" srcId="{4504B01B-6159-4002-B8F7-695FF89EBE04}" destId="{3AD6E8EF-C6BD-4872-8529-8E778976DB1B}" srcOrd="8" destOrd="0" presId="urn:microsoft.com/office/officeart/2005/8/layout/hierarchy3"/>
    <dgm:cxn modelId="{655F3CAD-457B-4CBF-B59B-01BAF6510F66}" type="presParOf" srcId="{4504B01B-6159-4002-B8F7-695FF89EBE04}" destId="{BE123F62-7EBF-4766-8790-A4A0035776B9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2400" b="1" dirty="0">
              <a:solidFill>
                <a:schemeClr val="tx1"/>
              </a:solidFill>
            </a:rPr>
            <a:t>Основные элементы электрических трансмиссий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77000939-5BD7-4F96-B4D3-0AB776140D0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400" b="1" i="1" dirty="0">
              <a:solidFill>
                <a:schemeClr val="tx1"/>
              </a:solidFill>
            </a:rPr>
            <a:t>электромагнитные муфты скольжения</a:t>
          </a:r>
          <a:endParaRPr lang="ru-RU" sz="2400" b="1" dirty="0">
            <a:solidFill>
              <a:schemeClr val="tx1"/>
            </a:solidFill>
          </a:endParaRPr>
        </a:p>
      </dgm:t>
    </dgm:pt>
    <dgm:pt modelId="{4211C3AE-A18C-4CAB-ACA5-34D893E31E55}" type="parTrans" cxnId="{732CDEB8-04CE-495F-94C6-044BF0FC1C1E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138C993B-5C0F-49A4-88F9-8627D3415EBC}" type="sibTrans" cxnId="{732CDEB8-04CE-495F-94C6-044BF0FC1C1E}">
      <dgm:prSet/>
      <dgm:spPr/>
      <dgm:t>
        <a:bodyPr/>
        <a:lstStyle/>
        <a:p>
          <a:endParaRPr lang="ru-RU"/>
        </a:p>
      </dgm:t>
    </dgm:pt>
    <dgm:pt modelId="{7B8AF059-6609-4EDB-9326-B223C1712E3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400" b="1" i="1" dirty="0">
              <a:solidFill>
                <a:schemeClr val="tx1"/>
              </a:solidFill>
            </a:rPr>
            <a:t>электромагнитные порошковые муфты</a:t>
          </a:r>
          <a:endParaRPr lang="ru-RU" sz="2400" b="1" dirty="0">
            <a:solidFill>
              <a:schemeClr val="tx1"/>
            </a:solidFill>
          </a:endParaRPr>
        </a:p>
      </dgm:t>
    </dgm:pt>
    <dgm:pt modelId="{645D16F1-2085-44E5-AA55-E01815508D45}" type="parTrans" cxnId="{19DA7081-1375-4A52-9636-771698EEA7D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154456A0-798D-4B50-A5DB-D7366F54825B}" type="sibTrans" cxnId="{19DA7081-1375-4A52-9636-771698EEA7D0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r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509334" custScaleY="149951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04AC49FC-F249-43E1-B2F7-0FA04D4F1A42}" type="pres">
      <dgm:prSet presAssocID="{4211C3AE-A18C-4CAB-ACA5-34D893E31E55}" presName="Name50" presStyleLbl="parChTrans1D2" presStyleIdx="0" presStyleCnt="2"/>
      <dgm:spPr/>
    </dgm:pt>
    <dgm:pt modelId="{237A2FA1-160B-4E12-93C7-CCA5DD13B5F0}" type="pres">
      <dgm:prSet presAssocID="{77000939-5BD7-4F96-B4D3-0AB776140D05}" presName="hierRoot2" presStyleCnt="0">
        <dgm:presLayoutVars>
          <dgm:hierBranch val="init"/>
        </dgm:presLayoutVars>
      </dgm:prSet>
      <dgm:spPr/>
    </dgm:pt>
    <dgm:pt modelId="{1477B62C-1F39-4294-855D-731F8F8D0DE4}" type="pres">
      <dgm:prSet presAssocID="{77000939-5BD7-4F96-B4D3-0AB776140D05}" presName="rootComposite" presStyleCnt="0"/>
      <dgm:spPr/>
    </dgm:pt>
    <dgm:pt modelId="{A904AD6D-E2C8-4427-9ED8-9BC2D02AE866}" type="pres">
      <dgm:prSet presAssocID="{77000939-5BD7-4F96-B4D3-0AB776140D05}" presName="rootText" presStyleLbl="node2" presStyleIdx="0" presStyleCnt="2" custScaleX="367963">
        <dgm:presLayoutVars>
          <dgm:chPref val="3"/>
        </dgm:presLayoutVars>
      </dgm:prSet>
      <dgm:spPr/>
    </dgm:pt>
    <dgm:pt modelId="{758F0894-3C10-4F0E-A401-706C808ABA8B}" type="pres">
      <dgm:prSet presAssocID="{77000939-5BD7-4F96-B4D3-0AB776140D05}" presName="rootConnector" presStyleLbl="node2" presStyleIdx="0" presStyleCnt="2"/>
      <dgm:spPr/>
    </dgm:pt>
    <dgm:pt modelId="{082ECB2C-9D3F-45F8-B444-A0254C055B80}" type="pres">
      <dgm:prSet presAssocID="{77000939-5BD7-4F96-B4D3-0AB776140D05}" presName="hierChild4" presStyleCnt="0"/>
      <dgm:spPr/>
    </dgm:pt>
    <dgm:pt modelId="{83FA8666-3047-49D5-8C70-077E482375F5}" type="pres">
      <dgm:prSet presAssocID="{77000939-5BD7-4F96-B4D3-0AB776140D05}" presName="hierChild5" presStyleCnt="0"/>
      <dgm:spPr/>
    </dgm:pt>
    <dgm:pt modelId="{DF1CCC53-4FC3-4D55-AC3E-DA74988F393F}" type="pres">
      <dgm:prSet presAssocID="{645D16F1-2085-44E5-AA55-E01815508D45}" presName="Name50" presStyleLbl="parChTrans1D2" presStyleIdx="1" presStyleCnt="2"/>
      <dgm:spPr/>
    </dgm:pt>
    <dgm:pt modelId="{ACD30211-2492-4855-94D6-DFBD6A3B03B0}" type="pres">
      <dgm:prSet presAssocID="{7B8AF059-6609-4EDB-9326-B223C1712E35}" presName="hierRoot2" presStyleCnt="0">
        <dgm:presLayoutVars>
          <dgm:hierBranch val="init"/>
        </dgm:presLayoutVars>
      </dgm:prSet>
      <dgm:spPr/>
    </dgm:pt>
    <dgm:pt modelId="{731F7353-5570-4786-904F-3B2995364C9E}" type="pres">
      <dgm:prSet presAssocID="{7B8AF059-6609-4EDB-9326-B223C1712E35}" presName="rootComposite" presStyleCnt="0"/>
      <dgm:spPr/>
    </dgm:pt>
    <dgm:pt modelId="{E9E7665F-E183-4385-8D9A-9909867A7D52}" type="pres">
      <dgm:prSet presAssocID="{7B8AF059-6609-4EDB-9326-B223C1712E35}" presName="rootText" presStyleLbl="node2" presStyleIdx="1" presStyleCnt="2" custScaleX="367963">
        <dgm:presLayoutVars>
          <dgm:chPref val="3"/>
        </dgm:presLayoutVars>
      </dgm:prSet>
      <dgm:spPr/>
    </dgm:pt>
    <dgm:pt modelId="{370D0849-621A-4D55-AC2E-201E9070E1C8}" type="pres">
      <dgm:prSet presAssocID="{7B8AF059-6609-4EDB-9326-B223C1712E35}" presName="rootConnector" presStyleLbl="node2" presStyleIdx="1" presStyleCnt="2"/>
      <dgm:spPr/>
    </dgm:pt>
    <dgm:pt modelId="{B323FEEB-AF55-44B7-B043-5789B41C44D7}" type="pres">
      <dgm:prSet presAssocID="{7B8AF059-6609-4EDB-9326-B223C1712E35}" presName="hierChild4" presStyleCnt="0"/>
      <dgm:spPr/>
    </dgm:pt>
    <dgm:pt modelId="{9DFF1D9F-E9D3-4DE3-AC24-4B0BE4B4BD37}" type="pres">
      <dgm:prSet presAssocID="{7B8AF059-6609-4EDB-9326-B223C1712E35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A2B11C16-6428-4D8E-AEBC-E0D288F7E45A}" type="presOf" srcId="{77000939-5BD7-4F96-B4D3-0AB776140D05}" destId="{A904AD6D-E2C8-4427-9ED8-9BC2D02AE866}" srcOrd="0" destOrd="0" presId="urn:microsoft.com/office/officeart/2005/8/layout/orgChart1"/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BD4A7340-ABA7-4BD6-A0B9-B6E7F65646CF}" type="presOf" srcId="{83AF64ED-1A87-40D2-AAB2-84D11CD1AF7C}" destId="{301ABC2E-58F5-4B8C-9597-2A5D298046C1}" srcOrd="0" destOrd="0" presId="urn:microsoft.com/office/officeart/2005/8/layout/orgChart1"/>
    <dgm:cxn modelId="{3402074F-94F6-4903-9E0A-027BC5214898}" type="presOf" srcId="{83AF64ED-1A87-40D2-AAB2-84D11CD1AF7C}" destId="{31774F90-206D-4D3D-BFD4-F0F9CF3CB211}" srcOrd="1" destOrd="0" presId="urn:microsoft.com/office/officeart/2005/8/layout/orgChart1"/>
    <dgm:cxn modelId="{1C0A4D71-3287-4A16-9794-5B7F4392FD2E}" type="presOf" srcId="{4211C3AE-A18C-4CAB-ACA5-34D893E31E55}" destId="{04AC49FC-F249-43E1-B2F7-0FA04D4F1A42}" srcOrd="0" destOrd="0" presId="urn:microsoft.com/office/officeart/2005/8/layout/orgChart1"/>
    <dgm:cxn modelId="{E380FC74-39B7-4662-B1A9-6F59A0CC903D}" type="presOf" srcId="{7B8AF059-6609-4EDB-9326-B223C1712E35}" destId="{370D0849-621A-4D55-AC2E-201E9070E1C8}" srcOrd="1" destOrd="0" presId="urn:microsoft.com/office/officeart/2005/8/layout/orgChart1"/>
    <dgm:cxn modelId="{6F1CA779-EA27-4EEA-A363-4552D0F0E852}" type="presOf" srcId="{645D16F1-2085-44E5-AA55-E01815508D45}" destId="{DF1CCC53-4FC3-4D55-AC3E-DA74988F393F}" srcOrd="0" destOrd="0" presId="urn:microsoft.com/office/officeart/2005/8/layout/orgChart1"/>
    <dgm:cxn modelId="{19DA7081-1375-4A52-9636-771698EEA7D0}" srcId="{83AF64ED-1A87-40D2-AAB2-84D11CD1AF7C}" destId="{7B8AF059-6609-4EDB-9326-B223C1712E35}" srcOrd="1" destOrd="0" parTransId="{645D16F1-2085-44E5-AA55-E01815508D45}" sibTransId="{154456A0-798D-4B50-A5DB-D7366F54825B}"/>
    <dgm:cxn modelId="{5BBDFD8A-2520-4656-9028-AB73082C78F1}" type="presOf" srcId="{E574E1A9-68C7-4D0B-A153-66E0E205267B}" destId="{AFEF80A2-3A13-4059-985B-D88F6FAD24D0}" srcOrd="0" destOrd="0" presId="urn:microsoft.com/office/officeart/2005/8/layout/orgChart1"/>
    <dgm:cxn modelId="{732CDEB8-04CE-495F-94C6-044BF0FC1C1E}" srcId="{83AF64ED-1A87-40D2-AAB2-84D11CD1AF7C}" destId="{77000939-5BD7-4F96-B4D3-0AB776140D05}" srcOrd="0" destOrd="0" parTransId="{4211C3AE-A18C-4CAB-ACA5-34D893E31E55}" sibTransId="{138C993B-5C0F-49A4-88F9-8627D3415EBC}"/>
    <dgm:cxn modelId="{E78105DB-3853-4785-9B35-96831BF82412}" type="presOf" srcId="{7B8AF059-6609-4EDB-9326-B223C1712E35}" destId="{E9E7665F-E183-4385-8D9A-9909867A7D52}" srcOrd="0" destOrd="0" presId="urn:microsoft.com/office/officeart/2005/8/layout/orgChart1"/>
    <dgm:cxn modelId="{DB4D3CF9-DB49-47E9-B350-03B157BF1BFF}" type="presOf" srcId="{77000939-5BD7-4F96-B4D3-0AB776140D05}" destId="{758F0894-3C10-4F0E-A401-706C808ABA8B}" srcOrd="1" destOrd="0" presId="urn:microsoft.com/office/officeart/2005/8/layout/orgChart1"/>
    <dgm:cxn modelId="{45405268-035B-49FF-A4B6-8D9D89B1922C}" type="presParOf" srcId="{AFEF80A2-3A13-4059-985B-D88F6FAD24D0}" destId="{7775B5F7-E503-4279-AA33-6B79F280F8C4}" srcOrd="0" destOrd="0" presId="urn:microsoft.com/office/officeart/2005/8/layout/orgChart1"/>
    <dgm:cxn modelId="{ABB327CA-9961-4E9E-844A-8759AD14E9E4}" type="presParOf" srcId="{7775B5F7-E503-4279-AA33-6B79F280F8C4}" destId="{FD369CE2-A01F-4C42-A663-BD1BA847D8EC}" srcOrd="0" destOrd="0" presId="urn:microsoft.com/office/officeart/2005/8/layout/orgChart1"/>
    <dgm:cxn modelId="{6B5FEFC8-47F1-4868-923D-FC35F836C684}" type="presParOf" srcId="{FD369CE2-A01F-4C42-A663-BD1BA847D8EC}" destId="{301ABC2E-58F5-4B8C-9597-2A5D298046C1}" srcOrd="0" destOrd="0" presId="urn:microsoft.com/office/officeart/2005/8/layout/orgChart1"/>
    <dgm:cxn modelId="{6AC68A07-0113-4C86-BCF3-F9D61968C1F4}" type="presParOf" srcId="{FD369CE2-A01F-4C42-A663-BD1BA847D8EC}" destId="{31774F90-206D-4D3D-BFD4-F0F9CF3CB211}" srcOrd="1" destOrd="0" presId="urn:microsoft.com/office/officeart/2005/8/layout/orgChart1"/>
    <dgm:cxn modelId="{DC73B50F-38D5-4FF1-9355-D11AC878BE22}" type="presParOf" srcId="{7775B5F7-E503-4279-AA33-6B79F280F8C4}" destId="{E0D6F6C0-91B3-49D5-96A5-DEC57520CC86}" srcOrd="1" destOrd="0" presId="urn:microsoft.com/office/officeart/2005/8/layout/orgChart1"/>
    <dgm:cxn modelId="{B4E66718-AC6A-423E-B831-E32369F958FC}" type="presParOf" srcId="{E0D6F6C0-91B3-49D5-96A5-DEC57520CC86}" destId="{04AC49FC-F249-43E1-B2F7-0FA04D4F1A42}" srcOrd="0" destOrd="0" presId="urn:microsoft.com/office/officeart/2005/8/layout/orgChart1"/>
    <dgm:cxn modelId="{D595F779-3CB0-4FCB-ABBC-54607251AF93}" type="presParOf" srcId="{E0D6F6C0-91B3-49D5-96A5-DEC57520CC86}" destId="{237A2FA1-160B-4E12-93C7-CCA5DD13B5F0}" srcOrd="1" destOrd="0" presId="urn:microsoft.com/office/officeart/2005/8/layout/orgChart1"/>
    <dgm:cxn modelId="{3C0B46A0-DE70-4A36-97F8-5DFF1366158C}" type="presParOf" srcId="{237A2FA1-160B-4E12-93C7-CCA5DD13B5F0}" destId="{1477B62C-1F39-4294-855D-731F8F8D0DE4}" srcOrd="0" destOrd="0" presId="urn:microsoft.com/office/officeart/2005/8/layout/orgChart1"/>
    <dgm:cxn modelId="{10F61172-9BF9-488D-A6F9-8F4F4A63908C}" type="presParOf" srcId="{1477B62C-1F39-4294-855D-731F8F8D0DE4}" destId="{A904AD6D-E2C8-4427-9ED8-9BC2D02AE866}" srcOrd="0" destOrd="0" presId="urn:microsoft.com/office/officeart/2005/8/layout/orgChart1"/>
    <dgm:cxn modelId="{582941D6-CBBE-4FA5-B702-6B6709A0FC3D}" type="presParOf" srcId="{1477B62C-1F39-4294-855D-731F8F8D0DE4}" destId="{758F0894-3C10-4F0E-A401-706C808ABA8B}" srcOrd="1" destOrd="0" presId="urn:microsoft.com/office/officeart/2005/8/layout/orgChart1"/>
    <dgm:cxn modelId="{7528F9AA-365C-44B1-ACF6-79D283252AB9}" type="presParOf" srcId="{237A2FA1-160B-4E12-93C7-CCA5DD13B5F0}" destId="{082ECB2C-9D3F-45F8-B444-A0254C055B80}" srcOrd="1" destOrd="0" presId="urn:microsoft.com/office/officeart/2005/8/layout/orgChart1"/>
    <dgm:cxn modelId="{9F2F3FD7-D26A-4AC1-BB52-2E9AC1D26075}" type="presParOf" srcId="{237A2FA1-160B-4E12-93C7-CCA5DD13B5F0}" destId="{83FA8666-3047-49D5-8C70-077E482375F5}" srcOrd="2" destOrd="0" presId="urn:microsoft.com/office/officeart/2005/8/layout/orgChart1"/>
    <dgm:cxn modelId="{D49BC964-9DC7-429D-ADC7-969141B8D97B}" type="presParOf" srcId="{E0D6F6C0-91B3-49D5-96A5-DEC57520CC86}" destId="{DF1CCC53-4FC3-4D55-AC3E-DA74988F393F}" srcOrd="2" destOrd="0" presId="urn:microsoft.com/office/officeart/2005/8/layout/orgChart1"/>
    <dgm:cxn modelId="{CDA22928-75C0-41C8-BAE4-CEA63C114AA1}" type="presParOf" srcId="{E0D6F6C0-91B3-49D5-96A5-DEC57520CC86}" destId="{ACD30211-2492-4855-94D6-DFBD6A3B03B0}" srcOrd="3" destOrd="0" presId="urn:microsoft.com/office/officeart/2005/8/layout/orgChart1"/>
    <dgm:cxn modelId="{27EF869C-97D5-4BE9-B8E2-4B26B4204D0D}" type="presParOf" srcId="{ACD30211-2492-4855-94D6-DFBD6A3B03B0}" destId="{731F7353-5570-4786-904F-3B2995364C9E}" srcOrd="0" destOrd="0" presId="urn:microsoft.com/office/officeart/2005/8/layout/orgChart1"/>
    <dgm:cxn modelId="{9C79D40D-D779-4AB3-9A92-11E0DA204053}" type="presParOf" srcId="{731F7353-5570-4786-904F-3B2995364C9E}" destId="{E9E7665F-E183-4385-8D9A-9909867A7D52}" srcOrd="0" destOrd="0" presId="urn:microsoft.com/office/officeart/2005/8/layout/orgChart1"/>
    <dgm:cxn modelId="{E0353D33-0EA7-4372-B7DA-4F1BA7B2F18D}" type="presParOf" srcId="{731F7353-5570-4786-904F-3B2995364C9E}" destId="{370D0849-621A-4D55-AC2E-201E9070E1C8}" srcOrd="1" destOrd="0" presId="urn:microsoft.com/office/officeart/2005/8/layout/orgChart1"/>
    <dgm:cxn modelId="{C94B1D23-2862-4BA2-AE18-FB52C63C117D}" type="presParOf" srcId="{ACD30211-2492-4855-94D6-DFBD6A3B03B0}" destId="{B323FEEB-AF55-44B7-B043-5789B41C44D7}" srcOrd="1" destOrd="0" presId="urn:microsoft.com/office/officeart/2005/8/layout/orgChart1"/>
    <dgm:cxn modelId="{1E5B7060-0E06-479E-AB5A-29A8FC07773E}" type="presParOf" srcId="{ACD30211-2492-4855-94D6-DFBD6A3B03B0}" destId="{9DFF1D9F-E9D3-4DE3-AC24-4B0BE4B4BD37}" srcOrd="2" destOrd="0" presId="urn:microsoft.com/office/officeart/2005/8/layout/orgChart1"/>
    <dgm:cxn modelId="{34FBCC4C-18DF-42AF-9ECD-3A3DC4CFD60B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4BDF92-D6FE-45EB-AE94-8B4D1C2828D7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0B9692-5EC0-40D6-8362-3EFBB73899B9}">
      <dgm:prSet phldrT="[Текст]" custT="1"/>
      <dgm:spPr>
        <a:solidFill>
          <a:srgbClr val="FFC000"/>
        </a:solidFill>
        <a:ln>
          <a:solidFill>
            <a:schemeClr val="bg2"/>
          </a:solidFill>
        </a:ln>
      </dgm:spPr>
      <dgm:t>
        <a:bodyPr/>
        <a:lstStyle/>
        <a:p>
          <a:r>
            <a:rPr lang="ru-RU" sz="2800" b="1" kern="1200" dirty="0">
              <a:solidFill>
                <a:schemeClr val="tx1"/>
              </a:solidFill>
              <a:latin typeface="Palatino Linotype" pitchFamily="18" charset="0"/>
              <a:cs typeface="Tahoma" pitchFamily="34" charset="0"/>
            </a:rPr>
            <a:t>Типы трансмиссии</a:t>
          </a:r>
        </a:p>
      </dgm:t>
    </dgm:pt>
    <dgm:pt modelId="{82F7CF70-D0A5-4651-8DD9-3F3FFB7656D8}" type="parTrans" cxnId="{19AA7F45-6AFE-4C15-AC9D-B326BAB5F39C}">
      <dgm:prSet/>
      <dgm:spPr/>
      <dgm:t>
        <a:bodyPr/>
        <a:lstStyle/>
        <a:p>
          <a:endParaRPr lang="ru-RU"/>
        </a:p>
      </dgm:t>
    </dgm:pt>
    <dgm:pt modelId="{FC5C84E4-ACDD-4556-9D44-AAE99CD3EAF6}" type="sibTrans" cxnId="{19AA7F45-6AFE-4C15-AC9D-B326BAB5F39C}">
      <dgm:prSet/>
      <dgm:spPr/>
      <dgm:t>
        <a:bodyPr/>
        <a:lstStyle/>
        <a:p>
          <a:endParaRPr lang="ru-RU"/>
        </a:p>
      </dgm:t>
    </dgm:pt>
    <dgm:pt modelId="{84C48E5D-B7E2-49F5-B120-94ECCED3C687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800" b="1" i="1" dirty="0">
              <a:solidFill>
                <a:schemeClr val="tx1"/>
              </a:solidFill>
            </a:rPr>
            <a:t> механическая</a:t>
          </a:r>
        </a:p>
      </dgm:t>
    </dgm:pt>
    <dgm:pt modelId="{544CEC9E-B9F4-4D77-92F8-19F4E65353D2}" type="parTrans" cxnId="{18A780E4-29EE-4C70-997E-5FDD2A54666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EA185E3-56F3-4873-8BB4-96295ECCB371}" type="sibTrans" cxnId="{18A780E4-29EE-4C70-997E-5FDD2A546660}">
      <dgm:prSet/>
      <dgm:spPr/>
      <dgm:t>
        <a:bodyPr/>
        <a:lstStyle/>
        <a:p>
          <a:endParaRPr lang="ru-RU"/>
        </a:p>
      </dgm:t>
    </dgm:pt>
    <dgm:pt modelId="{11078137-6434-4126-A93F-39E58B7538F7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800" b="1" i="1" dirty="0">
              <a:solidFill>
                <a:schemeClr val="tx1"/>
              </a:solidFill>
            </a:rPr>
            <a:t>гидравлическая</a:t>
          </a:r>
        </a:p>
      </dgm:t>
    </dgm:pt>
    <dgm:pt modelId="{DEA0EB71-CC3D-4397-8A7D-374140A475F3}" type="parTrans" cxnId="{57FC5876-123B-4CB5-B3CC-F89610AC6BBA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E3CCEEE0-8D47-49E2-ACC7-38D4A797ECA0}" type="sibTrans" cxnId="{57FC5876-123B-4CB5-B3CC-F89610AC6BBA}">
      <dgm:prSet/>
      <dgm:spPr/>
      <dgm:t>
        <a:bodyPr/>
        <a:lstStyle/>
        <a:p>
          <a:endParaRPr lang="ru-RU"/>
        </a:p>
      </dgm:t>
    </dgm:pt>
    <dgm:pt modelId="{E2E202A1-4C00-4698-A9D3-ECF82C06B682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ctr"/>
          <a:r>
            <a:rPr lang="ru-RU" sz="2800" b="1" i="1" dirty="0">
              <a:solidFill>
                <a:schemeClr val="tx1"/>
              </a:solidFill>
            </a:rPr>
            <a:t>электрическая</a:t>
          </a:r>
        </a:p>
      </dgm:t>
    </dgm:pt>
    <dgm:pt modelId="{5A5189A2-B1E4-4E41-B705-B94BA38E633C}" type="parTrans" cxnId="{7A04959C-5C2F-4F9B-9B89-DFFCBAC1A4D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96D4E9B8-2DE7-4365-8644-5C6324BB6EEB}" type="sibTrans" cxnId="{7A04959C-5C2F-4F9B-9B89-DFFCBAC1A4D0}">
      <dgm:prSet/>
      <dgm:spPr/>
      <dgm:t>
        <a:bodyPr/>
        <a:lstStyle/>
        <a:p>
          <a:endParaRPr lang="ru-RU"/>
        </a:p>
      </dgm:t>
    </dgm:pt>
    <dgm:pt modelId="{0D091E8C-81FA-4022-89E4-3CE0E759C2D0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pPr algn="ctr"/>
          <a:r>
            <a:rPr lang="ru-RU" sz="2800" b="1" i="1" dirty="0">
              <a:solidFill>
                <a:schemeClr val="tx1"/>
              </a:solidFill>
            </a:rPr>
            <a:t>смешанная</a:t>
          </a:r>
        </a:p>
      </dgm:t>
    </dgm:pt>
    <dgm:pt modelId="{35E5A215-70DE-4CBE-9716-7A5B9B225A94}" type="sibTrans" cxnId="{F763EED0-C4C5-43E1-A462-D1EF37D061E6}">
      <dgm:prSet/>
      <dgm:spPr/>
      <dgm:t>
        <a:bodyPr/>
        <a:lstStyle/>
        <a:p>
          <a:endParaRPr lang="ru-RU"/>
        </a:p>
      </dgm:t>
    </dgm:pt>
    <dgm:pt modelId="{CA519CF7-14ED-4DE8-8478-F29C76665DAE}" type="parTrans" cxnId="{F763EED0-C4C5-43E1-A462-D1EF37D061E6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39865600-F267-468A-9F55-EF445AA86D05}" type="pres">
      <dgm:prSet presAssocID="{254BDF92-D6FE-45EB-AE94-8B4D1C2828D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FDA06E-6C97-4EC6-8325-DE57E1C66126}" type="pres">
      <dgm:prSet presAssocID="{3F0B9692-5EC0-40D6-8362-3EFBB73899B9}" presName="root" presStyleCnt="0"/>
      <dgm:spPr/>
    </dgm:pt>
    <dgm:pt modelId="{713F5715-69C4-4532-92D2-1E5932F6DC9B}" type="pres">
      <dgm:prSet presAssocID="{3F0B9692-5EC0-40D6-8362-3EFBB73899B9}" presName="rootComposite" presStyleCnt="0"/>
      <dgm:spPr/>
    </dgm:pt>
    <dgm:pt modelId="{143FB093-B5A1-4216-B14F-07BE6A8AF293}" type="pres">
      <dgm:prSet presAssocID="{3F0B9692-5EC0-40D6-8362-3EFBB73899B9}" presName="rootText" presStyleLbl="node1" presStyleIdx="0" presStyleCnt="1" custScaleX="655881" custScaleY="139133"/>
      <dgm:spPr/>
    </dgm:pt>
    <dgm:pt modelId="{D5C04C39-68C7-46A6-B1ED-5507265AE57F}" type="pres">
      <dgm:prSet presAssocID="{3F0B9692-5EC0-40D6-8362-3EFBB73899B9}" presName="rootConnector" presStyleLbl="node1" presStyleIdx="0" presStyleCnt="1"/>
      <dgm:spPr/>
    </dgm:pt>
    <dgm:pt modelId="{4504B01B-6159-4002-B8F7-695FF89EBE04}" type="pres">
      <dgm:prSet presAssocID="{3F0B9692-5EC0-40D6-8362-3EFBB73899B9}" presName="childShape" presStyleCnt="0"/>
      <dgm:spPr/>
    </dgm:pt>
    <dgm:pt modelId="{ED592722-656C-4218-A490-9636062732F0}" type="pres">
      <dgm:prSet presAssocID="{544CEC9E-B9F4-4D77-92F8-19F4E65353D2}" presName="Name13" presStyleLbl="parChTrans1D2" presStyleIdx="0" presStyleCnt="4"/>
      <dgm:spPr/>
    </dgm:pt>
    <dgm:pt modelId="{8B7AA093-F280-47D5-BCF1-14731CCBAA63}" type="pres">
      <dgm:prSet presAssocID="{84C48E5D-B7E2-49F5-B120-94ECCED3C687}" presName="childText" presStyleLbl="bgAcc1" presStyleIdx="0" presStyleCnt="4" custScaleX="659111">
        <dgm:presLayoutVars>
          <dgm:bulletEnabled val="1"/>
        </dgm:presLayoutVars>
      </dgm:prSet>
      <dgm:spPr/>
    </dgm:pt>
    <dgm:pt modelId="{1B3E0EA4-E1E2-4812-8341-8FD8210D9E31}" type="pres">
      <dgm:prSet presAssocID="{DEA0EB71-CC3D-4397-8A7D-374140A475F3}" presName="Name13" presStyleLbl="parChTrans1D2" presStyleIdx="1" presStyleCnt="4"/>
      <dgm:spPr/>
    </dgm:pt>
    <dgm:pt modelId="{5B663B42-7571-4FB3-A262-7AB02CF76015}" type="pres">
      <dgm:prSet presAssocID="{11078137-6434-4126-A93F-39E58B7538F7}" presName="childText" presStyleLbl="bgAcc1" presStyleIdx="1" presStyleCnt="4" custScaleX="659111">
        <dgm:presLayoutVars>
          <dgm:bulletEnabled val="1"/>
        </dgm:presLayoutVars>
      </dgm:prSet>
      <dgm:spPr/>
    </dgm:pt>
    <dgm:pt modelId="{BAEB8637-FDC5-49B9-A6F5-26E8DB4032B6}" type="pres">
      <dgm:prSet presAssocID="{5A5189A2-B1E4-4E41-B705-B94BA38E633C}" presName="Name13" presStyleLbl="parChTrans1D2" presStyleIdx="2" presStyleCnt="4"/>
      <dgm:spPr/>
    </dgm:pt>
    <dgm:pt modelId="{9019159E-6EA7-40C3-A367-CC1C56624F96}" type="pres">
      <dgm:prSet presAssocID="{E2E202A1-4C00-4698-A9D3-ECF82C06B682}" presName="childText" presStyleLbl="bgAcc1" presStyleIdx="2" presStyleCnt="4" custScaleX="659111">
        <dgm:presLayoutVars>
          <dgm:bulletEnabled val="1"/>
        </dgm:presLayoutVars>
      </dgm:prSet>
      <dgm:spPr/>
    </dgm:pt>
    <dgm:pt modelId="{3AD6E8EF-C6BD-4872-8529-8E778976DB1B}" type="pres">
      <dgm:prSet presAssocID="{CA519CF7-14ED-4DE8-8478-F29C76665DAE}" presName="Name13" presStyleLbl="parChTrans1D2" presStyleIdx="3" presStyleCnt="4"/>
      <dgm:spPr/>
    </dgm:pt>
    <dgm:pt modelId="{BE123F62-7EBF-4766-8790-A4A0035776B9}" type="pres">
      <dgm:prSet presAssocID="{0D091E8C-81FA-4022-89E4-3CE0E759C2D0}" presName="childText" presStyleLbl="bgAcc1" presStyleIdx="3" presStyleCnt="4" custScaleX="659111">
        <dgm:presLayoutVars>
          <dgm:bulletEnabled val="1"/>
        </dgm:presLayoutVars>
      </dgm:prSet>
      <dgm:spPr/>
    </dgm:pt>
  </dgm:ptLst>
  <dgm:cxnLst>
    <dgm:cxn modelId="{A5A36C04-6B32-42A9-B5D0-78B41966956D}" type="presOf" srcId="{11078137-6434-4126-A93F-39E58B7538F7}" destId="{5B663B42-7571-4FB3-A262-7AB02CF76015}" srcOrd="0" destOrd="0" presId="urn:microsoft.com/office/officeart/2005/8/layout/hierarchy3"/>
    <dgm:cxn modelId="{7253E20D-18AE-420E-9732-88457A83550B}" type="presOf" srcId="{84C48E5D-B7E2-49F5-B120-94ECCED3C687}" destId="{8B7AA093-F280-47D5-BCF1-14731CCBAA63}" srcOrd="0" destOrd="0" presId="urn:microsoft.com/office/officeart/2005/8/layout/hierarchy3"/>
    <dgm:cxn modelId="{32B42E37-ABDC-4C6C-820B-A8A22EBEF959}" type="presOf" srcId="{3F0B9692-5EC0-40D6-8362-3EFBB73899B9}" destId="{143FB093-B5A1-4216-B14F-07BE6A8AF293}" srcOrd="0" destOrd="0" presId="urn:microsoft.com/office/officeart/2005/8/layout/hierarchy3"/>
    <dgm:cxn modelId="{2024823E-F71C-466F-B5AD-DC50F3815F53}" type="presOf" srcId="{DEA0EB71-CC3D-4397-8A7D-374140A475F3}" destId="{1B3E0EA4-E1E2-4812-8341-8FD8210D9E31}" srcOrd="0" destOrd="0" presId="urn:microsoft.com/office/officeart/2005/8/layout/hierarchy3"/>
    <dgm:cxn modelId="{19AA7F45-6AFE-4C15-AC9D-B326BAB5F39C}" srcId="{254BDF92-D6FE-45EB-AE94-8B4D1C2828D7}" destId="{3F0B9692-5EC0-40D6-8362-3EFBB73899B9}" srcOrd="0" destOrd="0" parTransId="{82F7CF70-D0A5-4651-8DD9-3F3FFB7656D8}" sibTransId="{FC5C84E4-ACDD-4556-9D44-AAE99CD3EAF6}"/>
    <dgm:cxn modelId="{5F9BA76E-BC71-4B55-87F1-4D81C3934E63}" type="presOf" srcId="{3F0B9692-5EC0-40D6-8362-3EFBB73899B9}" destId="{D5C04C39-68C7-46A6-B1ED-5507265AE57F}" srcOrd="1" destOrd="0" presId="urn:microsoft.com/office/officeart/2005/8/layout/hierarchy3"/>
    <dgm:cxn modelId="{57FC5876-123B-4CB5-B3CC-F89610AC6BBA}" srcId="{3F0B9692-5EC0-40D6-8362-3EFBB73899B9}" destId="{11078137-6434-4126-A93F-39E58B7538F7}" srcOrd="1" destOrd="0" parTransId="{DEA0EB71-CC3D-4397-8A7D-374140A475F3}" sibTransId="{E3CCEEE0-8D47-49E2-ACC7-38D4A797ECA0}"/>
    <dgm:cxn modelId="{A80D2678-8392-4FDC-9CC1-47EDD356B08B}" type="presOf" srcId="{CA519CF7-14ED-4DE8-8478-F29C76665DAE}" destId="{3AD6E8EF-C6BD-4872-8529-8E778976DB1B}" srcOrd="0" destOrd="0" presId="urn:microsoft.com/office/officeart/2005/8/layout/hierarchy3"/>
    <dgm:cxn modelId="{06EC8486-260E-4986-9F6B-09842EBA9EA6}" type="presOf" srcId="{254BDF92-D6FE-45EB-AE94-8B4D1C2828D7}" destId="{39865600-F267-468A-9F55-EF445AA86D05}" srcOrd="0" destOrd="0" presId="urn:microsoft.com/office/officeart/2005/8/layout/hierarchy3"/>
    <dgm:cxn modelId="{7A04959C-5C2F-4F9B-9B89-DFFCBAC1A4D0}" srcId="{3F0B9692-5EC0-40D6-8362-3EFBB73899B9}" destId="{E2E202A1-4C00-4698-A9D3-ECF82C06B682}" srcOrd="2" destOrd="0" parTransId="{5A5189A2-B1E4-4E41-B705-B94BA38E633C}" sibTransId="{96D4E9B8-2DE7-4365-8644-5C6324BB6EEB}"/>
    <dgm:cxn modelId="{A667A1CA-0496-42CA-9297-71065B6DD8F8}" type="presOf" srcId="{544CEC9E-B9F4-4D77-92F8-19F4E65353D2}" destId="{ED592722-656C-4218-A490-9636062732F0}" srcOrd="0" destOrd="0" presId="urn:microsoft.com/office/officeart/2005/8/layout/hierarchy3"/>
    <dgm:cxn modelId="{F763EED0-C4C5-43E1-A462-D1EF37D061E6}" srcId="{3F0B9692-5EC0-40D6-8362-3EFBB73899B9}" destId="{0D091E8C-81FA-4022-89E4-3CE0E759C2D0}" srcOrd="3" destOrd="0" parTransId="{CA519CF7-14ED-4DE8-8478-F29C76665DAE}" sibTransId="{35E5A215-70DE-4CBE-9716-7A5B9B225A94}"/>
    <dgm:cxn modelId="{9AA95CD1-E4D9-4A3D-9543-6D2D322E5A85}" type="presOf" srcId="{5A5189A2-B1E4-4E41-B705-B94BA38E633C}" destId="{BAEB8637-FDC5-49B9-A6F5-26E8DB4032B6}" srcOrd="0" destOrd="0" presId="urn:microsoft.com/office/officeart/2005/8/layout/hierarchy3"/>
    <dgm:cxn modelId="{18A780E4-29EE-4C70-997E-5FDD2A546660}" srcId="{3F0B9692-5EC0-40D6-8362-3EFBB73899B9}" destId="{84C48E5D-B7E2-49F5-B120-94ECCED3C687}" srcOrd="0" destOrd="0" parTransId="{544CEC9E-B9F4-4D77-92F8-19F4E65353D2}" sibTransId="{8EA185E3-56F3-4873-8BB4-96295ECCB371}"/>
    <dgm:cxn modelId="{36FCF5E8-F027-4091-940D-D3B9B54C57E1}" type="presOf" srcId="{0D091E8C-81FA-4022-89E4-3CE0E759C2D0}" destId="{BE123F62-7EBF-4766-8790-A4A0035776B9}" srcOrd="0" destOrd="0" presId="urn:microsoft.com/office/officeart/2005/8/layout/hierarchy3"/>
    <dgm:cxn modelId="{F6BB22EF-7D74-40F9-BBA8-4CF72AAD38CA}" type="presOf" srcId="{E2E202A1-4C00-4698-A9D3-ECF82C06B682}" destId="{9019159E-6EA7-40C3-A367-CC1C56624F96}" srcOrd="0" destOrd="0" presId="urn:microsoft.com/office/officeart/2005/8/layout/hierarchy3"/>
    <dgm:cxn modelId="{F82F3284-623F-46D2-8FBB-FA50737DB2AF}" type="presParOf" srcId="{39865600-F267-468A-9F55-EF445AA86D05}" destId="{E7FDA06E-6C97-4EC6-8325-DE57E1C66126}" srcOrd="0" destOrd="0" presId="urn:microsoft.com/office/officeart/2005/8/layout/hierarchy3"/>
    <dgm:cxn modelId="{7214B54F-2EBD-46D2-8686-A6244C1EBF0C}" type="presParOf" srcId="{E7FDA06E-6C97-4EC6-8325-DE57E1C66126}" destId="{713F5715-69C4-4532-92D2-1E5932F6DC9B}" srcOrd="0" destOrd="0" presId="urn:microsoft.com/office/officeart/2005/8/layout/hierarchy3"/>
    <dgm:cxn modelId="{17765A7B-417C-4DA4-A245-5C9F49A8BEFC}" type="presParOf" srcId="{713F5715-69C4-4532-92D2-1E5932F6DC9B}" destId="{143FB093-B5A1-4216-B14F-07BE6A8AF293}" srcOrd="0" destOrd="0" presId="urn:microsoft.com/office/officeart/2005/8/layout/hierarchy3"/>
    <dgm:cxn modelId="{A7C0417E-5F3D-4444-8AE6-817482155A82}" type="presParOf" srcId="{713F5715-69C4-4532-92D2-1E5932F6DC9B}" destId="{D5C04C39-68C7-46A6-B1ED-5507265AE57F}" srcOrd="1" destOrd="0" presId="urn:microsoft.com/office/officeart/2005/8/layout/hierarchy3"/>
    <dgm:cxn modelId="{0D78DC5D-FF37-4782-85C8-A057F1E075D1}" type="presParOf" srcId="{E7FDA06E-6C97-4EC6-8325-DE57E1C66126}" destId="{4504B01B-6159-4002-B8F7-695FF89EBE04}" srcOrd="1" destOrd="0" presId="urn:microsoft.com/office/officeart/2005/8/layout/hierarchy3"/>
    <dgm:cxn modelId="{EB78815A-460E-4CA4-8764-9FD1577D6282}" type="presParOf" srcId="{4504B01B-6159-4002-B8F7-695FF89EBE04}" destId="{ED592722-656C-4218-A490-9636062732F0}" srcOrd="0" destOrd="0" presId="urn:microsoft.com/office/officeart/2005/8/layout/hierarchy3"/>
    <dgm:cxn modelId="{025A0D00-39DA-4C45-A38C-B52FCFC08A85}" type="presParOf" srcId="{4504B01B-6159-4002-B8F7-695FF89EBE04}" destId="{8B7AA093-F280-47D5-BCF1-14731CCBAA63}" srcOrd="1" destOrd="0" presId="urn:microsoft.com/office/officeart/2005/8/layout/hierarchy3"/>
    <dgm:cxn modelId="{A12C6824-5DCC-4BDE-BFA0-1641A470DAB6}" type="presParOf" srcId="{4504B01B-6159-4002-B8F7-695FF89EBE04}" destId="{1B3E0EA4-E1E2-4812-8341-8FD8210D9E31}" srcOrd="2" destOrd="0" presId="urn:microsoft.com/office/officeart/2005/8/layout/hierarchy3"/>
    <dgm:cxn modelId="{778A2A72-13B0-4CD2-AB8C-C76A57C59D0C}" type="presParOf" srcId="{4504B01B-6159-4002-B8F7-695FF89EBE04}" destId="{5B663B42-7571-4FB3-A262-7AB02CF76015}" srcOrd="3" destOrd="0" presId="urn:microsoft.com/office/officeart/2005/8/layout/hierarchy3"/>
    <dgm:cxn modelId="{C31AEE2D-505E-49F0-A127-C42BA4292734}" type="presParOf" srcId="{4504B01B-6159-4002-B8F7-695FF89EBE04}" destId="{BAEB8637-FDC5-49B9-A6F5-26E8DB4032B6}" srcOrd="4" destOrd="0" presId="urn:microsoft.com/office/officeart/2005/8/layout/hierarchy3"/>
    <dgm:cxn modelId="{017F309D-7D23-4283-B813-D11CA85164EC}" type="presParOf" srcId="{4504B01B-6159-4002-B8F7-695FF89EBE04}" destId="{9019159E-6EA7-40C3-A367-CC1C56624F96}" srcOrd="5" destOrd="0" presId="urn:microsoft.com/office/officeart/2005/8/layout/hierarchy3"/>
    <dgm:cxn modelId="{C2EB2AA2-C2A0-4957-9443-4BBEAF2A9F5F}" type="presParOf" srcId="{4504B01B-6159-4002-B8F7-695FF89EBE04}" destId="{3AD6E8EF-C6BD-4872-8529-8E778976DB1B}" srcOrd="6" destOrd="0" presId="urn:microsoft.com/office/officeart/2005/8/layout/hierarchy3"/>
    <dgm:cxn modelId="{78999E9D-4E84-46E2-8BF9-82178FF0ABC6}" type="presParOf" srcId="{4504B01B-6159-4002-B8F7-695FF89EBE04}" destId="{BE123F62-7EBF-4766-8790-A4A0035776B9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Основные элементы механической трансмиссии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2060E9A2-94FC-4926-AFD2-2D0D02E39C2A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передачи</a:t>
          </a:r>
        </a:p>
      </dgm:t>
    </dgm:pt>
    <dgm:pt modelId="{6058939E-3000-4B64-905F-DEF7C9A64C81}" type="parTrans" cxnId="{65A3E291-32F1-4FA9-A824-301DBB0DB7F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C89D3C3-85A6-4A30-96AB-B07DFDE309A6}" type="sibTrans" cxnId="{65A3E291-32F1-4FA9-A824-301DBB0DB7F4}">
      <dgm:prSet/>
      <dgm:spPr/>
      <dgm:t>
        <a:bodyPr/>
        <a:lstStyle/>
        <a:p>
          <a:endParaRPr lang="ru-RU"/>
        </a:p>
      </dgm:t>
    </dgm:pt>
    <dgm:pt modelId="{7163D19C-203D-4CF3-92D5-CC2F872C1502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валы и оси, их соединения и опоры</a:t>
          </a:r>
        </a:p>
      </dgm:t>
    </dgm:pt>
    <dgm:pt modelId="{BBF463B7-FE73-416B-BFF3-3A24C1BF340D}" type="parTrans" cxnId="{E8B55928-340C-4A18-9A78-693193CFC49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F2B612CE-4825-473C-8769-81EDCE133679}" type="sibTrans" cxnId="{E8B55928-340C-4A18-9A78-693193CFC495}">
      <dgm:prSet/>
      <dgm:spPr/>
      <dgm:t>
        <a:bodyPr/>
        <a:lstStyle/>
        <a:p>
          <a:endParaRPr lang="ru-RU"/>
        </a:p>
      </dgm:t>
    </dgm:pt>
    <dgm:pt modelId="{321C7427-6A2C-4650-AB42-2743DA17367E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тормозные</a:t>
          </a:r>
          <a:r>
            <a:rPr lang="ru-RU" b="1" dirty="0"/>
            <a:t>   </a:t>
          </a:r>
          <a:r>
            <a:rPr lang="ru-RU" b="1" i="1" dirty="0">
              <a:solidFill>
                <a:schemeClr val="tx1"/>
              </a:solidFill>
            </a:rPr>
            <a:t>устройства</a:t>
          </a:r>
        </a:p>
      </dgm:t>
    </dgm:pt>
    <dgm:pt modelId="{FD21F226-9279-4DAB-B985-A8F4F91562F8}" type="parTrans" cxnId="{F494FD91-7148-4F1A-B151-0B14C975C0A7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CEBCC2B-D9D3-4CBD-9AAE-EA043CA3598A}" type="sibTrans" cxnId="{F494FD91-7148-4F1A-B151-0B14C975C0A7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init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639628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8E147D82-7A05-42CE-AEF8-AAE6E1D70E97}" type="pres">
      <dgm:prSet presAssocID="{6058939E-3000-4B64-905F-DEF7C9A64C81}" presName="Name37" presStyleLbl="parChTrans1D2" presStyleIdx="0" presStyleCnt="3"/>
      <dgm:spPr/>
    </dgm:pt>
    <dgm:pt modelId="{6DB0FEB4-016B-4759-8AB8-287DAC27C093}" type="pres">
      <dgm:prSet presAssocID="{2060E9A2-94FC-4926-AFD2-2D0D02E39C2A}" presName="hierRoot2" presStyleCnt="0">
        <dgm:presLayoutVars>
          <dgm:hierBranch val="init"/>
        </dgm:presLayoutVars>
      </dgm:prSet>
      <dgm:spPr/>
    </dgm:pt>
    <dgm:pt modelId="{E400CA41-A39F-47CE-8709-1FD671EBF83B}" type="pres">
      <dgm:prSet presAssocID="{2060E9A2-94FC-4926-AFD2-2D0D02E39C2A}" presName="rootComposite" presStyleCnt="0"/>
      <dgm:spPr/>
    </dgm:pt>
    <dgm:pt modelId="{CA4108CA-278A-48B0-80D6-4D0BD544D35D}" type="pres">
      <dgm:prSet presAssocID="{2060E9A2-94FC-4926-AFD2-2D0D02E39C2A}" presName="rootText" presStyleLbl="node2" presStyleIdx="0" presStyleCnt="3" custScaleY="6236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33E4FC5-32C7-4CC7-94DE-8D160367D42D}" type="pres">
      <dgm:prSet presAssocID="{2060E9A2-94FC-4926-AFD2-2D0D02E39C2A}" presName="rootConnector" presStyleLbl="node2" presStyleIdx="0" presStyleCnt="3"/>
      <dgm:spPr/>
    </dgm:pt>
    <dgm:pt modelId="{27A7A59B-8704-4AF4-90F8-1EED022AB234}" type="pres">
      <dgm:prSet presAssocID="{2060E9A2-94FC-4926-AFD2-2D0D02E39C2A}" presName="hierChild4" presStyleCnt="0"/>
      <dgm:spPr/>
    </dgm:pt>
    <dgm:pt modelId="{90F8B3C1-944D-40E0-87F6-4BABEF9CB225}" type="pres">
      <dgm:prSet presAssocID="{2060E9A2-94FC-4926-AFD2-2D0D02E39C2A}" presName="hierChild5" presStyleCnt="0"/>
      <dgm:spPr/>
    </dgm:pt>
    <dgm:pt modelId="{326C7F6D-2FD6-417E-9F46-B92A1F9E5D5C}" type="pres">
      <dgm:prSet presAssocID="{BBF463B7-FE73-416B-BFF3-3A24C1BF340D}" presName="Name37" presStyleLbl="parChTrans1D2" presStyleIdx="1" presStyleCnt="3"/>
      <dgm:spPr/>
    </dgm:pt>
    <dgm:pt modelId="{51B1CDAB-AD3B-4721-BBE6-A8ED53FB14C4}" type="pres">
      <dgm:prSet presAssocID="{7163D19C-203D-4CF3-92D5-CC2F872C1502}" presName="hierRoot2" presStyleCnt="0">
        <dgm:presLayoutVars>
          <dgm:hierBranch val="init"/>
        </dgm:presLayoutVars>
      </dgm:prSet>
      <dgm:spPr/>
    </dgm:pt>
    <dgm:pt modelId="{C37887E9-FB18-4889-A66A-C16B8795AC9B}" type="pres">
      <dgm:prSet presAssocID="{7163D19C-203D-4CF3-92D5-CC2F872C1502}" presName="rootComposite" presStyleCnt="0"/>
      <dgm:spPr/>
    </dgm:pt>
    <dgm:pt modelId="{6CC7B3E4-03E3-4A49-A1E1-4286F43AB4B8}" type="pres">
      <dgm:prSet presAssocID="{7163D19C-203D-4CF3-92D5-CC2F872C1502}" presName="rootText" presStyleLbl="node2" presStyleIdx="1" presStyleCnt="3" custScaleY="623659" custLinFactNeighborX="42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B0704ACC-615A-4E83-A9C4-927F679F7253}" type="pres">
      <dgm:prSet presAssocID="{7163D19C-203D-4CF3-92D5-CC2F872C1502}" presName="rootConnector" presStyleLbl="node2" presStyleIdx="1" presStyleCnt="3"/>
      <dgm:spPr/>
    </dgm:pt>
    <dgm:pt modelId="{4306A64E-CAA4-4D71-B023-9780F68FD718}" type="pres">
      <dgm:prSet presAssocID="{7163D19C-203D-4CF3-92D5-CC2F872C1502}" presName="hierChild4" presStyleCnt="0"/>
      <dgm:spPr/>
    </dgm:pt>
    <dgm:pt modelId="{415C58AC-F50E-42F5-B70F-4C320BABAAC0}" type="pres">
      <dgm:prSet presAssocID="{7163D19C-203D-4CF3-92D5-CC2F872C1502}" presName="hierChild5" presStyleCnt="0"/>
      <dgm:spPr/>
    </dgm:pt>
    <dgm:pt modelId="{5E260736-E220-4F32-B479-5928D652FC62}" type="pres">
      <dgm:prSet presAssocID="{FD21F226-9279-4DAB-B985-A8F4F91562F8}" presName="Name37" presStyleLbl="parChTrans1D2" presStyleIdx="2" presStyleCnt="3"/>
      <dgm:spPr/>
    </dgm:pt>
    <dgm:pt modelId="{AA73167E-031E-4A3D-96ED-0CB4A972F5D8}" type="pres">
      <dgm:prSet presAssocID="{321C7427-6A2C-4650-AB42-2743DA17367E}" presName="hierRoot2" presStyleCnt="0">
        <dgm:presLayoutVars>
          <dgm:hierBranch val="init"/>
        </dgm:presLayoutVars>
      </dgm:prSet>
      <dgm:spPr/>
    </dgm:pt>
    <dgm:pt modelId="{E6074A64-1154-40BD-A0CF-9ED929129F18}" type="pres">
      <dgm:prSet presAssocID="{321C7427-6A2C-4650-AB42-2743DA17367E}" presName="rootComposite" presStyleCnt="0"/>
      <dgm:spPr/>
    </dgm:pt>
    <dgm:pt modelId="{8F12E870-1A06-4CE9-B5B7-67CEF345C241}" type="pres">
      <dgm:prSet presAssocID="{321C7427-6A2C-4650-AB42-2743DA17367E}" presName="rootText" presStyleLbl="node2" presStyleIdx="2" presStyleCnt="3" custScaleY="6236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10B54324-1CF1-48E9-A639-819EBF7C7CBF}" type="pres">
      <dgm:prSet presAssocID="{321C7427-6A2C-4650-AB42-2743DA17367E}" presName="rootConnector" presStyleLbl="node2" presStyleIdx="2" presStyleCnt="3"/>
      <dgm:spPr/>
    </dgm:pt>
    <dgm:pt modelId="{EA4127B8-0895-4512-BBC4-E62FA0307921}" type="pres">
      <dgm:prSet presAssocID="{321C7427-6A2C-4650-AB42-2743DA17367E}" presName="hierChild4" presStyleCnt="0"/>
      <dgm:spPr/>
    </dgm:pt>
    <dgm:pt modelId="{0F3D3501-9B3E-4055-B2FD-413A8888B18B}" type="pres">
      <dgm:prSet presAssocID="{321C7427-6A2C-4650-AB42-2743DA17367E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76E3B613-3491-44A7-990B-90B71C51B224}" type="presOf" srcId="{6058939E-3000-4B64-905F-DEF7C9A64C81}" destId="{8E147D82-7A05-42CE-AEF8-AAE6E1D70E97}" srcOrd="0" destOrd="0" presId="urn:microsoft.com/office/officeart/2005/8/layout/orgChart1"/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712DE81C-0F43-4838-86A5-27B46172BA84}" type="presOf" srcId="{2060E9A2-94FC-4926-AFD2-2D0D02E39C2A}" destId="{533E4FC5-32C7-4CC7-94DE-8D160367D42D}" srcOrd="1" destOrd="0" presId="urn:microsoft.com/office/officeart/2005/8/layout/orgChart1"/>
    <dgm:cxn modelId="{E8B55928-340C-4A18-9A78-693193CFC495}" srcId="{83AF64ED-1A87-40D2-AAB2-84D11CD1AF7C}" destId="{7163D19C-203D-4CF3-92D5-CC2F872C1502}" srcOrd="1" destOrd="0" parTransId="{BBF463B7-FE73-416B-BFF3-3A24C1BF340D}" sibTransId="{F2B612CE-4825-473C-8769-81EDCE133679}"/>
    <dgm:cxn modelId="{214A1864-0208-463B-B4D0-5890E227C4AD}" type="presOf" srcId="{83AF64ED-1A87-40D2-AAB2-84D11CD1AF7C}" destId="{301ABC2E-58F5-4B8C-9597-2A5D298046C1}" srcOrd="0" destOrd="0" presId="urn:microsoft.com/office/officeart/2005/8/layout/orgChart1"/>
    <dgm:cxn modelId="{D92D7F4E-9119-4464-B34E-91366C13AB44}" type="presOf" srcId="{BBF463B7-FE73-416B-BFF3-3A24C1BF340D}" destId="{326C7F6D-2FD6-417E-9F46-B92A1F9E5D5C}" srcOrd="0" destOrd="0" presId="urn:microsoft.com/office/officeart/2005/8/layout/orgChart1"/>
    <dgm:cxn modelId="{1F3E5354-AA97-4199-B739-C2DDD6A37220}" type="presOf" srcId="{83AF64ED-1A87-40D2-AAB2-84D11CD1AF7C}" destId="{31774F90-206D-4D3D-BFD4-F0F9CF3CB211}" srcOrd="1" destOrd="0" presId="urn:microsoft.com/office/officeart/2005/8/layout/orgChart1"/>
    <dgm:cxn modelId="{ACADAF82-A5B5-44EB-AFFE-6A1A3B08B3F5}" type="presOf" srcId="{E574E1A9-68C7-4D0B-A153-66E0E205267B}" destId="{AFEF80A2-3A13-4059-985B-D88F6FAD24D0}" srcOrd="0" destOrd="0" presId="urn:microsoft.com/office/officeart/2005/8/layout/orgChart1"/>
    <dgm:cxn modelId="{65A3E291-32F1-4FA9-A824-301DBB0DB7F4}" srcId="{83AF64ED-1A87-40D2-AAB2-84D11CD1AF7C}" destId="{2060E9A2-94FC-4926-AFD2-2D0D02E39C2A}" srcOrd="0" destOrd="0" parTransId="{6058939E-3000-4B64-905F-DEF7C9A64C81}" sibTransId="{8C89D3C3-85A6-4A30-96AB-B07DFDE309A6}"/>
    <dgm:cxn modelId="{F494FD91-7148-4F1A-B151-0B14C975C0A7}" srcId="{83AF64ED-1A87-40D2-AAB2-84D11CD1AF7C}" destId="{321C7427-6A2C-4650-AB42-2743DA17367E}" srcOrd="2" destOrd="0" parTransId="{FD21F226-9279-4DAB-B985-A8F4F91562F8}" sibTransId="{6CEBCC2B-D9D3-4CBD-9AAE-EA043CA3598A}"/>
    <dgm:cxn modelId="{A5F855A4-4350-47DB-9FBF-9C3AA603F4AF}" type="presOf" srcId="{FD21F226-9279-4DAB-B985-A8F4F91562F8}" destId="{5E260736-E220-4F32-B479-5928D652FC62}" srcOrd="0" destOrd="0" presId="urn:microsoft.com/office/officeart/2005/8/layout/orgChart1"/>
    <dgm:cxn modelId="{C94E99B7-A12D-47D5-B60D-46F79638A411}" type="presOf" srcId="{321C7427-6A2C-4650-AB42-2743DA17367E}" destId="{10B54324-1CF1-48E9-A639-819EBF7C7CBF}" srcOrd="1" destOrd="0" presId="urn:microsoft.com/office/officeart/2005/8/layout/orgChart1"/>
    <dgm:cxn modelId="{C0AA11CF-6776-47E6-9538-ECCA5E7F060F}" type="presOf" srcId="{7163D19C-203D-4CF3-92D5-CC2F872C1502}" destId="{B0704ACC-615A-4E83-A9C4-927F679F7253}" srcOrd="1" destOrd="0" presId="urn:microsoft.com/office/officeart/2005/8/layout/orgChart1"/>
    <dgm:cxn modelId="{E5F74BD7-3320-432E-AED6-B7A0DDC09D88}" type="presOf" srcId="{2060E9A2-94FC-4926-AFD2-2D0D02E39C2A}" destId="{CA4108CA-278A-48B0-80D6-4D0BD544D35D}" srcOrd="0" destOrd="0" presId="urn:microsoft.com/office/officeart/2005/8/layout/orgChart1"/>
    <dgm:cxn modelId="{623BA5DC-30B0-4A62-B5E3-FDDA494657D6}" type="presOf" srcId="{321C7427-6A2C-4650-AB42-2743DA17367E}" destId="{8F12E870-1A06-4CE9-B5B7-67CEF345C241}" srcOrd="0" destOrd="0" presId="urn:microsoft.com/office/officeart/2005/8/layout/orgChart1"/>
    <dgm:cxn modelId="{F98C6FFC-B95B-4AD8-B937-A3F47290ECA7}" type="presOf" srcId="{7163D19C-203D-4CF3-92D5-CC2F872C1502}" destId="{6CC7B3E4-03E3-4A49-A1E1-4286F43AB4B8}" srcOrd="0" destOrd="0" presId="urn:microsoft.com/office/officeart/2005/8/layout/orgChart1"/>
    <dgm:cxn modelId="{EC216B4F-BE67-4101-A3BE-12BE39BF2E6C}" type="presParOf" srcId="{AFEF80A2-3A13-4059-985B-D88F6FAD24D0}" destId="{7775B5F7-E503-4279-AA33-6B79F280F8C4}" srcOrd="0" destOrd="0" presId="urn:microsoft.com/office/officeart/2005/8/layout/orgChart1"/>
    <dgm:cxn modelId="{6383D3C8-7F96-4231-B375-2D376D15E06C}" type="presParOf" srcId="{7775B5F7-E503-4279-AA33-6B79F280F8C4}" destId="{FD369CE2-A01F-4C42-A663-BD1BA847D8EC}" srcOrd="0" destOrd="0" presId="urn:microsoft.com/office/officeart/2005/8/layout/orgChart1"/>
    <dgm:cxn modelId="{78D3083F-2E7C-4D3F-BFCF-36D08828758A}" type="presParOf" srcId="{FD369CE2-A01F-4C42-A663-BD1BA847D8EC}" destId="{301ABC2E-58F5-4B8C-9597-2A5D298046C1}" srcOrd="0" destOrd="0" presId="urn:microsoft.com/office/officeart/2005/8/layout/orgChart1"/>
    <dgm:cxn modelId="{9C6A42B4-090D-4BAC-B2D5-6FC6995E5868}" type="presParOf" srcId="{FD369CE2-A01F-4C42-A663-BD1BA847D8EC}" destId="{31774F90-206D-4D3D-BFD4-F0F9CF3CB211}" srcOrd="1" destOrd="0" presId="urn:microsoft.com/office/officeart/2005/8/layout/orgChart1"/>
    <dgm:cxn modelId="{CC01B3F6-3E98-41B0-812D-621C48764350}" type="presParOf" srcId="{7775B5F7-E503-4279-AA33-6B79F280F8C4}" destId="{E0D6F6C0-91B3-49D5-96A5-DEC57520CC86}" srcOrd="1" destOrd="0" presId="urn:microsoft.com/office/officeart/2005/8/layout/orgChart1"/>
    <dgm:cxn modelId="{629E0602-AEB6-4A58-B104-C5CA48E17DAA}" type="presParOf" srcId="{E0D6F6C0-91B3-49D5-96A5-DEC57520CC86}" destId="{8E147D82-7A05-42CE-AEF8-AAE6E1D70E97}" srcOrd="0" destOrd="0" presId="urn:microsoft.com/office/officeart/2005/8/layout/orgChart1"/>
    <dgm:cxn modelId="{8D7680CC-3A18-4016-A201-3DE6385AB02E}" type="presParOf" srcId="{E0D6F6C0-91B3-49D5-96A5-DEC57520CC86}" destId="{6DB0FEB4-016B-4759-8AB8-287DAC27C093}" srcOrd="1" destOrd="0" presId="urn:microsoft.com/office/officeart/2005/8/layout/orgChart1"/>
    <dgm:cxn modelId="{AC547481-B52D-4C4F-A823-F2D5A026DE68}" type="presParOf" srcId="{6DB0FEB4-016B-4759-8AB8-287DAC27C093}" destId="{E400CA41-A39F-47CE-8709-1FD671EBF83B}" srcOrd="0" destOrd="0" presId="urn:microsoft.com/office/officeart/2005/8/layout/orgChart1"/>
    <dgm:cxn modelId="{FAB589A3-B5F0-445F-8AFA-4A8EE7209005}" type="presParOf" srcId="{E400CA41-A39F-47CE-8709-1FD671EBF83B}" destId="{CA4108CA-278A-48B0-80D6-4D0BD544D35D}" srcOrd="0" destOrd="0" presId="urn:microsoft.com/office/officeart/2005/8/layout/orgChart1"/>
    <dgm:cxn modelId="{6082532D-3D8D-43CA-A889-86EE9A3C46C8}" type="presParOf" srcId="{E400CA41-A39F-47CE-8709-1FD671EBF83B}" destId="{533E4FC5-32C7-4CC7-94DE-8D160367D42D}" srcOrd="1" destOrd="0" presId="urn:microsoft.com/office/officeart/2005/8/layout/orgChart1"/>
    <dgm:cxn modelId="{563BCC2B-D4E7-474C-948C-79C6DCD28DA4}" type="presParOf" srcId="{6DB0FEB4-016B-4759-8AB8-287DAC27C093}" destId="{27A7A59B-8704-4AF4-90F8-1EED022AB234}" srcOrd="1" destOrd="0" presId="urn:microsoft.com/office/officeart/2005/8/layout/orgChart1"/>
    <dgm:cxn modelId="{25BB1BD9-D1FC-456A-B3F4-321F0C1F79F3}" type="presParOf" srcId="{6DB0FEB4-016B-4759-8AB8-287DAC27C093}" destId="{90F8B3C1-944D-40E0-87F6-4BABEF9CB225}" srcOrd="2" destOrd="0" presId="urn:microsoft.com/office/officeart/2005/8/layout/orgChart1"/>
    <dgm:cxn modelId="{3972029D-70CE-400D-812E-3828FA67B896}" type="presParOf" srcId="{E0D6F6C0-91B3-49D5-96A5-DEC57520CC86}" destId="{326C7F6D-2FD6-417E-9F46-B92A1F9E5D5C}" srcOrd="2" destOrd="0" presId="urn:microsoft.com/office/officeart/2005/8/layout/orgChart1"/>
    <dgm:cxn modelId="{84CD4AA4-E070-4162-AAEB-E4C34B92D121}" type="presParOf" srcId="{E0D6F6C0-91B3-49D5-96A5-DEC57520CC86}" destId="{51B1CDAB-AD3B-4721-BBE6-A8ED53FB14C4}" srcOrd="3" destOrd="0" presId="urn:microsoft.com/office/officeart/2005/8/layout/orgChart1"/>
    <dgm:cxn modelId="{058ED625-7ED5-486E-A855-428EAF2439DC}" type="presParOf" srcId="{51B1CDAB-AD3B-4721-BBE6-A8ED53FB14C4}" destId="{C37887E9-FB18-4889-A66A-C16B8795AC9B}" srcOrd="0" destOrd="0" presId="urn:microsoft.com/office/officeart/2005/8/layout/orgChart1"/>
    <dgm:cxn modelId="{A37C5C2B-524F-48B6-BF12-5E1307DEADBB}" type="presParOf" srcId="{C37887E9-FB18-4889-A66A-C16B8795AC9B}" destId="{6CC7B3E4-03E3-4A49-A1E1-4286F43AB4B8}" srcOrd="0" destOrd="0" presId="urn:microsoft.com/office/officeart/2005/8/layout/orgChart1"/>
    <dgm:cxn modelId="{652CD711-9DBC-47A8-B9F1-598606E8D8A8}" type="presParOf" srcId="{C37887E9-FB18-4889-A66A-C16B8795AC9B}" destId="{B0704ACC-615A-4E83-A9C4-927F679F7253}" srcOrd="1" destOrd="0" presId="urn:microsoft.com/office/officeart/2005/8/layout/orgChart1"/>
    <dgm:cxn modelId="{A03EEEAF-A85C-4C16-BFBF-EADBD55971EA}" type="presParOf" srcId="{51B1CDAB-AD3B-4721-BBE6-A8ED53FB14C4}" destId="{4306A64E-CAA4-4D71-B023-9780F68FD718}" srcOrd="1" destOrd="0" presId="urn:microsoft.com/office/officeart/2005/8/layout/orgChart1"/>
    <dgm:cxn modelId="{D7F2A186-8F42-4119-9B8A-90D26D244F4D}" type="presParOf" srcId="{51B1CDAB-AD3B-4721-BBE6-A8ED53FB14C4}" destId="{415C58AC-F50E-42F5-B70F-4C320BABAAC0}" srcOrd="2" destOrd="0" presId="urn:microsoft.com/office/officeart/2005/8/layout/orgChart1"/>
    <dgm:cxn modelId="{BB4F675E-917B-419A-8D43-6BA00C2A3378}" type="presParOf" srcId="{E0D6F6C0-91B3-49D5-96A5-DEC57520CC86}" destId="{5E260736-E220-4F32-B479-5928D652FC62}" srcOrd="4" destOrd="0" presId="urn:microsoft.com/office/officeart/2005/8/layout/orgChart1"/>
    <dgm:cxn modelId="{1CEE3592-E96F-49D8-92BE-A72073A2F03A}" type="presParOf" srcId="{E0D6F6C0-91B3-49D5-96A5-DEC57520CC86}" destId="{AA73167E-031E-4A3D-96ED-0CB4A972F5D8}" srcOrd="5" destOrd="0" presId="urn:microsoft.com/office/officeart/2005/8/layout/orgChart1"/>
    <dgm:cxn modelId="{58C47321-4014-4A77-ADD4-FE778218A72D}" type="presParOf" srcId="{AA73167E-031E-4A3D-96ED-0CB4A972F5D8}" destId="{E6074A64-1154-40BD-A0CF-9ED929129F18}" srcOrd="0" destOrd="0" presId="urn:microsoft.com/office/officeart/2005/8/layout/orgChart1"/>
    <dgm:cxn modelId="{3DA4E9E8-BF9C-46C0-A22D-3574769D0DF2}" type="presParOf" srcId="{E6074A64-1154-40BD-A0CF-9ED929129F18}" destId="{8F12E870-1A06-4CE9-B5B7-67CEF345C241}" srcOrd="0" destOrd="0" presId="urn:microsoft.com/office/officeart/2005/8/layout/orgChart1"/>
    <dgm:cxn modelId="{6A3E087C-090B-4948-95DA-99D018F4E554}" type="presParOf" srcId="{E6074A64-1154-40BD-A0CF-9ED929129F18}" destId="{10B54324-1CF1-48E9-A639-819EBF7C7CBF}" srcOrd="1" destOrd="0" presId="urn:microsoft.com/office/officeart/2005/8/layout/orgChart1"/>
    <dgm:cxn modelId="{9D053F1C-EDAC-43C6-BE2A-9122D50DC75F}" type="presParOf" srcId="{AA73167E-031E-4A3D-96ED-0CB4A972F5D8}" destId="{EA4127B8-0895-4512-BBC4-E62FA0307921}" srcOrd="1" destOrd="0" presId="urn:microsoft.com/office/officeart/2005/8/layout/orgChart1"/>
    <dgm:cxn modelId="{D66D0E87-A411-474F-A237-CF7CF9DEB580}" type="presParOf" srcId="{AA73167E-031E-4A3D-96ED-0CB4A972F5D8}" destId="{0F3D3501-9B3E-4055-B2FD-413A8888B18B}" srcOrd="2" destOrd="0" presId="urn:microsoft.com/office/officeart/2005/8/layout/orgChart1"/>
    <dgm:cxn modelId="{4F629314-01DA-4B0C-A60B-575577B24AAC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Механические передачи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2060E9A2-94FC-4926-AFD2-2D0D02E39C2A}">
      <dgm:prSet phldrT="[Текст]"/>
      <dgm:spPr>
        <a:solidFill>
          <a:srgbClr val="00B0F0"/>
        </a:solidFill>
      </dgm:spPr>
      <dgm:t>
        <a:bodyPr vert="horz"/>
        <a:lstStyle/>
        <a:p>
          <a:r>
            <a:rPr lang="ru-RU" b="1" i="1" dirty="0">
              <a:solidFill>
                <a:schemeClr val="tx1"/>
              </a:solidFill>
            </a:rPr>
            <a:t>передачи трением</a:t>
          </a:r>
        </a:p>
      </dgm:t>
    </dgm:pt>
    <dgm:pt modelId="{6058939E-3000-4B64-905F-DEF7C9A64C81}" type="parTrans" cxnId="{65A3E291-32F1-4FA9-A824-301DBB0DB7F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C89D3C3-85A6-4A30-96AB-B07DFDE309A6}" type="sibTrans" cxnId="{65A3E291-32F1-4FA9-A824-301DBB0DB7F4}">
      <dgm:prSet/>
      <dgm:spPr/>
      <dgm:t>
        <a:bodyPr/>
        <a:lstStyle/>
        <a:p>
          <a:endParaRPr lang="ru-RU"/>
        </a:p>
      </dgm:t>
    </dgm:pt>
    <dgm:pt modelId="{7163D19C-203D-4CF3-92D5-CC2F872C1502}">
      <dgm:prSet phldrT="[Текст]"/>
      <dgm:spPr>
        <a:solidFill>
          <a:srgbClr val="00B0F0"/>
        </a:solidFill>
      </dgm:spPr>
      <dgm:t>
        <a:bodyPr vert="horz"/>
        <a:lstStyle/>
        <a:p>
          <a:r>
            <a:rPr lang="ru-RU" b="1" i="1" dirty="0">
              <a:solidFill>
                <a:schemeClr val="tx1"/>
              </a:solidFill>
            </a:rPr>
            <a:t>передачи зацеплением</a:t>
          </a:r>
        </a:p>
      </dgm:t>
    </dgm:pt>
    <dgm:pt modelId="{BBF463B7-FE73-416B-BFF3-3A24C1BF340D}" type="parTrans" cxnId="{E8B55928-340C-4A18-9A78-693193CFC49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F2B612CE-4825-473C-8769-81EDCE133679}" type="sibTrans" cxnId="{E8B55928-340C-4A18-9A78-693193CFC495}">
      <dgm:prSet/>
      <dgm:spPr/>
      <dgm:t>
        <a:bodyPr/>
        <a:lstStyle/>
        <a:p>
          <a:endParaRPr lang="ru-RU"/>
        </a:p>
      </dgm:t>
    </dgm:pt>
    <dgm:pt modelId="{2CD6B908-3F15-468F-8723-3433F4FF0E0B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фрикционные</a:t>
          </a:r>
        </a:p>
      </dgm:t>
    </dgm:pt>
    <dgm:pt modelId="{DD91B55B-6809-43F9-8508-45F5D6672506}" type="parTrans" cxnId="{D1DF614A-C437-4847-9B19-747C76F5883B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397E4AD-BAA3-41AE-B1D0-4DDB675E8FDF}" type="sibTrans" cxnId="{D1DF614A-C437-4847-9B19-747C76F5883B}">
      <dgm:prSet/>
      <dgm:spPr/>
      <dgm:t>
        <a:bodyPr/>
        <a:lstStyle/>
        <a:p>
          <a:endParaRPr lang="ru-RU"/>
        </a:p>
      </dgm:t>
    </dgm:pt>
    <dgm:pt modelId="{1B7573E6-3181-4DD1-B5FA-BB6ECD49B43B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ременные</a:t>
          </a:r>
        </a:p>
      </dgm:t>
    </dgm:pt>
    <dgm:pt modelId="{7C6D6E94-E5A0-4024-A561-2623341C6C8B}" type="parTrans" cxnId="{9D599F7F-1771-4DED-84AD-DB51E67B515B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79371A91-2160-4547-A233-701667142276}" type="sibTrans" cxnId="{9D599F7F-1771-4DED-84AD-DB51E67B515B}">
      <dgm:prSet/>
      <dgm:spPr/>
      <dgm:t>
        <a:bodyPr/>
        <a:lstStyle/>
        <a:p>
          <a:endParaRPr lang="ru-RU"/>
        </a:p>
      </dgm:t>
    </dgm:pt>
    <dgm:pt modelId="{F19CC706-7B56-4CA8-98C6-E9797B42B785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зубчатые</a:t>
          </a:r>
        </a:p>
      </dgm:t>
    </dgm:pt>
    <dgm:pt modelId="{81D4E6C8-AE98-4C1D-9595-8732080887C5}" type="parTrans" cxnId="{A641E7DA-A134-4D24-9A2B-7B645DF2878C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CE1010F7-2BEE-45DD-93D4-85EABF10115D}" type="sibTrans" cxnId="{A641E7DA-A134-4D24-9A2B-7B645DF2878C}">
      <dgm:prSet/>
      <dgm:spPr/>
      <dgm:t>
        <a:bodyPr/>
        <a:lstStyle/>
        <a:p>
          <a:endParaRPr lang="ru-RU"/>
        </a:p>
      </dgm:t>
    </dgm:pt>
    <dgm:pt modelId="{912D1132-5D5F-4EC2-9DFD-C8BEF3D457E9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червячные</a:t>
          </a:r>
        </a:p>
      </dgm:t>
    </dgm:pt>
    <dgm:pt modelId="{03494A2C-C11A-4F93-9027-8E9558F2B1F1}" type="parTrans" cxnId="{E58BF38B-7DA6-4793-8E7E-2B9E0C0521B6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B28CDB5F-544F-4A18-8BCB-E9AAB4AB422D}" type="sibTrans" cxnId="{E58BF38B-7DA6-4793-8E7E-2B9E0C0521B6}">
      <dgm:prSet/>
      <dgm:spPr/>
      <dgm:t>
        <a:bodyPr/>
        <a:lstStyle/>
        <a:p>
          <a:endParaRPr lang="ru-RU"/>
        </a:p>
      </dgm:t>
    </dgm:pt>
    <dgm:pt modelId="{C2EF1025-DFDA-4C43-A593-B700361BAE47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цепные</a:t>
          </a:r>
        </a:p>
      </dgm:t>
    </dgm:pt>
    <dgm:pt modelId="{9588E7B9-E04A-4411-B16F-E2EBBE299BD6}" type="parTrans" cxnId="{CD33E2C8-B610-4C44-87C0-C0F580AD793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266FC0E1-21F7-4CDB-ADFD-5726B901718D}" type="sibTrans" cxnId="{CD33E2C8-B610-4C44-87C0-C0F580AD7935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init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639628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8E147D82-7A05-42CE-AEF8-AAE6E1D70E97}" type="pres">
      <dgm:prSet presAssocID="{6058939E-3000-4B64-905F-DEF7C9A64C81}" presName="Name37" presStyleLbl="parChTrans1D2" presStyleIdx="0" presStyleCnt="2"/>
      <dgm:spPr/>
    </dgm:pt>
    <dgm:pt modelId="{6DB0FEB4-016B-4759-8AB8-287DAC27C093}" type="pres">
      <dgm:prSet presAssocID="{2060E9A2-94FC-4926-AFD2-2D0D02E39C2A}" presName="hierRoot2" presStyleCnt="0">
        <dgm:presLayoutVars>
          <dgm:hierBranch/>
        </dgm:presLayoutVars>
      </dgm:prSet>
      <dgm:spPr/>
    </dgm:pt>
    <dgm:pt modelId="{E400CA41-A39F-47CE-8709-1FD671EBF83B}" type="pres">
      <dgm:prSet presAssocID="{2060E9A2-94FC-4926-AFD2-2D0D02E39C2A}" presName="rootComposite" presStyleCnt="0"/>
      <dgm:spPr/>
    </dgm:pt>
    <dgm:pt modelId="{CA4108CA-278A-48B0-80D6-4D0BD544D35D}" type="pres">
      <dgm:prSet presAssocID="{2060E9A2-94FC-4926-AFD2-2D0D02E39C2A}" presName="rootText" presStyleLbl="node2" presStyleIdx="0" presStyleCnt="2" custScaleX="386335" custScaleY="190621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33E4FC5-32C7-4CC7-94DE-8D160367D42D}" type="pres">
      <dgm:prSet presAssocID="{2060E9A2-94FC-4926-AFD2-2D0D02E39C2A}" presName="rootConnector" presStyleLbl="node2" presStyleIdx="0" presStyleCnt="2"/>
      <dgm:spPr/>
    </dgm:pt>
    <dgm:pt modelId="{27A7A59B-8704-4AF4-90F8-1EED022AB234}" type="pres">
      <dgm:prSet presAssocID="{2060E9A2-94FC-4926-AFD2-2D0D02E39C2A}" presName="hierChild4" presStyleCnt="0"/>
      <dgm:spPr/>
    </dgm:pt>
    <dgm:pt modelId="{3123519F-CEC4-4F17-9948-E754CF22989E}" type="pres">
      <dgm:prSet presAssocID="{DD91B55B-6809-43F9-8508-45F5D6672506}" presName="Name35" presStyleLbl="parChTrans1D3" presStyleIdx="0" presStyleCnt="5"/>
      <dgm:spPr/>
    </dgm:pt>
    <dgm:pt modelId="{33AA30C6-D62B-4687-AB6D-19B8C71B0A67}" type="pres">
      <dgm:prSet presAssocID="{2CD6B908-3F15-468F-8723-3433F4FF0E0B}" presName="hierRoot2" presStyleCnt="0">
        <dgm:presLayoutVars>
          <dgm:hierBranch/>
        </dgm:presLayoutVars>
      </dgm:prSet>
      <dgm:spPr/>
    </dgm:pt>
    <dgm:pt modelId="{14961467-19BD-4F4D-BA10-318D0BDF279E}" type="pres">
      <dgm:prSet presAssocID="{2CD6B908-3F15-468F-8723-3433F4FF0E0B}" presName="rootComposite" presStyleCnt="0"/>
      <dgm:spPr/>
    </dgm:pt>
    <dgm:pt modelId="{DDF9BB89-89DE-4C8A-8590-94EB53F63588}" type="pres">
      <dgm:prSet presAssocID="{2CD6B908-3F15-468F-8723-3433F4FF0E0B}" presName="rootText" presStyleLbl="node3" presStyleIdx="0" presStyleCnt="5" custScaleY="588980">
        <dgm:presLayoutVars>
          <dgm:chPref val="3"/>
        </dgm:presLayoutVars>
      </dgm:prSet>
      <dgm:spPr/>
    </dgm:pt>
    <dgm:pt modelId="{C9E78E8D-083A-4E2A-A20C-55DC12B183EE}" type="pres">
      <dgm:prSet presAssocID="{2CD6B908-3F15-468F-8723-3433F4FF0E0B}" presName="rootConnector" presStyleLbl="node3" presStyleIdx="0" presStyleCnt="5"/>
      <dgm:spPr/>
    </dgm:pt>
    <dgm:pt modelId="{610D37EA-5273-41E8-8289-3235FB58BF80}" type="pres">
      <dgm:prSet presAssocID="{2CD6B908-3F15-468F-8723-3433F4FF0E0B}" presName="hierChild4" presStyleCnt="0"/>
      <dgm:spPr/>
    </dgm:pt>
    <dgm:pt modelId="{29D717B9-250E-4BF3-816C-108FF6C7B86A}" type="pres">
      <dgm:prSet presAssocID="{2CD6B908-3F15-468F-8723-3433F4FF0E0B}" presName="hierChild5" presStyleCnt="0"/>
      <dgm:spPr/>
    </dgm:pt>
    <dgm:pt modelId="{5E987545-ED73-426C-9C91-A7D9AB6157A9}" type="pres">
      <dgm:prSet presAssocID="{7C6D6E94-E5A0-4024-A561-2623341C6C8B}" presName="Name35" presStyleLbl="parChTrans1D3" presStyleIdx="1" presStyleCnt="5"/>
      <dgm:spPr/>
    </dgm:pt>
    <dgm:pt modelId="{CC292552-EF67-4F1C-A189-A6C2D66D4AC9}" type="pres">
      <dgm:prSet presAssocID="{1B7573E6-3181-4DD1-B5FA-BB6ECD49B43B}" presName="hierRoot2" presStyleCnt="0">
        <dgm:presLayoutVars>
          <dgm:hierBranch val="init"/>
        </dgm:presLayoutVars>
      </dgm:prSet>
      <dgm:spPr/>
    </dgm:pt>
    <dgm:pt modelId="{6CBD1376-D896-4C71-870B-FFC1C47CFDA7}" type="pres">
      <dgm:prSet presAssocID="{1B7573E6-3181-4DD1-B5FA-BB6ECD49B43B}" presName="rootComposite" presStyleCnt="0"/>
      <dgm:spPr/>
    </dgm:pt>
    <dgm:pt modelId="{D1C05807-618F-4A6F-A92A-7CADE5C1F0C2}" type="pres">
      <dgm:prSet presAssocID="{1B7573E6-3181-4DD1-B5FA-BB6ECD49B43B}" presName="rootText" presStyleLbl="node3" presStyleIdx="1" presStyleCnt="5" custScaleY="588980">
        <dgm:presLayoutVars>
          <dgm:chPref val="3"/>
        </dgm:presLayoutVars>
      </dgm:prSet>
      <dgm:spPr/>
    </dgm:pt>
    <dgm:pt modelId="{27511C51-3B6C-46A4-B7E0-F242EBECC272}" type="pres">
      <dgm:prSet presAssocID="{1B7573E6-3181-4DD1-B5FA-BB6ECD49B43B}" presName="rootConnector" presStyleLbl="node3" presStyleIdx="1" presStyleCnt="5"/>
      <dgm:spPr/>
    </dgm:pt>
    <dgm:pt modelId="{AD68DB80-2FF7-422C-ACF5-6DC50F1E73BF}" type="pres">
      <dgm:prSet presAssocID="{1B7573E6-3181-4DD1-B5FA-BB6ECD49B43B}" presName="hierChild4" presStyleCnt="0"/>
      <dgm:spPr/>
    </dgm:pt>
    <dgm:pt modelId="{67CC5EE2-CCA3-4CBF-92AF-B6802A191ECE}" type="pres">
      <dgm:prSet presAssocID="{1B7573E6-3181-4DD1-B5FA-BB6ECD49B43B}" presName="hierChild5" presStyleCnt="0"/>
      <dgm:spPr/>
    </dgm:pt>
    <dgm:pt modelId="{90F8B3C1-944D-40E0-87F6-4BABEF9CB225}" type="pres">
      <dgm:prSet presAssocID="{2060E9A2-94FC-4926-AFD2-2D0D02E39C2A}" presName="hierChild5" presStyleCnt="0"/>
      <dgm:spPr/>
    </dgm:pt>
    <dgm:pt modelId="{326C7F6D-2FD6-417E-9F46-B92A1F9E5D5C}" type="pres">
      <dgm:prSet presAssocID="{BBF463B7-FE73-416B-BFF3-3A24C1BF340D}" presName="Name37" presStyleLbl="parChTrans1D2" presStyleIdx="1" presStyleCnt="2"/>
      <dgm:spPr/>
    </dgm:pt>
    <dgm:pt modelId="{51B1CDAB-AD3B-4721-BBE6-A8ED53FB14C4}" type="pres">
      <dgm:prSet presAssocID="{7163D19C-203D-4CF3-92D5-CC2F872C1502}" presName="hierRoot2" presStyleCnt="0">
        <dgm:presLayoutVars>
          <dgm:hierBranch/>
        </dgm:presLayoutVars>
      </dgm:prSet>
      <dgm:spPr/>
    </dgm:pt>
    <dgm:pt modelId="{C37887E9-FB18-4889-A66A-C16B8795AC9B}" type="pres">
      <dgm:prSet presAssocID="{7163D19C-203D-4CF3-92D5-CC2F872C1502}" presName="rootComposite" presStyleCnt="0"/>
      <dgm:spPr/>
    </dgm:pt>
    <dgm:pt modelId="{6CC7B3E4-03E3-4A49-A1E1-4286F43AB4B8}" type="pres">
      <dgm:prSet presAssocID="{7163D19C-203D-4CF3-92D5-CC2F872C1502}" presName="rootText" presStyleLbl="node2" presStyleIdx="1" presStyleCnt="2" custScaleX="386335" custScaleY="190621" custLinFactNeighborX="42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B0704ACC-615A-4E83-A9C4-927F679F7253}" type="pres">
      <dgm:prSet presAssocID="{7163D19C-203D-4CF3-92D5-CC2F872C1502}" presName="rootConnector" presStyleLbl="node2" presStyleIdx="1" presStyleCnt="2"/>
      <dgm:spPr/>
    </dgm:pt>
    <dgm:pt modelId="{4306A64E-CAA4-4D71-B023-9780F68FD718}" type="pres">
      <dgm:prSet presAssocID="{7163D19C-203D-4CF3-92D5-CC2F872C1502}" presName="hierChild4" presStyleCnt="0"/>
      <dgm:spPr/>
    </dgm:pt>
    <dgm:pt modelId="{6C55F9C9-0769-4C7A-BC6B-E588ABC26233}" type="pres">
      <dgm:prSet presAssocID="{81D4E6C8-AE98-4C1D-9595-8732080887C5}" presName="Name35" presStyleLbl="parChTrans1D3" presStyleIdx="2" presStyleCnt="5"/>
      <dgm:spPr/>
    </dgm:pt>
    <dgm:pt modelId="{CD31AF39-EB61-45D3-8A3D-94C0044E2DC0}" type="pres">
      <dgm:prSet presAssocID="{F19CC706-7B56-4CA8-98C6-E9797B42B785}" presName="hierRoot2" presStyleCnt="0">
        <dgm:presLayoutVars>
          <dgm:hierBranch val="init"/>
        </dgm:presLayoutVars>
      </dgm:prSet>
      <dgm:spPr/>
    </dgm:pt>
    <dgm:pt modelId="{481BE8FC-1C44-44AF-84A6-1384A66C39BE}" type="pres">
      <dgm:prSet presAssocID="{F19CC706-7B56-4CA8-98C6-E9797B42B785}" presName="rootComposite" presStyleCnt="0"/>
      <dgm:spPr/>
    </dgm:pt>
    <dgm:pt modelId="{B6C4558E-D5A6-4932-9225-8D6DD61CCE4E}" type="pres">
      <dgm:prSet presAssocID="{F19CC706-7B56-4CA8-98C6-E9797B42B785}" presName="rootText" presStyleLbl="node3" presStyleIdx="2" presStyleCnt="5" custScaleY="588980">
        <dgm:presLayoutVars>
          <dgm:chPref val="3"/>
        </dgm:presLayoutVars>
      </dgm:prSet>
      <dgm:spPr/>
    </dgm:pt>
    <dgm:pt modelId="{16551FDA-B36B-4450-92B4-2B235BF9A42E}" type="pres">
      <dgm:prSet presAssocID="{F19CC706-7B56-4CA8-98C6-E9797B42B785}" presName="rootConnector" presStyleLbl="node3" presStyleIdx="2" presStyleCnt="5"/>
      <dgm:spPr/>
    </dgm:pt>
    <dgm:pt modelId="{21B15B43-31B1-4018-8DFE-8F94D54C71CB}" type="pres">
      <dgm:prSet presAssocID="{F19CC706-7B56-4CA8-98C6-E9797B42B785}" presName="hierChild4" presStyleCnt="0"/>
      <dgm:spPr/>
    </dgm:pt>
    <dgm:pt modelId="{890FA030-0918-4F33-B0B3-596F6DBA8E04}" type="pres">
      <dgm:prSet presAssocID="{F19CC706-7B56-4CA8-98C6-E9797B42B785}" presName="hierChild5" presStyleCnt="0"/>
      <dgm:spPr/>
    </dgm:pt>
    <dgm:pt modelId="{A2EDF3CA-47F9-4B2F-BD7E-8F69BA50C8D4}" type="pres">
      <dgm:prSet presAssocID="{03494A2C-C11A-4F93-9027-8E9558F2B1F1}" presName="Name35" presStyleLbl="parChTrans1D3" presStyleIdx="3" presStyleCnt="5"/>
      <dgm:spPr/>
    </dgm:pt>
    <dgm:pt modelId="{9CA18CF6-AE7E-4A65-9D46-11AE1250EB75}" type="pres">
      <dgm:prSet presAssocID="{912D1132-5D5F-4EC2-9DFD-C8BEF3D457E9}" presName="hierRoot2" presStyleCnt="0">
        <dgm:presLayoutVars>
          <dgm:hierBranch val="init"/>
        </dgm:presLayoutVars>
      </dgm:prSet>
      <dgm:spPr/>
    </dgm:pt>
    <dgm:pt modelId="{49264089-41C8-4AA2-9621-0F7D1336C82C}" type="pres">
      <dgm:prSet presAssocID="{912D1132-5D5F-4EC2-9DFD-C8BEF3D457E9}" presName="rootComposite" presStyleCnt="0"/>
      <dgm:spPr/>
    </dgm:pt>
    <dgm:pt modelId="{57CB2A11-9DC7-434E-9D68-E2741421610E}" type="pres">
      <dgm:prSet presAssocID="{912D1132-5D5F-4EC2-9DFD-C8BEF3D457E9}" presName="rootText" presStyleLbl="node3" presStyleIdx="3" presStyleCnt="5" custScaleY="588980">
        <dgm:presLayoutVars>
          <dgm:chPref val="3"/>
        </dgm:presLayoutVars>
      </dgm:prSet>
      <dgm:spPr/>
    </dgm:pt>
    <dgm:pt modelId="{FA456E9C-5841-491C-BBD5-25C82AB4F22D}" type="pres">
      <dgm:prSet presAssocID="{912D1132-5D5F-4EC2-9DFD-C8BEF3D457E9}" presName="rootConnector" presStyleLbl="node3" presStyleIdx="3" presStyleCnt="5"/>
      <dgm:spPr/>
    </dgm:pt>
    <dgm:pt modelId="{E4775719-4B40-4634-868F-1396C360693A}" type="pres">
      <dgm:prSet presAssocID="{912D1132-5D5F-4EC2-9DFD-C8BEF3D457E9}" presName="hierChild4" presStyleCnt="0"/>
      <dgm:spPr/>
    </dgm:pt>
    <dgm:pt modelId="{335B6EF7-6B25-43BA-B403-079FD857D59C}" type="pres">
      <dgm:prSet presAssocID="{912D1132-5D5F-4EC2-9DFD-C8BEF3D457E9}" presName="hierChild5" presStyleCnt="0"/>
      <dgm:spPr/>
    </dgm:pt>
    <dgm:pt modelId="{EC4A9933-BFB2-4BED-AE54-684E7871D96F}" type="pres">
      <dgm:prSet presAssocID="{9588E7B9-E04A-4411-B16F-E2EBBE299BD6}" presName="Name35" presStyleLbl="parChTrans1D3" presStyleIdx="4" presStyleCnt="5"/>
      <dgm:spPr/>
    </dgm:pt>
    <dgm:pt modelId="{56BAFA75-F155-4AAE-B129-EE5CBC5D92F9}" type="pres">
      <dgm:prSet presAssocID="{C2EF1025-DFDA-4C43-A593-B700361BAE47}" presName="hierRoot2" presStyleCnt="0">
        <dgm:presLayoutVars>
          <dgm:hierBranch val="init"/>
        </dgm:presLayoutVars>
      </dgm:prSet>
      <dgm:spPr/>
    </dgm:pt>
    <dgm:pt modelId="{A1C5A3B0-1524-4A98-87D4-0D2AF0AD3570}" type="pres">
      <dgm:prSet presAssocID="{C2EF1025-DFDA-4C43-A593-B700361BAE47}" presName="rootComposite" presStyleCnt="0"/>
      <dgm:spPr/>
    </dgm:pt>
    <dgm:pt modelId="{2DCDB34F-31EC-44E8-96FA-C8B17A2C7C33}" type="pres">
      <dgm:prSet presAssocID="{C2EF1025-DFDA-4C43-A593-B700361BAE47}" presName="rootText" presStyleLbl="node3" presStyleIdx="4" presStyleCnt="5" custScaleY="588980">
        <dgm:presLayoutVars>
          <dgm:chPref val="3"/>
        </dgm:presLayoutVars>
      </dgm:prSet>
      <dgm:spPr/>
    </dgm:pt>
    <dgm:pt modelId="{013CAC2F-4D37-4687-A499-765CCF7B9161}" type="pres">
      <dgm:prSet presAssocID="{C2EF1025-DFDA-4C43-A593-B700361BAE47}" presName="rootConnector" presStyleLbl="node3" presStyleIdx="4" presStyleCnt="5"/>
      <dgm:spPr/>
    </dgm:pt>
    <dgm:pt modelId="{EF0C2AE0-2B33-4FA5-81CA-8E610A2FD4A8}" type="pres">
      <dgm:prSet presAssocID="{C2EF1025-DFDA-4C43-A593-B700361BAE47}" presName="hierChild4" presStyleCnt="0"/>
      <dgm:spPr/>
    </dgm:pt>
    <dgm:pt modelId="{879B622C-CAFD-422E-B068-4F91BD071A8D}" type="pres">
      <dgm:prSet presAssocID="{C2EF1025-DFDA-4C43-A593-B700361BAE47}" presName="hierChild5" presStyleCnt="0"/>
      <dgm:spPr/>
    </dgm:pt>
    <dgm:pt modelId="{415C58AC-F50E-42F5-B70F-4C320BABAAC0}" type="pres">
      <dgm:prSet presAssocID="{7163D19C-203D-4CF3-92D5-CC2F872C1502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F184AC14-5A29-41CB-9D09-5EE7E2953376}" type="presOf" srcId="{7163D19C-203D-4CF3-92D5-CC2F872C1502}" destId="{B0704ACC-615A-4E83-A9C4-927F679F7253}" srcOrd="1" destOrd="0" presId="urn:microsoft.com/office/officeart/2005/8/layout/orgChart1"/>
    <dgm:cxn modelId="{FF003919-1547-4349-9A5C-E95F97655076}" type="presOf" srcId="{7163D19C-203D-4CF3-92D5-CC2F872C1502}" destId="{6CC7B3E4-03E3-4A49-A1E1-4286F43AB4B8}" srcOrd="0" destOrd="0" presId="urn:microsoft.com/office/officeart/2005/8/layout/orgChart1"/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D0EB291D-2D9B-4F7A-9B3D-307DA87E4DFE}" type="presOf" srcId="{1B7573E6-3181-4DD1-B5FA-BB6ECD49B43B}" destId="{D1C05807-618F-4A6F-A92A-7CADE5C1F0C2}" srcOrd="0" destOrd="0" presId="urn:microsoft.com/office/officeart/2005/8/layout/orgChart1"/>
    <dgm:cxn modelId="{8A33091F-2910-442F-9659-E81D7D1AEAE3}" type="presOf" srcId="{DD91B55B-6809-43F9-8508-45F5D6672506}" destId="{3123519F-CEC4-4F17-9948-E754CF22989E}" srcOrd="0" destOrd="0" presId="urn:microsoft.com/office/officeart/2005/8/layout/orgChart1"/>
    <dgm:cxn modelId="{E8B55928-340C-4A18-9A78-693193CFC495}" srcId="{83AF64ED-1A87-40D2-AAB2-84D11CD1AF7C}" destId="{7163D19C-203D-4CF3-92D5-CC2F872C1502}" srcOrd="1" destOrd="0" parTransId="{BBF463B7-FE73-416B-BFF3-3A24C1BF340D}" sibTransId="{F2B612CE-4825-473C-8769-81EDCE133679}"/>
    <dgm:cxn modelId="{D5CFD45D-7D5C-4A93-9329-8F07221C69D3}" type="presOf" srcId="{F19CC706-7B56-4CA8-98C6-E9797B42B785}" destId="{B6C4558E-D5A6-4932-9225-8D6DD61CCE4E}" srcOrd="0" destOrd="0" presId="urn:microsoft.com/office/officeart/2005/8/layout/orgChart1"/>
    <dgm:cxn modelId="{D1DF614A-C437-4847-9B19-747C76F5883B}" srcId="{2060E9A2-94FC-4926-AFD2-2D0D02E39C2A}" destId="{2CD6B908-3F15-468F-8723-3433F4FF0E0B}" srcOrd="0" destOrd="0" parTransId="{DD91B55B-6809-43F9-8508-45F5D6672506}" sibTransId="{6397E4AD-BAA3-41AE-B1D0-4DDB675E8FDF}"/>
    <dgm:cxn modelId="{2A3DE04F-1F1C-4658-993B-C37C7762EF60}" type="presOf" srcId="{7C6D6E94-E5A0-4024-A561-2623341C6C8B}" destId="{5E987545-ED73-426C-9C91-A7D9AB6157A9}" srcOrd="0" destOrd="0" presId="urn:microsoft.com/office/officeart/2005/8/layout/orgChart1"/>
    <dgm:cxn modelId="{30D5B550-5842-4492-9DF4-F2DEA883BAE6}" type="presOf" srcId="{81D4E6C8-AE98-4C1D-9595-8732080887C5}" destId="{6C55F9C9-0769-4C7A-BC6B-E588ABC26233}" srcOrd="0" destOrd="0" presId="urn:microsoft.com/office/officeart/2005/8/layout/orgChart1"/>
    <dgm:cxn modelId="{FA57B457-A21F-442C-93C9-E83B8DA400AE}" type="presOf" srcId="{E574E1A9-68C7-4D0B-A153-66E0E205267B}" destId="{AFEF80A2-3A13-4059-985B-D88F6FAD24D0}" srcOrd="0" destOrd="0" presId="urn:microsoft.com/office/officeart/2005/8/layout/orgChart1"/>
    <dgm:cxn modelId="{BF28F07B-4BEB-4D36-BC1B-2AE4AA3436F8}" type="presOf" srcId="{2060E9A2-94FC-4926-AFD2-2D0D02E39C2A}" destId="{533E4FC5-32C7-4CC7-94DE-8D160367D42D}" srcOrd="1" destOrd="0" presId="urn:microsoft.com/office/officeart/2005/8/layout/orgChart1"/>
    <dgm:cxn modelId="{751D4D7C-142A-4C86-950F-1846B1723100}" type="presOf" srcId="{2CD6B908-3F15-468F-8723-3433F4FF0E0B}" destId="{DDF9BB89-89DE-4C8A-8590-94EB53F63588}" srcOrd="0" destOrd="0" presId="urn:microsoft.com/office/officeart/2005/8/layout/orgChart1"/>
    <dgm:cxn modelId="{1539437F-CCEF-4EDB-A2BC-1C7A9CF66A56}" type="presOf" srcId="{6058939E-3000-4B64-905F-DEF7C9A64C81}" destId="{8E147D82-7A05-42CE-AEF8-AAE6E1D70E97}" srcOrd="0" destOrd="0" presId="urn:microsoft.com/office/officeart/2005/8/layout/orgChart1"/>
    <dgm:cxn modelId="{9D599F7F-1771-4DED-84AD-DB51E67B515B}" srcId="{2060E9A2-94FC-4926-AFD2-2D0D02E39C2A}" destId="{1B7573E6-3181-4DD1-B5FA-BB6ECD49B43B}" srcOrd="1" destOrd="0" parTransId="{7C6D6E94-E5A0-4024-A561-2623341C6C8B}" sibTransId="{79371A91-2160-4547-A233-701667142276}"/>
    <dgm:cxn modelId="{E58BF38B-7DA6-4793-8E7E-2B9E0C0521B6}" srcId="{7163D19C-203D-4CF3-92D5-CC2F872C1502}" destId="{912D1132-5D5F-4EC2-9DFD-C8BEF3D457E9}" srcOrd="1" destOrd="0" parTransId="{03494A2C-C11A-4F93-9027-8E9558F2B1F1}" sibTransId="{B28CDB5F-544F-4A18-8BCB-E9AAB4AB422D}"/>
    <dgm:cxn modelId="{65A3E291-32F1-4FA9-A824-301DBB0DB7F4}" srcId="{83AF64ED-1A87-40D2-AAB2-84D11CD1AF7C}" destId="{2060E9A2-94FC-4926-AFD2-2D0D02E39C2A}" srcOrd="0" destOrd="0" parTransId="{6058939E-3000-4B64-905F-DEF7C9A64C81}" sibTransId="{8C89D3C3-85A6-4A30-96AB-B07DFDE309A6}"/>
    <dgm:cxn modelId="{AE6A34AF-5B8A-453B-9B9F-30EEEC08CBEE}" type="presOf" srcId="{1B7573E6-3181-4DD1-B5FA-BB6ECD49B43B}" destId="{27511C51-3B6C-46A4-B7E0-F242EBECC272}" srcOrd="1" destOrd="0" presId="urn:microsoft.com/office/officeart/2005/8/layout/orgChart1"/>
    <dgm:cxn modelId="{5EEED9B7-5548-404C-86FB-3D20F2E4A24F}" type="presOf" srcId="{03494A2C-C11A-4F93-9027-8E9558F2B1F1}" destId="{A2EDF3CA-47F9-4B2F-BD7E-8F69BA50C8D4}" srcOrd="0" destOrd="0" presId="urn:microsoft.com/office/officeart/2005/8/layout/orgChart1"/>
    <dgm:cxn modelId="{88CB25B8-CBDB-483C-98FF-81F63DCC21EA}" type="presOf" srcId="{83AF64ED-1A87-40D2-AAB2-84D11CD1AF7C}" destId="{31774F90-206D-4D3D-BFD4-F0F9CF3CB211}" srcOrd="1" destOrd="0" presId="urn:microsoft.com/office/officeart/2005/8/layout/orgChart1"/>
    <dgm:cxn modelId="{3F90B0BD-8EB5-461E-ABA1-4620E0CD9732}" type="presOf" srcId="{F19CC706-7B56-4CA8-98C6-E9797B42B785}" destId="{16551FDA-B36B-4450-92B4-2B235BF9A42E}" srcOrd="1" destOrd="0" presId="urn:microsoft.com/office/officeart/2005/8/layout/orgChart1"/>
    <dgm:cxn modelId="{63DED7BE-EE7A-40A5-8194-2627356F902C}" type="presOf" srcId="{9588E7B9-E04A-4411-B16F-E2EBBE299BD6}" destId="{EC4A9933-BFB2-4BED-AE54-684E7871D96F}" srcOrd="0" destOrd="0" presId="urn:microsoft.com/office/officeart/2005/8/layout/orgChart1"/>
    <dgm:cxn modelId="{242264C0-60F9-436F-AF49-BEA0BA0B84DA}" type="presOf" srcId="{912D1132-5D5F-4EC2-9DFD-C8BEF3D457E9}" destId="{FA456E9C-5841-491C-BBD5-25C82AB4F22D}" srcOrd="1" destOrd="0" presId="urn:microsoft.com/office/officeart/2005/8/layout/orgChart1"/>
    <dgm:cxn modelId="{763289C2-B4AB-43E9-8321-13943697DE21}" type="presOf" srcId="{C2EF1025-DFDA-4C43-A593-B700361BAE47}" destId="{2DCDB34F-31EC-44E8-96FA-C8B17A2C7C33}" srcOrd="0" destOrd="0" presId="urn:microsoft.com/office/officeart/2005/8/layout/orgChart1"/>
    <dgm:cxn modelId="{CD33E2C8-B610-4C44-87C0-C0F580AD7935}" srcId="{7163D19C-203D-4CF3-92D5-CC2F872C1502}" destId="{C2EF1025-DFDA-4C43-A593-B700361BAE47}" srcOrd="2" destOrd="0" parTransId="{9588E7B9-E04A-4411-B16F-E2EBBE299BD6}" sibTransId="{266FC0E1-21F7-4CDB-ADFD-5726B901718D}"/>
    <dgm:cxn modelId="{2446EDD8-C90C-43D9-9CFF-BD3CA0A53AB2}" type="presOf" srcId="{BBF463B7-FE73-416B-BFF3-3A24C1BF340D}" destId="{326C7F6D-2FD6-417E-9F46-B92A1F9E5D5C}" srcOrd="0" destOrd="0" presId="urn:microsoft.com/office/officeart/2005/8/layout/orgChart1"/>
    <dgm:cxn modelId="{A641E7DA-A134-4D24-9A2B-7B645DF2878C}" srcId="{7163D19C-203D-4CF3-92D5-CC2F872C1502}" destId="{F19CC706-7B56-4CA8-98C6-E9797B42B785}" srcOrd="0" destOrd="0" parTransId="{81D4E6C8-AE98-4C1D-9595-8732080887C5}" sibTransId="{CE1010F7-2BEE-45DD-93D4-85EABF10115D}"/>
    <dgm:cxn modelId="{6D1B2ADB-CF49-4FD9-8FE5-348AA7AB629C}" type="presOf" srcId="{912D1132-5D5F-4EC2-9DFD-C8BEF3D457E9}" destId="{57CB2A11-9DC7-434E-9D68-E2741421610E}" srcOrd="0" destOrd="0" presId="urn:microsoft.com/office/officeart/2005/8/layout/orgChart1"/>
    <dgm:cxn modelId="{214B8EDC-AB11-4539-96A7-51730E2D0EDB}" type="presOf" srcId="{2CD6B908-3F15-468F-8723-3433F4FF0E0B}" destId="{C9E78E8D-083A-4E2A-A20C-55DC12B183EE}" srcOrd="1" destOrd="0" presId="urn:microsoft.com/office/officeart/2005/8/layout/orgChart1"/>
    <dgm:cxn modelId="{E22EF7E0-5D5D-490D-88B0-E1E4D40B3314}" type="presOf" srcId="{83AF64ED-1A87-40D2-AAB2-84D11CD1AF7C}" destId="{301ABC2E-58F5-4B8C-9597-2A5D298046C1}" srcOrd="0" destOrd="0" presId="urn:microsoft.com/office/officeart/2005/8/layout/orgChart1"/>
    <dgm:cxn modelId="{4D2770E8-872C-46AA-BDDC-26D09C880412}" type="presOf" srcId="{2060E9A2-94FC-4926-AFD2-2D0D02E39C2A}" destId="{CA4108CA-278A-48B0-80D6-4D0BD544D35D}" srcOrd="0" destOrd="0" presId="urn:microsoft.com/office/officeart/2005/8/layout/orgChart1"/>
    <dgm:cxn modelId="{5B7386F9-2B0F-465F-8D26-7AACDE23E88E}" type="presOf" srcId="{C2EF1025-DFDA-4C43-A593-B700361BAE47}" destId="{013CAC2F-4D37-4687-A499-765CCF7B9161}" srcOrd="1" destOrd="0" presId="urn:microsoft.com/office/officeart/2005/8/layout/orgChart1"/>
    <dgm:cxn modelId="{BBC9BEEE-4EB2-4099-B251-F999AC1F621B}" type="presParOf" srcId="{AFEF80A2-3A13-4059-985B-D88F6FAD24D0}" destId="{7775B5F7-E503-4279-AA33-6B79F280F8C4}" srcOrd="0" destOrd="0" presId="urn:microsoft.com/office/officeart/2005/8/layout/orgChart1"/>
    <dgm:cxn modelId="{01310845-C8EC-49C1-8C21-15B6CC307C49}" type="presParOf" srcId="{7775B5F7-E503-4279-AA33-6B79F280F8C4}" destId="{FD369CE2-A01F-4C42-A663-BD1BA847D8EC}" srcOrd="0" destOrd="0" presId="urn:microsoft.com/office/officeart/2005/8/layout/orgChart1"/>
    <dgm:cxn modelId="{A251B38E-8BAE-4227-ACA2-86750B79EF42}" type="presParOf" srcId="{FD369CE2-A01F-4C42-A663-BD1BA847D8EC}" destId="{301ABC2E-58F5-4B8C-9597-2A5D298046C1}" srcOrd="0" destOrd="0" presId="urn:microsoft.com/office/officeart/2005/8/layout/orgChart1"/>
    <dgm:cxn modelId="{98529E73-996F-4236-A0C8-3CFAEB0BE9FF}" type="presParOf" srcId="{FD369CE2-A01F-4C42-A663-BD1BA847D8EC}" destId="{31774F90-206D-4D3D-BFD4-F0F9CF3CB211}" srcOrd="1" destOrd="0" presId="urn:microsoft.com/office/officeart/2005/8/layout/orgChart1"/>
    <dgm:cxn modelId="{BD446B07-6A6A-42E4-B7A6-4AF603542A98}" type="presParOf" srcId="{7775B5F7-E503-4279-AA33-6B79F280F8C4}" destId="{E0D6F6C0-91B3-49D5-96A5-DEC57520CC86}" srcOrd="1" destOrd="0" presId="urn:microsoft.com/office/officeart/2005/8/layout/orgChart1"/>
    <dgm:cxn modelId="{41425832-13B7-4955-9311-2B87EDDD9877}" type="presParOf" srcId="{E0D6F6C0-91B3-49D5-96A5-DEC57520CC86}" destId="{8E147D82-7A05-42CE-AEF8-AAE6E1D70E97}" srcOrd="0" destOrd="0" presId="urn:microsoft.com/office/officeart/2005/8/layout/orgChart1"/>
    <dgm:cxn modelId="{31F02D6A-AB3C-4311-A445-ABE5B169CE28}" type="presParOf" srcId="{E0D6F6C0-91B3-49D5-96A5-DEC57520CC86}" destId="{6DB0FEB4-016B-4759-8AB8-287DAC27C093}" srcOrd="1" destOrd="0" presId="urn:microsoft.com/office/officeart/2005/8/layout/orgChart1"/>
    <dgm:cxn modelId="{AA60FE81-2DAC-4C72-BB17-3EBABE2B4223}" type="presParOf" srcId="{6DB0FEB4-016B-4759-8AB8-287DAC27C093}" destId="{E400CA41-A39F-47CE-8709-1FD671EBF83B}" srcOrd="0" destOrd="0" presId="urn:microsoft.com/office/officeart/2005/8/layout/orgChart1"/>
    <dgm:cxn modelId="{DC352AF5-8405-4494-8969-9E7ED316CDC2}" type="presParOf" srcId="{E400CA41-A39F-47CE-8709-1FD671EBF83B}" destId="{CA4108CA-278A-48B0-80D6-4D0BD544D35D}" srcOrd="0" destOrd="0" presId="urn:microsoft.com/office/officeart/2005/8/layout/orgChart1"/>
    <dgm:cxn modelId="{46BED7FD-6E20-4069-B966-4B0D68C746A0}" type="presParOf" srcId="{E400CA41-A39F-47CE-8709-1FD671EBF83B}" destId="{533E4FC5-32C7-4CC7-94DE-8D160367D42D}" srcOrd="1" destOrd="0" presId="urn:microsoft.com/office/officeart/2005/8/layout/orgChart1"/>
    <dgm:cxn modelId="{FEFD7D4D-4058-487B-B5EE-0C6688022C40}" type="presParOf" srcId="{6DB0FEB4-016B-4759-8AB8-287DAC27C093}" destId="{27A7A59B-8704-4AF4-90F8-1EED022AB234}" srcOrd="1" destOrd="0" presId="urn:microsoft.com/office/officeart/2005/8/layout/orgChart1"/>
    <dgm:cxn modelId="{86B85FC7-202B-4C4F-B701-665C1BB88993}" type="presParOf" srcId="{27A7A59B-8704-4AF4-90F8-1EED022AB234}" destId="{3123519F-CEC4-4F17-9948-E754CF22989E}" srcOrd="0" destOrd="0" presId="urn:microsoft.com/office/officeart/2005/8/layout/orgChart1"/>
    <dgm:cxn modelId="{AC052F9F-2322-4E1F-8B17-47B7345EC1BD}" type="presParOf" srcId="{27A7A59B-8704-4AF4-90F8-1EED022AB234}" destId="{33AA30C6-D62B-4687-AB6D-19B8C71B0A67}" srcOrd="1" destOrd="0" presId="urn:microsoft.com/office/officeart/2005/8/layout/orgChart1"/>
    <dgm:cxn modelId="{4BB5E010-2DA0-4170-BD93-6F7F56150C65}" type="presParOf" srcId="{33AA30C6-D62B-4687-AB6D-19B8C71B0A67}" destId="{14961467-19BD-4F4D-BA10-318D0BDF279E}" srcOrd="0" destOrd="0" presId="urn:microsoft.com/office/officeart/2005/8/layout/orgChart1"/>
    <dgm:cxn modelId="{81BB9BDA-DDE3-40FB-81BB-B7A245ABF093}" type="presParOf" srcId="{14961467-19BD-4F4D-BA10-318D0BDF279E}" destId="{DDF9BB89-89DE-4C8A-8590-94EB53F63588}" srcOrd="0" destOrd="0" presId="urn:microsoft.com/office/officeart/2005/8/layout/orgChart1"/>
    <dgm:cxn modelId="{138EA7B1-61BD-4A82-B998-F3C99936B7B2}" type="presParOf" srcId="{14961467-19BD-4F4D-BA10-318D0BDF279E}" destId="{C9E78E8D-083A-4E2A-A20C-55DC12B183EE}" srcOrd="1" destOrd="0" presId="urn:microsoft.com/office/officeart/2005/8/layout/orgChart1"/>
    <dgm:cxn modelId="{D0298B95-8A76-46B1-9BA4-CA30E329A511}" type="presParOf" srcId="{33AA30C6-D62B-4687-AB6D-19B8C71B0A67}" destId="{610D37EA-5273-41E8-8289-3235FB58BF80}" srcOrd="1" destOrd="0" presId="urn:microsoft.com/office/officeart/2005/8/layout/orgChart1"/>
    <dgm:cxn modelId="{E2907805-3D2C-4DEF-8F84-6038E7C08EFA}" type="presParOf" srcId="{33AA30C6-D62B-4687-AB6D-19B8C71B0A67}" destId="{29D717B9-250E-4BF3-816C-108FF6C7B86A}" srcOrd="2" destOrd="0" presId="urn:microsoft.com/office/officeart/2005/8/layout/orgChart1"/>
    <dgm:cxn modelId="{8E822AE5-89CC-4DA4-940B-12D20A47BE22}" type="presParOf" srcId="{27A7A59B-8704-4AF4-90F8-1EED022AB234}" destId="{5E987545-ED73-426C-9C91-A7D9AB6157A9}" srcOrd="2" destOrd="0" presId="urn:microsoft.com/office/officeart/2005/8/layout/orgChart1"/>
    <dgm:cxn modelId="{948F01B5-FE7D-4F88-8F53-6BF2A87D316E}" type="presParOf" srcId="{27A7A59B-8704-4AF4-90F8-1EED022AB234}" destId="{CC292552-EF67-4F1C-A189-A6C2D66D4AC9}" srcOrd="3" destOrd="0" presId="urn:microsoft.com/office/officeart/2005/8/layout/orgChart1"/>
    <dgm:cxn modelId="{232F5DB2-9543-40DE-AA17-6557AECD9BF3}" type="presParOf" srcId="{CC292552-EF67-4F1C-A189-A6C2D66D4AC9}" destId="{6CBD1376-D896-4C71-870B-FFC1C47CFDA7}" srcOrd="0" destOrd="0" presId="urn:microsoft.com/office/officeart/2005/8/layout/orgChart1"/>
    <dgm:cxn modelId="{36673B11-0170-455A-9396-ED70B7F483BA}" type="presParOf" srcId="{6CBD1376-D896-4C71-870B-FFC1C47CFDA7}" destId="{D1C05807-618F-4A6F-A92A-7CADE5C1F0C2}" srcOrd="0" destOrd="0" presId="urn:microsoft.com/office/officeart/2005/8/layout/orgChart1"/>
    <dgm:cxn modelId="{66326BC7-0EC7-40CE-AC45-3557527767A0}" type="presParOf" srcId="{6CBD1376-D896-4C71-870B-FFC1C47CFDA7}" destId="{27511C51-3B6C-46A4-B7E0-F242EBECC272}" srcOrd="1" destOrd="0" presId="urn:microsoft.com/office/officeart/2005/8/layout/orgChart1"/>
    <dgm:cxn modelId="{F5E0656D-E260-4157-A1C3-8ABFEF1A128B}" type="presParOf" srcId="{CC292552-EF67-4F1C-A189-A6C2D66D4AC9}" destId="{AD68DB80-2FF7-422C-ACF5-6DC50F1E73BF}" srcOrd="1" destOrd="0" presId="urn:microsoft.com/office/officeart/2005/8/layout/orgChart1"/>
    <dgm:cxn modelId="{E6AFC546-5DD8-4825-92A3-04A02B74CC2B}" type="presParOf" srcId="{CC292552-EF67-4F1C-A189-A6C2D66D4AC9}" destId="{67CC5EE2-CCA3-4CBF-92AF-B6802A191ECE}" srcOrd="2" destOrd="0" presId="urn:microsoft.com/office/officeart/2005/8/layout/orgChart1"/>
    <dgm:cxn modelId="{8D93FA9F-2DD8-409A-8868-74A458D7E6A5}" type="presParOf" srcId="{6DB0FEB4-016B-4759-8AB8-287DAC27C093}" destId="{90F8B3C1-944D-40E0-87F6-4BABEF9CB225}" srcOrd="2" destOrd="0" presId="urn:microsoft.com/office/officeart/2005/8/layout/orgChart1"/>
    <dgm:cxn modelId="{C63BEFB4-D609-48C4-9F17-263BD331F03F}" type="presParOf" srcId="{E0D6F6C0-91B3-49D5-96A5-DEC57520CC86}" destId="{326C7F6D-2FD6-417E-9F46-B92A1F9E5D5C}" srcOrd="2" destOrd="0" presId="urn:microsoft.com/office/officeart/2005/8/layout/orgChart1"/>
    <dgm:cxn modelId="{1A6AD264-0877-4EC6-AC2F-39D5C84D38AB}" type="presParOf" srcId="{E0D6F6C0-91B3-49D5-96A5-DEC57520CC86}" destId="{51B1CDAB-AD3B-4721-BBE6-A8ED53FB14C4}" srcOrd="3" destOrd="0" presId="urn:microsoft.com/office/officeart/2005/8/layout/orgChart1"/>
    <dgm:cxn modelId="{260DD28F-F94E-41E2-891E-97320CA47014}" type="presParOf" srcId="{51B1CDAB-AD3B-4721-BBE6-A8ED53FB14C4}" destId="{C37887E9-FB18-4889-A66A-C16B8795AC9B}" srcOrd="0" destOrd="0" presId="urn:microsoft.com/office/officeart/2005/8/layout/orgChart1"/>
    <dgm:cxn modelId="{CB820938-EFC0-448B-BF3C-EE584378537E}" type="presParOf" srcId="{C37887E9-FB18-4889-A66A-C16B8795AC9B}" destId="{6CC7B3E4-03E3-4A49-A1E1-4286F43AB4B8}" srcOrd="0" destOrd="0" presId="urn:microsoft.com/office/officeart/2005/8/layout/orgChart1"/>
    <dgm:cxn modelId="{0703D763-3C06-49B2-B325-DC3EACF290A8}" type="presParOf" srcId="{C37887E9-FB18-4889-A66A-C16B8795AC9B}" destId="{B0704ACC-615A-4E83-A9C4-927F679F7253}" srcOrd="1" destOrd="0" presId="urn:microsoft.com/office/officeart/2005/8/layout/orgChart1"/>
    <dgm:cxn modelId="{54052698-DBE1-4A32-9E2B-3B8107A2D59E}" type="presParOf" srcId="{51B1CDAB-AD3B-4721-BBE6-A8ED53FB14C4}" destId="{4306A64E-CAA4-4D71-B023-9780F68FD718}" srcOrd="1" destOrd="0" presId="urn:microsoft.com/office/officeart/2005/8/layout/orgChart1"/>
    <dgm:cxn modelId="{075F60A4-E18F-4FE4-A880-2EB0354409DA}" type="presParOf" srcId="{4306A64E-CAA4-4D71-B023-9780F68FD718}" destId="{6C55F9C9-0769-4C7A-BC6B-E588ABC26233}" srcOrd="0" destOrd="0" presId="urn:microsoft.com/office/officeart/2005/8/layout/orgChart1"/>
    <dgm:cxn modelId="{0318E627-890E-4978-BECE-69DDF9D9C348}" type="presParOf" srcId="{4306A64E-CAA4-4D71-B023-9780F68FD718}" destId="{CD31AF39-EB61-45D3-8A3D-94C0044E2DC0}" srcOrd="1" destOrd="0" presId="urn:microsoft.com/office/officeart/2005/8/layout/orgChart1"/>
    <dgm:cxn modelId="{7D964CCC-2960-49B3-833E-EB67565E8579}" type="presParOf" srcId="{CD31AF39-EB61-45D3-8A3D-94C0044E2DC0}" destId="{481BE8FC-1C44-44AF-84A6-1384A66C39BE}" srcOrd="0" destOrd="0" presId="urn:microsoft.com/office/officeart/2005/8/layout/orgChart1"/>
    <dgm:cxn modelId="{1E6A60C7-5E55-4360-9F3D-A1A19AD8E621}" type="presParOf" srcId="{481BE8FC-1C44-44AF-84A6-1384A66C39BE}" destId="{B6C4558E-D5A6-4932-9225-8D6DD61CCE4E}" srcOrd="0" destOrd="0" presId="urn:microsoft.com/office/officeart/2005/8/layout/orgChart1"/>
    <dgm:cxn modelId="{7225A0D7-0152-42F2-9242-69E13CEF1EEB}" type="presParOf" srcId="{481BE8FC-1C44-44AF-84A6-1384A66C39BE}" destId="{16551FDA-B36B-4450-92B4-2B235BF9A42E}" srcOrd="1" destOrd="0" presId="urn:microsoft.com/office/officeart/2005/8/layout/orgChart1"/>
    <dgm:cxn modelId="{14AD673D-931D-4E20-AA09-1B49ACB420F3}" type="presParOf" srcId="{CD31AF39-EB61-45D3-8A3D-94C0044E2DC0}" destId="{21B15B43-31B1-4018-8DFE-8F94D54C71CB}" srcOrd="1" destOrd="0" presId="urn:microsoft.com/office/officeart/2005/8/layout/orgChart1"/>
    <dgm:cxn modelId="{D576A70A-7EE3-4D09-94DC-F15B572C2675}" type="presParOf" srcId="{CD31AF39-EB61-45D3-8A3D-94C0044E2DC0}" destId="{890FA030-0918-4F33-B0B3-596F6DBA8E04}" srcOrd="2" destOrd="0" presId="urn:microsoft.com/office/officeart/2005/8/layout/orgChart1"/>
    <dgm:cxn modelId="{64DCE124-BDFA-41A2-9AE4-9AE55407FA63}" type="presParOf" srcId="{4306A64E-CAA4-4D71-B023-9780F68FD718}" destId="{A2EDF3CA-47F9-4B2F-BD7E-8F69BA50C8D4}" srcOrd="2" destOrd="0" presId="urn:microsoft.com/office/officeart/2005/8/layout/orgChart1"/>
    <dgm:cxn modelId="{6834099D-CD4B-4653-BC21-2860E7584129}" type="presParOf" srcId="{4306A64E-CAA4-4D71-B023-9780F68FD718}" destId="{9CA18CF6-AE7E-4A65-9D46-11AE1250EB75}" srcOrd="3" destOrd="0" presId="urn:microsoft.com/office/officeart/2005/8/layout/orgChart1"/>
    <dgm:cxn modelId="{FB436D6C-FE21-4515-BEAF-9914A56671CD}" type="presParOf" srcId="{9CA18CF6-AE7E-4A65-9D46-11AE1250EB75}" destId="{49264089-41C8-4AA2-9621-0F7D1336C82C}" srcOrd="0" destOrd="0" presId="urn:microsoft.com/office/officeart/2005/8/layout/orgChart1"/>
    <dgm:cxn modelId="{F68652EC-1E0A-4229-AAA7-825C32719888}" type="presParOf" srcId="{49264089-41C8-4AA2-9621-0F7D1336C82C}" destId="{57CB2A11-9DC7-434E-9D68-E2741421610E}" srcOrd="0" destOrd="0" presId="urn:microsoft.com/office/officeart/2005/8/layout/orgChart1"/>
    <dgm:cxn modelId="{A5171031-613A-4CBA-9908-346E8C979F44}" type="presParOf" srcId="{49264089-41C8-4AA2-9621-0F7D1336C82C}" destId="{FA456E9C-5841-491C-BBD5-25C82AB4F22D}" srcOrd="1" destOrd="0" presId="urn:microsoft.com/office/officeart/2005/8/layout/orgChart1"/>
    <dgm:cxn modelId="{1E9A80DF-09D8-4652-9ABC-839C8C7DA13F}" type="presParOf" srcId="{9CA18CF6-AE7E-4A65-9D46-11AE1250EB75}" destId="{E4775719-4B40-4634-868F-1396C360693A}" srcOrd="1" destOrd="0" presId="urn:microsoft.com/office/officeart/2005/8/layout/orgChart1"/>
    <dgm:cxn modelId="{2B2721AC-44C1-4900-9134-3303682C39C8}" type="presParOf" srcId="{9CA18CF6-AE7E-4A65-9D46-11AE1250EB75}" destId="{335B6EF7-6B25-43BA-B403-079FD857D59C}" srcOrd="2" destOrd="0" presId="urn:microsoft.com/office/officeart/2005/8/layout/orgChart1"/>
    <dgm:cxn modelId="{B067A781-0F05-4DE5-B134-08ABDEBCE0E8}" type="presParOf" srcId="{4306A64E-CAA4-4D71-B023-9780F68FD718}" destId="{EC4A9933-BFB2-4BED-AE54-684E7871D96F}" srcOrd="4" destOrd="0" presId="urn:microsoft.com/office/officeart/2005/8/layout/orgChart1"/>
    <dgm:cxn modelId="{9ED54B68-D4AA-447E-93AE-C06712A90118}" type="presParOf" srcId="{4306A64E-CAA4-4D71-B023-9780F68FD718}" destId="{56BAFA75-F155-4AAE-B129-EE5CBC5D92F9}" srcOrd="5" destOrd="0" presId="urn:microsoft.com/office/officeart/2005/8/layout/orgChart1"/>
    <dgm:cxn modelId="{0E16EB70-C341-46E0-AC84-6FE4DD8BBD42}" type="presParOf" srcId="{56BAFA75-F155-4AAE-B129-EE5CBC5D92F9}" destId="{A1C5A3B0-1524-4A98-87D4-0D2AF0AD3570}" srcOrd="0" destOrd="0" presId="urn:microsoft.com/office/officeart/2005/8/layout/orgChart1"/>
    <dgm:cxn modelId="{532798E3-4072-42B9-BC0D-17C7EFBD8C1F}" type="presParOf" srcId="{A1C5A3B0-1524-4A98-87D4-0D2AF0AD3570}" destId="{2DCDB34F-31EC-44E8-96FA-C8B17A2C7C33}" srcOrd="0" destOrd="0" presId="urn:microsoft.com/office/officeart/2005/8/layout/orgChart1"/>
    <dgm:cxn modelId="{AC6C5E61-E46E-4344-A7E8-B1C3A5D27B8C}" type="presParOf" srcId="{A1C5A3B0-1524-4A98-87D4-0D2AF0AD3570}" destId="{013CAC2F-4D37-4687-A499-765CCF7B9161}" srcOrd="1" destOrd="0" presId="urn:microsoft.com/office/officeart/2005/8/layout/orgChart1"/>
    <dgm:cxn modelId="{0CFC7C7D-A295-435B-AE90-790DCAEB2F3F}" type="presParOf" srcId="{56BAFA75-F155-4AAE-B129-EE5CBC5D92F9}" destId="{EF0C2AE0-2B33-4FA5-81CA-8E610A2FD4A8}" srcOrd="1" destOrd="0" presId="urn:microsoft.com/office/officeart/2005/8/layout/orgChart1"/>
    <dgm:cxn modelId="{5F47FA69-7FB4-4889-B0EA-E31299C09ECE}" type="presParOf" srcId="{56BAFA75-F155-4AAE-B129-EE5CBC5D92F9}" destId="{879B622C-CAFD-422E-B068-4F91BD071A8D}" srcOrd="2" destOrd="0" presId="urn:microsoft.com/office/officeart/2005/8/layout/orgChart1"/>
    <dgm:cxn modelId="{14273712-D668-43DF-B22F-ADCA0A44964A}" type="presParOf" srcId="{51B1CDAB-AD3B-4721-BBE6-A8ED53FB14C4}" destId="{415C58AC-F50E-42F5-B70F-4C320BABAAC0}" srcOrd="2" destOrd="0" presId="urn:microsoft.com/office/officeart/2005/8/layout/orgChart1"/>
    <dgm:cxn modelId="{CBFC57AD-1094-435D-8DB9-1CDF6ADACBFF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Валы и оси. Их соединения и опоры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2060E9A2-94FC-4926-AFD2-2D0D02E39C2A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валы и оси</a:t>
          </a:r>
        </a:p>
      </dgm:t>
    </dgm:pt>
    <dgm:pt modelId="{6058939E-3000-4B64-905F-DEF7C9A64C81}" type="parTrans" cxnId="{65A3E291-32F1-4FA9-A824-301DBB0DB7F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C89D3C3-85A6-4A30-96AB-B07DFDE309A6}" type="sibTrans" cxnId="{65A3E291-32F1-4FA9-A824-301DBB0DB7F4}">
      <dgm:prSet/>
      <dgm:spPr/>
      <dgm:t>
        <a:bodyPr/>
        <a:lstStyle/>
        <a:p>
          <a:endParaRPr lang="ru-RU"/>
        </a:p>
      </dgm:t>
    </dgm:pt>
    <dgm:pt modelId="{7163D19C-203D-4CF3-92D5-CC2F872C1502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подшипники</a:t>
          </a:r>
        </a:p>
      </dgm:t>
    </dgm:pt>
    <dgm:pt modelId="{BBF463B7-FE73-416B-BFF3-3A24C1BF340D}" type="parTrans" cxnId="{E8B55928-340C-4A18-9A78-693193CFC49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F2B612CE-4825-473C-8769-81EDCE133679}" type="sibTrans" cxnId="{E8B55928-340C-4A18-9A78-693193CFC495}">
      <dgm:prSet/>
      <dgm:spPr/>
      <dgm:t>
        <a:bodyPr/>
        <a:lstStyle/>
        <a:p>
          <a:endParaRPr lang="ru-RU"/>
        </a:p>
      </dgm:t>
    </dgm:pt>
    <dgm:pt modelId="{321C7427-6A2C-4650-AB42-2743DA17367E}">
      <dgm:prSet phldrT="[Текст]"/>
      <dgm:spPr>
        <a:solidFill>
          <a:srgbClr val="00B0F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муфты</a:t>
          </a:r>
        </a:p>
      </dgm:t>
    </dgm:pt>
    <dgm:pt modelId="{FD21F226-9279-4DAB-B985-A8F4F91562F8}" type="parTrans" cxnId="{F494FD91-7148-4F1A-B151-0B14C975C0A7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CEBCC2B-D9D3-4CBD-9AAE-EA043CA3598A}" type="sibTrans" cxnId="{F494FD91-7148-4F1A-B151-0B14C975C0A7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init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509334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8E147D82-7A05-42CE-AEF8-AAE6E1D70E97}" type="pres">
      <dgm:prSet presAssocID="{6058939E-3000-4B64-905F-DEF7C9A64C81}" presName="Name37" presStyleLbl="parChTrans1D2" presStyleIdx="0" presStyleCnt="3"/>
      <dgm:spPr/>
    </dgm:pt>
    <dgm:pt modelId="{6DB0FEB4-016B-4759-8AB8-287DAC27C093}" type="pres">
      <dgm:prSet presAssocID="{2060E9A2-94FC-4926-AFD2-2D0D02E39C2A}" presName="hierRoot2" presStyleCnt="0">
        <dgm:presLayoutVars>
          <dgm:hierBranch val="init"/>
        </dgm:presLayoutVars>
      </dgm:prSet>
      <dgm:spPr/>
    </dgm:pt>
    <dgm:pt modelId="{E400CA41-A39F-47CE-8709-1FD671EBF83B}" type="pres">
      <dgm:prSet presAssocID="{2060E9A2-94FC-4926-AFD2-2D0D02E39C2A}" presName="rootComposite" presStyleCnt="0"/>
      <dgm:spPr/>
    </dgm:pt>
    <dgm:pt modelId="{CA4108CA-278A-48B0-80D6-4D0BD544D35D}" type="pres">
      <dgm:prSet presAssocID="{2060E9A2-94FC-4926-AFD2-2D0D02E39C2A}" presName="rootText" presStyleLbl="node2" presStyleIdx="0" presStyleCnt="3" custScaleY="6236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33E4FC5-32C7-4CC7-94DE-8D160367D42D}" type="pres">
      <dgm:prSet presAssocID="{2060E9A2-94FC-4926-AFD2-2D0D02E39C2A}" presName="rootConnector" presStyleLbl="node2" presStyleIdx="0" presStyleCnt="3"/>
      <dgm:spPr/>
    </dgm:pt>
    <dgm:pt modelId="{27A7A59B-8704-4AF4-90F8-1EED022AB234}" type="pres">
      <dgm:prSet presAssocID="{2060E9A2-94FC-4926-AFD2-2D0D02E39C2A}" presName="hierChild4" presStyleCnt="0"/>
      <dgm:spPr/>
    </dgm:pt>
    <dgm:pt modelId="{90F8B3C1-944D-40E0-87F6-4BABEF9CB225}" type="pres">
      <dgm:prSet presAssocID="{2060E9A2-94FC-4926-AFD2-2D0D02E39C2A}" presName="hierChild5" presStyleCnt="0"/>
      <dgm:spPr/>
    </dgm:pt>
    <dgm:pt modelId="{326C7F6D-2FD6-417E-9F46-B92A1F9E5D5C}" type="pres">
      <dgm:prSet presAssocID="{BBF463B7-FE73-416B-BFF3-3A24C1BF340D}" presName="Name37" presStyleLbl="parChTrans1D2" presStyleIdx="1" presStyleCnt="3"/>
      <dgm:spPr/>
    </dgm:pt>
    <dgm:pt modelId="{51B1CDAB-AD3B-4721-BBE6-A8ED53FB14C4}" type="pres">
      <dgm:prSet presAssocID="{7163D19C-203D-4CF3-92D5-CC2F872C1502}" presName="hierRoot2" presStyleCnt="0">
        <dgm:presLayoutVars>
          <dgm:hierBranch val="init"/>
        </dgm:presLayoutVars>
      </dgm:prSet>
      <dgm:spPr/>
    </dgm:pt>
    <dgm:pt modelId="{C37887E9-FB18-4889-A66A-C16B8795AC9B}" type="pres">
      <dgm:prSet presAssocID="{7163D19C-203D-4CF3-92D5-CC2F872C1502}" presName="rootComposite" presStyleCnt="0"/>
      <dgm:spPr/>
    </dgm:pt>
    <dgm:pt modelId="{6CC7B3E4-03E3-4A49-A1E1-4286F43AB4B8}" type="pres">
      <dgm:prSet presAssocID="{7163D19C-203D-4CF3-92D5-CC2F872C1502}" presName="rootText" presStyleLbl="node2" presStyleIdx="1" presStyleCnt="3" custScaleY="623659" custLinFactNeighborX="42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B0704ACC-615A-4E83-A9C4-927F679F7253}" type="pres">
      <dgm:prSet presAssocID="{7163D19C-203D-4CF3-92D5-CC2F872C1502}" presName="rootConnector" presStyleLbl="node2" presStyleIdx="1" presStyleCnt="3"/>
      <dgm:spPr/>
    </dgm:pt>
    <dgm:pt modelId="{4306A64E-CAA4-4D71-B023-9780F68FD718}" type="pres">
      <dgm:prSet presAssocID="{7163D19C-203D-4CF3-92D5-CC2F872C1502}" presName="hierChild4" presStyleCnt="0"/>
      <dgm:spPr/>
    </dgm:pt>
    <dgm:pt modelId="{415C58AC-F50E-42F5-B70F-4C320BABAAC0}" type="pres">
      <dgm:prSet presAssocID="{7163D19C-203D-4CF3-92D5-CC2F872C1502}" presName="hierChild5" presStyleCnt="0"/>
      <dgm:spPr/>
    </dgm:pt>
    <dgm:pt modelId="{5E260736-E220-4F32-B479-5928D652FC62}" type="pres">
      <dgm:prSet presAssocID="{FD21F226-9279-4DAB-B985-A8F4F91562F8}" presName="Name37" presStyleLbl="parChTrans1D2" presStyleIdx="2" presStyleCnt="3"/>
      <dgm:spPr/>
    </dgm:pt>
    <dgm:pt modelId="{AA73167E-031E-4A3D-96ED-0CB4A972F5D8}" type="pres">
      <dgm:prSet presAssocID="{321C7427-6A2C-4650-AB42-2743DA17367E}" presName="hierRoot2" presStyleCnt="0">
        <dgm:presLayoutVars>
          <dgm:hierBranch val="init"/>
        </dgm:presLayoutVars>
      </dgm:prSet>
      <dgm:spPr/>
    </dgm:pt>
    <dgm:pt modelId="{E6074A64-1154-40BD-A0CF-9ED929129F18}" type="pres">
      <dgm:prSet presAssocID="{321C7427-6A2C-4650-AB42-2743DA17367E}" presName="rootComposite" presStyleCnt="0"/>
      <dgm:spPr/>
    </dgm:pt>
    <dgm:pt modelId="{8F12E870-1A06-4CE9-B5B7-67CEF345C241}" type="pres">
      <dgm:prSet presAssocID="{321C7427-6A2C-4650-AB42-2743DA17367E}" presName="rootText" presStyleLbl="node2" presStyleIdx="2" presStyleCnt="3" custScaleY="6236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10B54324-1CF1-48E9-A639-819EBF7C7CBF}" type="pres">
      <dgm:prSet presAssocID="{321C7427-6A2C-4650-AB42-2743DA17367E}" presName="rootConnector" presStyleLbl="node2" presStyleIdx="2" presStyleCnt="3"/>
      <dgm:spPr/>
    </dgm:pt>
    <dgm:pt modelId="{EA4127B8-0895-4512-BBC4-E62FA0307921}" type="pres">
      <dgm:prSet presAssocID="{321C7427-6A2C-4650-AB42-2743DA17367E}" presName="hierChild4" presStyleCnt="0"/>
      <dgm:spPr/>
    </dgm:pt>
    <dgm:pt modelId="{0F3D3501-9B3E-4055-B2FD-413A8888B18B}" type="pres">
      <dgm:prSet presAssocID="{321C7427-6A2C-4650-AB42-2743DA17367E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EF23DF21-1BA7-4250-BB5C-85DCDC20D86A}" type="presOf" srcId="{FD21F226-9279-4DAB-B985-A8F4F91562F8}" destId="{5E260736-E220-4F32-B479-5928D652FC62}" srcOrd="0" destOrd="0" presId="urn:microsoft.com/office/officeart/2005/8/layout/orgChart1"/>
    <dgm:cxn modelId="{E8B55928-340C-4A18-9A78-693193CFC495}" srcId="{83AF64ED-1A87-40D2-AAB2-84D11CD1AF7C}" destId="{7163D19C-203D-4CF3-92D5-CC2F872C1502}" srcOrd="1" destOrd="0" parTransId="{BBF463B7-FE73-416B-BFF3-3A24C1BF340D}" sibTransId="{F2B612CE-4825-473C-8769-81EDCE133679}"/>
    <dgm:cxn modelId="{5AC58F32-4AFE-455E-9100-6B2C3A235834}" type="presOf" srcId="{7163D19C-203D-4CF3-92D5-CC2F872C1502}" destId="{6CC7B3E4-03E3-4A49-A1E1-4286F43AB4B8}" srcOrd="0" destOrd="0" presId="urn:microsoft.com/office/officeart/2005/8/layout/orgChart1"/>
    <dgm:cxn modelId="{BD9C6141-0A2F-4D88-AF47-BE8DA8ED1A0D}" type="presOf" srcId="{2060E9A2-94FC-4926-AFD2-2D0D02E39C2A}" destId="{CA4108CA-278A-48B0-80D6-4D0BD544D35D}" srcOrd="0" destOrd="0" presId="urn:microsoft.com/office/officeart/2005/8/layout/orgChart1"/>
    <dgm:cxn modelId="{922CFD67-4992-4A0D-856E-C0F07A127197}" type="presOf" srcId="{83AF64ED-1A87-40D2-AAB2-84D11CD1AF7C}" destId="{301ABC2E-58F5-4B8C-9597-2A5D298046C1}" srcOrd="0" destOrd="0" presId="urn:microsoft.com/office/officeart/2005/8/layout/orgChart1"/>
    <dgm:cxn modelId="{CF1AE08B-A598-4B3C-A9D3-FAB2893998C1}" type="presOf" srcId="{E574E1A9-68C7-4D0B-A153-66E0E205267B}" destId="{AFEF80A2-3A13-4059-985B-D88F6FAD24D0}" srcOrd="0" destOrd="0" presId="urn:microsoft.com/office/officeart/2005/8/layout/orgChart1"/>
    <dgm:cxn modelId="{65A3E291-32F1-4FA9-A824-301DBB0DB7F4}" srcId="{83AF64ED-1A87-40D2-AAB2-84D11CD1AF7C}" destId="{2060E9A2-94FC-4926-AFD2-2D0D02E39C2A}" srcOrd="0" destOrd="0" parTransId="{6058939E-3000-4B64-905F-DEF7C9A64C81}" sibTransId="{8C89D3C3-85A6-4A30-96AB-B07DFDE309A6}"/>
    <dgm:cxn modelId="{F494FD91-7148-4F1A-B151-0B14C975C0A7}" srcId="{83AF64ED-1A87-40D2-AAB2-84D11CD1AF7C}" destId="{321C7427-6A2C-4650-AB42-2743DA17367E}" srcOrd="2" destOrd="0" parTransId="{FD21F226-9279-4DAB-B985-A8F4F91562F8}" sibTransId="{6CEBCC2B-D9D3-4CBD-9AAE-EA043CA3598A}"/>
    <dgm:cxn modelId="{C06F19A7-9687-4AEC-8545-C70F3087ED11}" type="presOf" srcId="{83AF64ED-1A87-40D2-AAB2-84D11CD1AF7C}" destId="{31774F90-206D-4D3D-BFD4-F0F9CF3CB211}" srcOrd="1" destOrd="0" presId="urn:microsoft.com/office/officeart/2005/8/layout/orgChart1"/>
    <dgm:cxn modelId="{DBE888B4-EB1B-425D-B35C-D3383CA44991}" type="presOf" srcId="{6058939E-3000-4B64-905F-DEF7C9A64C81}" destId="{8E147D82-7A05-42CE-AEF8-AAE6E1D70E97}" srcOrd="0" destOrd="0" presId="urn:microsoft.com/office/officeart/2005/8/layout/orgChart1"/>
    <dgm:cxn modelId="{71BE92D4-2253-45EA-8679-90C8623A6350}" type="presOf" srcId="{321C7427-6A2C-4650-AB42-2743DA17367E}" destId="{8F12E870-1A06-4CE9-B5B7-67CEF345C241}" srcOrd="0" destOrd="0" presId="urn:microsoft.com/office/officeart/2005/8/layout/orgChart1"/>
    <dgm:cxn modelId="{B3B9E6DE-8786-4235-8FF4-DCD43C13B91B}" type="presOf" srcId="{7163D19C-203D-4CF3-92D5-CC2F872C1502}" destId="{B0704ACC-615A-4E83-A9C4-927F679F7253}" srcOrd="1" destOrd="0" presId="urn:microsoft.com/office/officeart/2005/8/layout/orgChart1"/>
    <dgm:cxn modelId="{336BBEDF-93AD-456E-8FCA-0D8CA3275AC4}" type="presOf" srcId="{321C7427-6A2C-4650-AB42-2743DA17367E}" destId="{10B54324-1CF1-48E9-A639-819EBF7C7CBF}" srcOrd="1" destOrd="0" presId="urn:microsoft.com/office/officeart/2005/8/layout/orgChart1"/>
    <dgm:cxn modelId="{2C2289F6-3E37-45D4-8705-EC4D8F1CD8A4}" type="presOf" srcId="{2060E9A2-94FC-4926-AFD2-2D0D02E39C2A}" destId="{533E4FC5-32C7-4CC7-94DE-8D160367D42D}" srcOrd="1" destOrd="0" presId="urn:microsoft.com/office/officeart/2005/8/layout/orgChart1"/>
    <dgm:cxn modelId="{900EBFF6-2660-495D-AB93-D314DA8BD744}" type="presOf" srcId="{BBF463B7-FE73-416B-BFF3-3A24C1BF340D}" destId="{326C7F6D-2FD6-417E-9F46-B92A1F9E5D5C}" srcOrd="0" destOrd="0" presId="urn:microsoft.com/office/officeart/2005/8/layout/orgChart1"/>
    <dgm:cxn modelId="{640BCAA4-7A8F-4CA0-B360-10FBB7EDE52E}" type="presParOf" srcId="{AFEF80A2-3A13-4059-985B-D88F6FAD24D0}" destId="{7775B5F7-E503-4279-AA33-6B79F280F8C4}" srcOrd="0" destOrd="0" presId="urn:microsoft.com/office/officeart/2005/8/layout/orgChart1"/>
    <dgm:cxn modelId="{EB371C58-E3BB-445F-A09C-BD1526CFB712}" type="presParOf" srcId="{7775B5F7-E503-4279-AA33-6B79F280F8C4}" destId="{FD369CE2-A01F-4C42-A663-BD1BA847D8EC}" srcOrd="0" destOrd="0" presId="urn:microsoft.com/office/officeart/2005/8/layout/orgChart1"/>
    <dgm:cxn modelId="{35DB848A-31F6-4D6D-A17B-96FE7D52D963}" type="presParOf" srcId="{FD369CE2-A01F-4C42-A663-BD1BA847D8EC}" destId="{301ABC2E-58F5-4B8C-9597-2A5D298046C1}" srcOrd="0" destOrd="0" presId="urn:microsoft.com/office/officeart/2005/8/layout/orgChart1"/>
    <dgm:cxn modelId="{5F4E713F-EB61-464E-974D-268C9A335286}" type="presParOf" srcId="{FD369CE2-A01F-4C42-A663-BD1BA847D8EC}" destId="{31774F90-206D-4D3D-BFD4-F0F9CF3CB211}" srcOrd="1" destOrd="0" presId="urn:microsoft.com/office/officeart/2005/8/layout/orgChart1"/>
    <dgm:cxn modelId="{E5A8DF83-0945-496D-A21C-2B48FAA0D7A5}" type="presParOf" srcId="{7775B5F7-E503-4279-AA33-6B79F280F8C4}" destId="{E0D6F6C0-91B3-49D5-96A5-DEC57520CC86}" srcOrd="1" destOrd="0" presId="urn:microsoft.com/office/officeart/2005/8/layout/orgChart1"/>
    <dgm:cxn modelId="{E9BC5F41-CDE9-4F13-BE70-56DFD00EEE8C}" type="presParOf" srcId="{E0D6F6C0-91B3-49D5-96A5-DEC57520CC86}" destId="{8E147D82-7A05-42CE-AEF8-AAE6E1D70E97}" srcOrd="0" destOrd="0" presId="urn:microsoft.com/office/officeart/2005/8/layout/orgChart1"/>
    <dgm:cxn modelId="{7029C713-AF81-46A0-83C9-784111604B18}" type="presParOf" srcId="{E0D6F6C0-91B3-49D5-96A5-DEC57520CC86}" destId="{6DB0FEB4-016B-4759-8AB8-287DAC27C093}" srcOrd="1" destOrd="0" presId="urn:microsoft.com/office/officeart/2005/8/layout/orgChart1"/>
    <dgm:cxn modelId="{862791BA-931B-45F2-B612-87D042622BA8}" type="presParOf" srcId="{6DB0FEB4-016B-4759-8AB8-287DAC27C093}" destId="{E400CA41-A39F-47CE-8709-1FD671EBF83B}" srcOrd="0" destOrd="0" presId="urn:microsoft.com/office/officeart/2005/8/layout/orgChart1"/>
    <dgm:cxn modelId="{E49D3838-21F5-4F5C-B6DF-57C65B5C1CD5}" type="presParOf" srcId="{E400CA41-A39F-47CE-8709-1FD671EBF83B}" destId="{CA4108CA-278A-48B0-80D6-4D0BD544D35D}" srcOrd="0" destOrd="0" presId="urn:microsoft.com/office/officeart/2005/8/layout/orgChart1"/>
    <dgm:cxn modelId="{FDCAD75A-574B-4C7D-B419-AE6B22505044}" type="presParOf" srcId="{E400CA41-A39F-47CE-8709-1FD671EBF83B}" destId="{533E4FC5-32C7-4CC7-94DE-8D160367D42D}" srcOrd="1" destOrd="0" presId="urn:microsoft.com/office/officeart/2005/8/layout/orgChart1"/>
    <dgm:cxn modelId="{911D5EC3-1737-4460-BFBA-4D94448A4AD9}" type="presParOf" srcId="{6DB0FEB4-016B-4759-8AB8-287DAC27C093}" destId="{27A7A59B-8704-4AF4-90F8-1EED022AB234}" srcOrd="1" destOrd="0" presId="urn:microsoft.com/office/officeart/2005/8/layout/orgChart1"/>
    <dgm:cxn modelId="{EB6314BF-B868-42A1-8602-6B0501F488FE}" type="presParOf" srcId="{6DB0FEB4-016B-4759-8AB8-287DAC27C093}" destId="{90F8B3C1-944D-40E0-87F6-4BABEF9CB225}" srcOrd="2" destOrd="0" presId="urn:microsoft.com/office/officeart/2005/8/layout/orgChart1"/>
    <dgm:cxn modelId="{1F359059-E96B-4050-803A-7C3FB6D07A18}" type="presParOf" srcId="{E0D6F6C0-91B3-49D5-96A5-DEC57520CC86}" destId="{326C7F6D-2FD6-417E-9F46-B92A1F9E5D5C}" srcOrd="2" destOrd="0" presId="urn:microsoft.com/office/officeart/2005/8/layout/orgChart1"/>
    <dgm:cxn modelId="{B97416A3-1240-4207-A204-E06873AA2497}" type="presParOf" srcId="{E0D6F6C0-91B3-49D5-96A5-DEC57520CC86}" destId="{51B1CDAB-AD3B-4721-BBE6-A8ED53FB14C4}" srcOrd="3" destOrd="0" presId="urn:microsoft.com/office/officeart/2005/8/layout/orgChart1"/>
    <dgm:cxn modelId="{B4E1D3C7-875F-401A-8F2D-EF6103610E43}" type="presParOf" srcId="{51B1CDAB-AD3B-4721-BBE6-A8ED53FB14C4}" destId="{C37887E9-FB18-4889-A66A-C16B8795AC9B}" srcOrd="0" destOrd="0" presId="urn:microsoft.com/office/officeart/2005/8/layout/orgChart1"/>
    <dgm:cxn modelId="{F12F3EF7-6BF3-4F92-A1C5-A80E0E971AB4}" type="presParOf" srcId="{C37887E9-FB18-4889-A66A-C16B8795AC9B}" destId="{6CC7B3E4-03E3-4A49-A1E1-4286F43AB4B8}" srcOrd="0" destOrd="0" presId="urn:microsoft.com/office/officeart/2005/8/layout/orgChart1"/>
    <dgm:cxn modelId="{29AD19F2-6497-42ED-847A-9D122B93A996}" type="presParOf" srcId="{C37887E9-FB18-4889-A66A-C16B8795AC9B}" destId="{B0704ACC-615A-4E83-A9C4-927F679F7253}" srcOrd="1" destOrd="0" presId="urn:microsoft.com/office/officeart/2005/8/layout/orgChart1"/>
    <dgm:cxn modelId="{F2B6CFE8-D76A-404B-B7B6-45C9597523CB}" type="presParOf" srcId="{51B1CDAB-AD3B-4721-BBE6-A8ED53FB14C4}" destId="{4306A64E-CAA4-4D71-B023-9780F68FD718}" srcOrd="1" destOrd="0" presId="urn:microsoft.com/office/officeart/2005/8/layout/orgChart1"/>
    <dgm:cxn modelId="{A2F95023-DBD9-4896-9B38-D0C259456B7A}" type="presParOf" srcId="{51B1CDAB-AD3B-4721-BBE6-A8ED53FB14C4}" destId="{415C58AC-F50E-42F5-B70F-4C320BABAAC0}" srcOrd="2" destOrd="0" presId="urn:microsoft.com/office/officeart/2005/8/layout/orgChart1"/>
    <dgm:cxn modelId="{74E590F8-0CA2-4393-9BDF-AF6E9C98F7A9}" type="presParOf" srcId="{E0D6F6C0-91B3-49D5-96A5-DEC57520CC86}" destId="{5E260736-E220-4F32-B479-5928D652FC62}" srcOrd="4" destOrd="0" presId="urn:microsoft.com/office/officeart/2005/8/layout/orgChart1"/>
    <dgm:cxn modelId="{89B923CD-846E-43D5-B95B-36A9E244AA41}" type="presParOf" srcId="{E0D6F6C0-91B3-49D5-96A5-DEC57520CC86}" destId="{AA73167E-031E-4A3D-96ED-0CB4A972F5D8}" srcOrd="5" destOrd="0" presId="urn:microsoft.com/office/officeart/2005/8/layout/orgChart1"/>
    <dgm:cxn modelId="{FEF60167-EECC-430B-852B-710DF8A50B34}" type="presParOf" srcId="{AA73167E-031E-4A3D-96ED-0CB4A972F5D8}" destId="{E6074A64-1154-40BD-A0CF-9ED929129F18}" srcOrd="0" destOrd="0" presId="urn:microsoft.com/office/officeart/2005/8/layout/orgChart1"/>
    <dgm:cxn modelId="{417A3FD7-B067-4C6B-A741-1979F147C593}" type="presParOf" srcId="{E6074A64-1154-40BD-A0CF-9ED929129F18}" destId="{8F12E870-1A06-4CE9-B5B7-67CEF345C241}" srcOrd="0" destOrd="0" presId="urn:microsoft.com/office/officeart/2005/8/layout/orgChart1"/>
    <dgm:cxn modelId="{42E92332-EC8F-4FB1-8895-A5FDC7A6FE94}" type="presParOf" srcId="{E6074A64-1154-40BD-A0CF-9ED929129F18}" destId="{10B54324-1CF1-48E9-A639-819EBF7C7CBF}" srcOrd="1" destOrd="0" presId="urn:microsoft.com/office/officeart/2005/8/layout/orgChart1"/>
    <dgm:cxn modelId="{DA3C4549-ACEC-4000-AB02-875E13D2C90E}" type="presParOf" srcId="{AA73167E-031E-4A3D-96ED-0CB4A972F5D8}" destId="{EA4127B8-0895-4512-BBC4-E62FA0307921}" srcOrd="1" destOrd="0" presId="urn:microsoft.com/office/officeart/2005/8/layout/orgChart1"/>
    <dgm:cxn modelId="{E87248FF-57F2-422D-AC6B-70FC0FED6796}" type="presParOf" srcId="{AA73167E-031E-4A3D-96ED-0CB4A972F5D8}" destId="{0F3D3501-9B3E-4055-B2FD-413A8888B18B}" srcOrd="2" destOrd="0" presId="urn:microsoft.com/office/officeart/2005/8/layout/orgChart1"/>
    <dgm:cxn modelId="{F3F3E152-35DF-42C4-B9B0-31CDD3AF439B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Подшипники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2060E9A2-94FC-4926-AFD2-2D0D02E39C2A}">
      <dgm:prSet phldrT="[Текст]"/>
      <dgm:spPr>
        <a:solidFill>
          <a:srgbClr val="00B0F0"/>
        </a:solidFill>
      </dgm:spPr>
      <dgm:t>
        <a:bodyPr vert="horz"/>
        <a:lstStyle/>
        <a:p>
          <a:r>
            <a:rPr lang="ru-RU" b="1" i="1" dirty="0">
              <a:solidFill>
                <a:schemeClr val="tx1"/>
              </a:solidFill>
            </a:rPr>
            <a:t>скольжения</a:t>
          </a:r>
        </a:p>
      </dgm:t>
    </dgm:pt>
    <dgm:pt modelId="{6058939E-3000-4B64-905F-DEF7C9A64C81}" type="parTrans" cxnId="{65A3E291-32F1-4FA9-A824-301DBB0DB7F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C89D3C3-85A6-4A30-96AB-B07DFDE309A6}" type="sibTrans" cxnId="{65A3E291-32F1-4FA9-A824-301DBB0DB7F4}">
      <dgm:prSet/>
      <dgm:spPr/>
      <dgm:t>
        <a:bodyPr/>
        <a:lstStyle/>
        <a:p>
          <a:endParaRPr lang="ru-RU"/>
        </a:p>
      </dgm:t>
    </dgm:pt>
    <dgm:pt modelId="{7163D19C-203D-4CF3-92D5-CC2F872C1502}">
      <dgm:prSet phldrT="[Текст]"/>
      <dgm:spPr>
        <a:solidFill>
          <a:srgbClr val="00B0F0"/>
        </a:solidFill>
      </dgm:spPr>
      <dgm:t>
        <a:bodyPr vert="horz"/>
        <a:lstStyle/>
        <a:p>
          <a:r>
            <a:rPr lang="ru-RU" b="1" i="1" dirty="0">
              <a:solidFill>
                <a:schemeClr val="tx1"/>
              </a:solidFill>
            </a:rPr>
            <a:t>качения</a:t>
          </a:r>
        </a:p>
      </dgm:t>
    </dgm:pt>
    <dgm:pt modelId="{BBF463B7-FE73-416B-BFF3-3A24C1BF340D}" type="parTrans" cxnId="{E8B55928-340C-4A18-9A78-693193CFC49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F2B612CE-4825-473C-8769-81EDCE133679}" type="sibTrans" cxnId="{E8B55928-340C-4A18-9A78-693193CFC495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r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509334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644DCE55-88A0-4F06-9934-4F735B95A1AD}" type="pres">
      <dgm:prSet presAssocID="{6058939E-3000-4B64-905F-DEF7C9A64C81}" presName="Name50" presStyleLbl="parChTrans1D2" presStyleIdx="0" presStyleCnt="2"/>
      <dgm:spPr/>
    </dgm:pt>
    <dgm:pt modelId="{6DB0FEB4-016B-4759-8AB8-287DAC27C093}" type="pres">
      <dgm:prSet presAssocID="{2060E9A2-94FC-4926-AFD2-2D0D02E39C2A}" presName="hierRoot2" presStyleCnt="0">
        <dgm:presLayoutVars>
          <dgm:hierBranch val="r"/>
        </dgm:presLayoutVars>
      </dgm:prSet>
      <dgm:spPr/>
    </dgm:pt>
    <dgm:pt modelId="{E400CA41-A39F-47CE-8709-1FD671EBF83B}" type="pres">
      <dgm:prSet presAssocID="{2060E9A2-94FC-4926-AFD2-2D0D02E39C2A}" presName="rootComposite" presStyleCnt="0"/>
      <dgm:spPr/>
    </dgm:pt>
    <dgm:pt modelId="{CA4108CA-278A-48B0-80D6-4D0BD544D35D}" type="pres">
      <dgm:prSet presAssocID="{2060E9A2-94FC-4926-AFD2-2D0D02E39C2A}" presName="rootText" presStyleLbl="node2" presStyleIdx="0" presStyleCnt="2" custScaleX="429237" custScaleY="113933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33E4FC5-32C7-4CC7-94DE-8D160367D42D}" type="pres">
      <dgm:prSet presAssocID="{2060E9A2-94FC-4926-AFD2-2D0D02E39C2A}" presName="rootConnector" presStyleLbl="node2" presStyleIdx="0" presStyleCnt="2"/>
      <dgm:spPr/>
    </dgm:pt>
    <dgm:pt modelId="{27A7A59B-8704-4AF4-90F8-1EED022AB234}" type="pres">
      <dgm:prSet presAssocID="{2060E9A2-94FC-4926-AFD2-2D0D02E39C2A}" presName="hierChild4" presStyleCnt="0"/>
      <dgm:spPr/>
    </dgm:pt>
    <dgm:pt modelId="{90F8B3C1-944D-40E0-87F6-4BABEF9CB225}" type="pres">
      <dgm:prSet presAssocID="{2060E9A2-94FC-4926-AFD2-2D0D02E39C2A}" presName="hierChild5" presStyleCnt="0"/>
      <dgm:spPr/>
    </dgm:pt>
    <dgm:pt modelId="{4DE3F841-E369-459D-AE49-0E06722DC3C7}" type="pres">
      <dgm:prSet presAssocID="{BBF463B7-FE73-416B-BFF3-3A24C1BF340D}" presName="Name50" presStyleLbl="parChTrans1D2" presStyleIdx="1" presStyleCnt="2"/>
      <dgm:spPr/>
    </dgm:pt>
    <dgm:pt modelId="{51B1CDAB-AD3B-4721-BBE6-A8ED53FB14C4}" type="pres">
      <dgm:prSet presAssocID="{7163D19C-203D-4CF3-92D5-CC2F872C1502}" presName="hierRoot2" presStyleCnt="0">
        <dgm:presLayoutVars>
          <dgm:hierBranch val="r"/>
        </dgm:presLayoutVars>
      </dgm:prSet>
      <dgm:spPr/>
    </dgm:pt>
    <dgm:pt modelId="{C37887E9-FB18-4889-A66A-C16B8795AC9B}" type="pres">
      <dgm:prSet presAssocID="{7163D19C-203D-4CF3-92D5-CC2F872C1502}" presName="rootComposite" presStyleCnt="0"/>
      <dgm:spPr/>
    </dgm:pt>
    <dgm:pt modelId="{6CC7B3E4-03E3-4A49-A1E1-4286F43AB4B8}" type="pres">
      <dgm:prSet presAssocID="{7163D19C-203D-4CF3-92D5-CC2F872C1502}" presName="rootText" presStyleLbl="node2" presStyleIdx="1" presStyleCnt="2" custScaleX="429237" custScaleY="113933" custLinFactNeighborX="42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B0704ACC-615A-4E83-A9C4-927F679F7253}" type="pres">
      <dgm:prSet presAssocID="{7163D19C-203D-4CF3-92D5-CC2F872C1502}" presName="rootConnector" presStyleLbl="node2" presStyleIdx="1" presStyleCnt="2"/>
      <dgm:spPr/>
    </dgm:pt>
    <dgm:pt modelId="{4306A64E-CAA4-4D71-B023-9780F68FD718}" type="pres">
      <dgm:prSet presAssocID="{7163D19C-203D-4CF3-92D5-CC2F872C1502}" presName="hierChild4" presStyleCnt="0"/>
      <dgm:spPr/>
    </dgm:pt>
    <dgm:pt modelId="{415C58AC-F50E-42F5-B70F-4C320BABAAC0}" type="pres">
      <dgm:prSet presAssocID="{7163D19C-203D-4CF3-92D5-CC2F872C1502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2E7D941D-9A10-4192-BA37-1D5C36036BCF}" type="presOf" srcId="{83AF64ED-1A87-40D2-AAB2-84D11CD1AF7C}" destId="{301ABC2E-58F5-4B8C-9597-2A5D298046C1}" srcOrd="0" destOrd="0" presId="urn:microsoft.com/office/officeart/2005/8/layout/orgChart1"/>
    <dgm:cxn modelId="{3CE94E1E-5048-4FBC-A897-DE70AD58BE1A}" type="presOf" srcId="{7163D19C-203D-4CF3-92D5-CC2F872C1502}" destId="{B0704ACC-615A-4E83-A9C4-927F679F7253}" srcOrd="1" destOrd="0" presId="urn:microsoft.com/office/officeart/2005/8/layout/orgChart1"/>
    <dgm:cxn modelId="{E8B55928-340C-4A18-9A78-693193CFC495}" srcId="{83AF64ED-1A87-40D2-AAB2-84D11CD1AF7C}" destId="{7163D19C-203D-4CF3-92D5-CC2F872C1502}" srcOrd="1" destOrd="0" parTransId="{BBF463B7-FE73-416B-BFF3-3A24C1BF340D}" sibTransId="{F2B612CE-4825-473C-8769-81EDCE133679}"/>
    <dgm:cxn modelId="{00B7853F-A552-4628-804E-8FF7B8164E3C}" type="presOf" srcId="{83AF64ED-1A87-40D2-AAB2-84D11CD1AF7C}" destId="{31774F90-206D-4D3D-BFD4-F0F9CF3CB211}" srcOrd="1" destOrd="0" presId="urn:microsoft.com/office/officeart/2005/8/layout/orgChart1"/>
    <dgm:cxn modelId="{F1611D5D-80DA-4BDA-8B63-CE9D11102FCE}" type="presOf" srcId="{6058939E-3000-4B64-905F-DEF7C9A64C81}" destId="{644DCE55-88A0-4F06-9934-4F735B95A1AD}" srcOrd="0" destOrd="0" presId="urn:microsoft.com/office/officeart/2005/8/layout/orgChart1"/>
    <dgm:cxn modelId="{F16DED56-2956-4E2D-994A-C7C639032DC6}" type="presOf" srcId="{2060E9A2-94FC-4926-AFD2-2D0D02E39C2A}" destId="{533E4FC5-32C7-4CC7-94DE-8D160367D42D}" srcOrd="1" destOrd="0" presId="urn:microsoft.com/office/officeart/2005/8/layout/orgChart1"/>
    <dgm:cxn modelId="{65A3E291-32F1-4FA9-A824-301DBB0DB7F4}" srcId="{83AF64ED-1A87-40D2-AAB2-84D11CD1AF7C}" destId="{2060E9A2-94FC-4926-AFD2-2D0D02E39C2A}" srcOrd="0" destOrd="0" parTransId="{6058939E-3000-4B64-905F-DEF7C9A64C81}" sibTransId="{8C89D3C3-85A6-4A30-96AB-B07DFDE309A6}"/>
    <dgm:cxn modelId="{6708C4BE-521E-43C7-A7D8-EB3F7B77F682}" type="presOf" srcId="{E574E1A9-68C7-4D0B-A153-66E0E205267B}" destId="{AFEF80A2-3A13-4059-985B-D88F6FAD24D0}" srcOrd="0" destOrd="0" presId="urn:microsoft.com/office/officeart/2005/8/layout/orgChart1"/>
    <dgm:cxn modelId="{970517C3-EBE0-484E-A4A2-1A522C859339}" type="presOf" srcId="{7163D19C-203D-4CF3-92D5-CC2F872C1502}" destId="{6CC7B3E4-03E3-4A49-A1E1-4286F43AB4B8}" srcOrd="0" destOrd="0" presId="urn:microsoft.com/office/officeart/2005/8/layout/orgChart1"/>
    <dgm:cxn modelId="{848092EA-A265-462F-9E20-4AF193650637}" type="presOf" srcId="{2060E9A2-94FC-4926-AFD2-2D0D02E39C2A}" destId="{CA4108CA-278A-48B0-80D6-4D0BD544D35D}" srcOrd="0" destOrd="0" presId="urn:microsoft.com/office/officeart/2005/8/layout/orgChart1"/>
    <dgm:cxn modelId="{F524F4EF-0D9A-4370-9866-9964CE3FA2AC}" type="presOf" srcId="{BBF463B7-FE73-416B-BFF3-3A24C1BF340D}" destId="{4DE3F841-E369-459D-AE49-0E06722DC3C7}" srcOrd="0" destOrd="0" presId="urn:microsoft.com/office/officeart/2005/8/layout/orgChart1"/>
    <dgm:cxn modelId="{721F1DA6-D467-4425-B264-4D3166FD9FDA}" type="presParOf" srcId="{AFEF80A2-3A13-4059-985B-D88F6FAD24D0}" destId="{7775B5F7-E503-4279-AA33-6B79F280F8C4}" srcOrd="0" destOrd="0" presId="urn:microsoft.com/office/officeart/2005/8/layout/orgChart1"/>
    <dgm:cxn modelId="{BAD131C9-A422-4C21-B050-349F6A96B661}" type="presParOf" srcId="{7775B5F7-E503-4279-AA33-6B79F280F8C4}" destId="{FD369CE2-A01F-4C42-A663-BD1BA847D8EC}" srcOrd="0" destOrd="0" presId="urn:microsoft.com/office/officeart/2005/8/layout/orgChart1"/>
    <dgm:cxn modelId="{3128A2B1-323C-4AFE-8CAB-14221408349F}" type="presParOf" srcId="{FD369CE2-A01F-4C42-A663-BD1BA847D8EC}" destId="{301ABC2E-58F5-4B8C-9597-2A5D298046C1}" srcOrd="0" destOrd="0" presId="urn:microsoft.com/office/officeart/2005/8/layout/orgChart1"/>
    <dgm:cxn modelId="{2D41D39F-263D-4833-84F6-327A2CD2E4BF}" type="presParOf" srcId="{FD369CE2-A01F-4C42-A663-BD1BA847D8EC}" destId="{31774F90-206D-4D3D-BFD4-F0F9CF3CB211}" srcOrd="1" destOrd="0" presId="urn:microsoft.com/office/officeart/2005/8/layout/orgChart1"/>
    <dgm:cxn modelId="{400B8357-A068-4E04-80CC-60B991BFB307}" type="presParOf" srcId="{7775B5F7-E503-4279-AA33-6B79F280F8C4}" destId="{E0D6F6C0-91B3-49D5-96A5-DEC57520CC86}" srcOrd="1" destOrd="0" presId="urn:microsoft.com/office/officeart/2005/8/layout/orgChart1"/>
    <dgm:cxn modelId="{DE62E9E4-381E-479E-B2C2-D42C59B2E1B6}" type="presParOf" srcId="{E0D6F6C0-91B3-49D5-96A5-DEC57520CC86}" destId="{644DCE55-88A0-4F06-9934-4F735B95A1AD}" srcOrd="0" destOrd="0" presId="urn:microsoft.com/office/officeart/2005/8/layout/orgChart1"/>
    <dgm:cxn modelId="{645D54F2-BDDE-4ED1-BAA4-B40556D00CD7}" type="presParOf" srcId="{E0D6F6C0-91B3-49D5-96A5-DEC57520CC86}" destId="{6DB0FEB4-016B-4759-8AB8-287DAC27C093}" srcOrd="1" destOrd="0" presId="urn:microsoft.com/office/officeart/2005/8/layout/orgChart1"/>
    <dgm:cxn modelId="{C0B87DE2-6D80-4369-B49A-E28642B738F3}" type="presParOf" srcId="{6DB0FEB4-016B-4759-8AB8-287DAC27C093}" destId="{E400CA41-A39F-47CE-8709-1FD671EBF83B}" srcOrd="0" destOrd="0" presId="urn:microsoft.com/office/officeart/2005/8/layout/orgChart1"/>
    <dgm:cxn modelId="{BED72A78-0B29-4EC6-9F74-CBA4453A7D3F}" type="presParOf" srcId="{E400CA41-A39F-47CE-8709-1FD671EBF83B}" destId="{CA4108CA-278A-48B0-80D6-4D0BD544D35D}" srcOrd="0" destOrd="0" presId="urn:microsoft.com/office/officeart/2005/8/layout/orgChart1"/>
    <dgm:cxn modelId="{0F38BE0D-DF3E-4B0B-8441-443CA536067A}" type="presParOf" srcId="{E400CA41-A39F-47CE-8709-1FD671EBF83B}" destId="{533E4FC5-32C7-4CC7-94DE-8D160367D42D}" srcOrd="1" destOrd="0" presId="urn:microsoft.com/office/officeart/2005/8/layout/orgChart1"/>
    <dgm:cxn modelId="{E787E583-9ECA-41A3-B045-0F980C3629A4}" type="presParOf" srcId="{6DB0FEB4-016B-4759-8AB8-287DAC27C093}" destId="{27A7A59B-8704-4AF4-90F8-1EED022AB234}" srcOrd="1" destOrd="0" presId="urn:microsoft.com/office/officeart/2005/8/layout/orgChart1"/>
    <dgm:cxn modelId="{7392E1AC-8DB2-4D2D-8EBF-EB210F2BBAD9}" type="presParOf" srcId="{6DB0FEB4-016B-4759-8AB8-287DAC27C093}" destId="{90F8B3C1-944D-40E0-87F6-4BABEF9CB225}" srcOrd="2" destOrd="0" presId="urn:microsoft.com/office/officeart/2005/8/layout/orgChart1"/>
    <dgm:cxn modelId="{2D5C8230-A833-495A-B71C-B7A948E012CE}" type="presParOf" srcId="{E0D6F6C0-91B3-49D5-96A5-DEC57520CC86}" destId="{4DE3F841-E369-459D-AE49-0E06722DC3C7}" srcOrd="2" destOrd="0" presId="urn:microsoft.com/office/officeart/2005/8/layout/orgChart1"/>
    <dgm:cxn modelId="{EE9F3D6D-CB18-4B87-BF3B-6FA0BB95B5F8}" type="presParOf" srcId="{E0D6F6C0-91B3-49D5-96A5-DEC57520CC86}" destId="{51B1CDAB-AD3B-4721-BBE6-A8ED53FB14C4}" srcOrd="3" destOrd="0" presId="urn:microsoft.com/office/officeart/2005/8/layout/orgChart1"/>
    <dgm:cxn modelId="{937EB142-599D-4714-8F84-AC03205BF11E}" type="presParOf" srcId="{51B1CDAB-AD3B-4721-BBE6-A8ED53FB14C4}" destId="{C37887E9-FB18-4889-A66A-C16B8795AC9B}" srcOrd="0" destOrd="0" presId="urn:microsoft.com/office/officeart/2005/8/layout/orgChart1"/>
    <dgm:cxn modelId="{AC1D8133-526B-4E6F-84C0-D2CBF37A7F7A}" type="presParOf" srcId="{C37887E9-FB18-4889-A66A-C16B8795AC9B}" destId="{6CC7B3E4-03E3-4A49-A1E1-4286F43AB4B8}" srcOrd="0" destOrd="0" presId="urn:microsoft.com/office/officeart/2005/8/layout/orgChart1"/>
    <dgm:cxn modelId="{EC39432E-6A99-4E35-911D-C8486A354F63}" type="presParOf" srcId="{C37887E9-FB18-4889-A66A-C16B8795AC9B}" destId="{B0704ACC-615A-4E83-A9C4-927F679F7253}" srcOrd="1" destOrd="0" presId="urn:microsoft.com/office/officeart/2005/8/layout/orgChart1"/>
    <dgm:cxn modelId="{8BE455A6-0291-4101-9AB1-8A5CF6CC4D35}" type="presParOf" srcId="{51B1CDAB-AD3B-4721-BBE6-A8ED53FB14C4}" destId="{4306A64E-CAA4-4D71-B023-9780F68FD718}" srcOrd="1" destOrd="0" presId="urn:microsoft.com/office/officeart/2005/8/layout/orgChart1"/>
    <dgm:cxn modelId="{4BC3CA87-C0D6-4C66-A850-639E7345820D}" type="presParOf" srcId="{51B1CDAB-AD3B-4721-BBE6-A8ED53FB14C4}" destId="{415C58AC-F50E-42F5-B70F-4C320BABAAC0}" srcOrd="2" destOrd="0" presId="urn:microsoft.com/office/officeart/2005/8/layout/orgChart1"/>
    <dgm:cxn modelId="{CC7A1C35-7054-4D8A-AC49-EB8AF8D50E8C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Муфты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2060E9A2-94FC-4926-AFD2-2D0D02E39C2A}">
      <dgm:prSet phldrT="[Текст]"/>
      <dgm:spPr>
        <a:solidFill>
          <a:srgbClr val="00B0F0"/>
        </a:solidFill>
      </dgm:spPr>
      <dgm:t>
        <a:bodyPr vert="horz"/>
        <a:lstStyle/>
        <a:p>
          <a:r>
            <a:rPr lang="ru-RU" b="1" i="1" dirty="0">
              <a:solidFill>
                <a:schemeClr val="tx1"/>
              </a:solidFill>
            </a:rPr>
            <a:t>муфты, соединяющие валы жестко</a:t>
          </a:r>
        </a:p>
      </dgm:t>
    </dgm:pt>
    <dgm:pt modelId="{6058939E-3000-4B64-905F-DEF7C9A64C81}" type="parTrans" cxnId="{65A3E291-32F1-4FA9-A824-301DBB0DB7F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C89D3C3-85A6-4A30-96AB-B07DFDE309A6}" type="sibTrans" cxnId="{65A3E291-32F1-4FA9-A824-301DBB0DB7F4}">
      <dgm:prSet/>
      <dgm:spPr/>
      <dgm:t>
        <a:bodyPr/>
        <a:lstStyle/>
        <a:p>
          <a:endParaRPr lang="ru-RU"/>
        </a:p>
      </dgm:t>
    </dgm:pt>
    <dgm:pt modelId="{321C7427-6A2C-4650-AB42-2743DA17367E}">
      <dgm:prSet phldrT="[Текст]"/>
      <dgm:spPr>
        <a:solidFill>
          <a:srgbClr val="00B0F0"/>
        </a:solidFill>
      </dgm:spPr>
      <dgm:t>
        <a:bodyPr vert="horz"/>
        <a:lstStyle/>
        <a:p>
          <a:r>
            <a:rPr lang="ru-RU" b="1" i="1" dirty="0">
              <a:solidFill>
                <a:schemeClr val="tx1"/>
              </a:solidFill>
            </a:rPr>
            <a:t>компенсирующие муфты</a:t>
          </a:r>
        </a:p>
      </dgm:t>
    </dgm:pt>
    <dgm:pt modelId="{FD21F226-9279-4DAB-B985-A8F4F91562F8}" type="parTrans" cxnId="{F494FD91-7148-4F1A-B151-0B14C975C0A7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CEBCC2B-D9D3-4CBD-9AAE-EA043CA3598A}" type="sibTrans" cxnId="{F494FD91-7148-4F1A-B151-0B14C975C0A7}">
      <dgm:prSet/>
      <dgm:spPr/>
      <dgm:t>
        <a:bodyPr/>
        <a:lstStyle/>
        <a:p>
          <a:endParaRPr lang="ru-RU"/>
        </a:p>
      </dgm:t>
    </dgm:pt>
    <dgm:pt modelId="{DE7971A8-0C35-4F83-9014-CEA8BF69FAA1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втулочные муфты</a:t>
          </a:r>
        </a:p>
      </dgm:t>
    </dgm:pt>
    <dgm:pt modelId="{B7A98045-05ED-4BF6-A242-83933B6F6D9B}" type="parTrans" cxnId="{A3ABE03B-ACD6-419B-A257-2E9C7B7EBEE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385C67E0-329B-42CC-BEBA-5D138D2672EA}" type="sibTrans" cxnId="{A3ABE03B-ACD6-419B-A257-2E9C7B7EBEE4}">
      <dgm:prSet/>
      <dgm:spPr/>
      <dgm:t>
        <a:bodyPr/>
        <a:lstStyle/>
        <a:p>
          <a:endParaRPr lang="ru-RU"/>
        </a:p>
      </dgm:t>
    </dgm:pt>
    <dgm:pt modelId="{A1CBEC0D-DA98-4403-A80F-0EAD12F7D7E9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фланцевые муфты</a:t>
          </a:r>
        </a:p>
      </dgm:t>
    </dgm:pt>
    <dgm:pt modelId="{4880ED2B-E266-4E38-AC5B-3F08DE2027F9}" type="parTrans" cxnId="{6774DC5D-7688-43CD-966F-CD508138633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EC7294BC-B8DF-497E-96D1-33C015D33FAA}" type="sibTrans" cxnId="{6774DC5D-7688-43CD-966F-CD5081386334}">
      <dgm:prSet/>
      <dgm:spPr/>
      <dgm:t>
        <a:bodyPr/>
        <a:lstStyle/>
        <a:p>
          <a:endParaRPr lang="ru-RU"/>
        </a:p>
      </dgm:t>
    </dgm:pt>
    <dgm:pt modelId="{95504177-EE75-4F10-AC69-E881352D40F7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сдвоенные компенсационные полумуфты</a:t>
          </a:r>
        </a:p>
      </dgm:t>
    </dgm:pt>
    <dgm:pt modelId="{F2CC6763-F043-4460-921F-955EAD8FD5D0}" type="parTrans" cxnId="{0FFD5266-279C-4337-A670-393D11E4560C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7CC96906-F370-4E67-8039-F326DF11B26A}" type="sibTrans" cxnId="{0FFD5266-279C-4337-A670-393D11E4560C}">
      <dgm:prSet/>
      <dgm:spPr/>
      <dgm:t>
        <a:bodyPr/>
        <a:lstStyle/>
        <a:p>
          <a:endParaRPr lang="ru-RU"/>
        </a:p>
      </dgm:t>
    </dgm:pt>
    <dgm:pt modelId="{D97984C5-C932-44B2-8822-003D82BD442C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крестовые муфты</a:t>
          </a:r>
        </a:p>
      </dgm:t>
    </dgm:pt>
    <dgm:pt modelId="{FD942686-FDAC-4C2A-AF72-325BE779A22C}" type="parTrans" cxnId="{21A16A76-236E-44C2-BC32-35DB8F2D010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5B6C7AF0-770E-4397-80CC-98B30CBCB070}" type="sibTrans" cxnId="{21A16A76-236E-44C2-BC32-35DB8F2D0105}">
      <dgm:prSet/>
      <dgm:spPr/>
      <dgm:t>
        <a:bodyPr/>
        <a:lstStyle/>
        <a:p>
          <a:endParaRPr lang="ru-RU"/>
        </a:p>
      </dgm:t>
    </dgm:pt>
    <dgm:pt modelId="{AFA5B29C-18BC-4741-8161-A3BF23908BCD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шарнирные муфты</a:t>
          </a:r>
        </a:p>
      </dgm:t>
    </dgm:pt>
    <dgm:pt modelId="{D599C6FD-9465-4A74-95F3-6593E2CCC272}" type="parTrans" cxnId="{41B2D8C4-5290-466D-B506-9D84BBEFC0A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B36EAA0-DED8-440A-8011-FCBE72C44CAE}" type="sibTrans" cxnId="{41B2D8C4-5290-466D-B506-9D84BBEFC0A0}">
      <dgm:prSet/>
      <dgm:spPr/>
      <dgm:t>
        <a:bodyPr/>
        <a:lstStyle/>
        <a:p>
          <a:endParaRPr lang="ru-RU"/>
        </a:p>
      </dgm:t>
    </dgm:pt>
    <dgm:pt modelId="{DB56D883-407C-4C59-8775-37BCD96A3C2D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сцепные муфты</a:t>
          </a:r>
        </a:p>
      </dgm:t>
    </dgm:pt>
    <dgm:pt modelId="{57995F99-69C6-4386-90BA-745B1BFCD1B4}" type="parTrans" cxnId="{9A66BF69-BA2F-4480-80D1-FE661A2708EB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CF4A58BD-1685-42BC-A46E-36AF461CF1A8}" type="sibTrans" cxnId="{9A66BF69-BA2F-4480-80D1-FE661A2708EB}">
      <dgm:prSet/>
      <dgm:spPr/>
      <dgm:t>
        <a:bodyPr/>
        <a:lstStyle/>
        <a:p>
          <a:endParaRPr lang="ru-RU"/>
        </a:p>
      </dgm:t>
    </dgm:pt>
    <dgm:pt modelId="{FCA43824-8D0D-453C-B8C8-E801833FBD48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кулачковая муфта</a:t>
          </a:r>
        </a:p>
      </dgm:t>
    </dgm:pt>
    <dgm:pt modelId="{6E30F2CC-66B7-4764-80A7-60E6EF8CF012}" type="parTrans" cxnId="{D7990298-DCC6-403C-A311-B207D6533ECB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57D7D0A-E938-4EFB-8078-991CCB925E82}" type="sibTrans" cxnId="{D7990298-DCC6-403C-A311-B207D6533ECB}">
      <dgm:prSet/>
      <dgm:spPr/>
      <dgm:t>
        <a:bodyPr/>
        <a:lstStyle/>
        <a:p>
          <a:endParaRPr lang="ru-RU"/>
        </a:p>
      </dgm:t>
    </dgm:pt>
    <dgm:pt modelId="{AA0BF9E2-2CD8-46C1-975B-80614D5360D3}">
      <dgm:prSet phldrT="[Текст]"/>
      <dgm:spPr>
        <a:solidFill>
          <a:srgbClr val="92D050"/>
        </a:solidFill>
      </dgm:spPr>
      <dgm:t>
        <a:bodyPr vert="vert270"/>
        <a:lstStyle/>
        <a:p>
          <a:r>
            <a:rPr lang="ru-RU" b="1" i="1" dirty="0">
              <a:solidFill>
                <a:schemeClr val="tx1"/>
              </a:solidFill>
            </a:rPr>
            <a:t>фрикционные муфты</a:t>
          </a:r>
        </a:p>
      </dgm:t>
    </dgm:pt>
    <dgm:pt modelId="{5F1C94B1-EBD8-49C6-B943-65B87D6C9556}" type="parTrans" cxnId="{43F4E55C-435E-40FA-A6E2-AC01C3AC9EC7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49AA0E06-B054-46E6-BEB9-4336723F9D20}" type="sibTrans" cxnId="{43F4E55C-435E-40FA-A6E2-AC01C3AC9EC7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init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509334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8E147D82-7A05-42CE-AEF8-AAE6E1D70E97}" type="pres">
      <dgm:prSet presAssocID="{6058939E-3000-4B64-905F-DEF7C9A64C81}" presName="Name37" presStyleLbl="parChTrans1D2" presStyleIdx="0" presStyleCnt="2"/>
      <dgm:spPr/>
    </dgm:pt>
    <dgm:pt modelId="{6DB0FEB4-016B-4759-8AB8-287DAC27C093}" type="pres">
      <dgm:prSet presAssocID="{2060E9A2-94FC-4926-AFD2-2D0D02E39C2A}" presName="hierRoot2" presStyleCnt="0">
        <dgm:presLayoutVars>
          <dgm:hierBranch/>
        </dgm:presLayoutVars>
      </dgm:prSet>
      <dgm:spPr/>
    </dgm:pt>
    <dgm:pt modelId="{E400CA41-A39F-47CE-8709-1FD671EBF83B}" type="pres">
      <dgm:prSet presAssocID="{2060E9A2-94FC-4926-AFD2-2D0D02E39C2A}" presName="rootComposite" presStyleCnt="0"/>
      <dgm:spPr/>
    </dgm:pt>
    <dgm:pt modelId="{CA4108CA-278A-48B0-80D6-4D0BD544D35D}" type="pres">
      <dgm:prSet presAssocID="{2060E9A2-94FC-4926-AFD2-2D0D02E39C2A}" presName="rootText" presStyleLbl="node2" presStyleIdx="0" presStyleCnt="2" custScaleX="286661" custScaleY="20876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33E4FC5-32C7-4CC7-94DE-8D160367D42D}" type="pres">
      <dgm:prSet presAssocID="{2060E9A2-94FC-4926-AFD2-2D0D02E39C2A}" presName="rootConnector" presStyleLbl="node2" presStyleIdx="0" presStyleCnt="2"/>
      <dgm:spPr/>
    </dgm:pt>
    <dgm:pt modelId="{27A7A59B-8704-4AF4-90F8-1EED022AB234}" type="pres">
      <dgm:prSet presAssocID="{2060E9A2-94FC-4926-AFD2-2D0D02E39C2A}" presName="hierChild4" presStyleCnt="0"/>
      <dgm:spPr/>
    </dgm:pt>
    <dgm:pt modelId="{EE5ABBAD-CF37-4323-8439-7D78E0CA1995}" type="pres">
      <dgm:prSet presAssocID="{B7A98045-05ED-4BF6-A242-83933B6F6D9B}" presName="Name35" presStyleLbl="parChTrans1D3" presStyleIdx="0" presStyleCnt="8"/>
      <dgm:spPr/>
    </dgm:pt>
    <dgm:pt modelId="{C498BDCA-0E85-4D59-B22F-99C6524767AB}" type="pres">
      <dgm:prSet presAssocID="{DE7971A8-0C35-4F83-9014-CEA8BF69FAA1}" presName="hierRoot2" presStyleCnt="0">
        <dgm:presLayoutVars>
          <dgm:hierBranch val="init"/>
        </dgm:presLayoutVars>
      </dgm:prSet>
      <dgm:spPr/>
    </dgm:pt>
    <dgm:pt modelId="{A36C2C84-2713-46D1-BC2D-7A1CC825A49F}" type="pres">
      <dgm:prSet presAssocID="{DE7971A8-0C35-4F83-9014-CEA8BF69FAA1}" presName="rootComposite" presStyleCnt="0"/>
      <dgm:spPr/>
    </dgm:pt>
    <dgm:pt modelId="{A771A83E-5FB7-4E30-8B14-0E431E6BF0DC}" type="pres">
      <dgm:prSet presAssocID="{DE7971A8-0C35-4F83-9014-CEA8BF69FAA1}" presName="rootText" presStyleLbl="node3" presStyleIdx="0" presStyleCnt="8" custScaleY="671275">
        <dgm:presLayoutVars>
          <dgm:chPref val="3"/>
        </dgm:presLayoutVars>
      </dgm:prSet>
      <dgm:spPr/>
    </dgm:pt>
    <dgm:pt modelId="{AC08B649-4EEA-472A-98B9-263652DE9621}" type="pres">
      <dgm:prSet presAssocID="{DE7971A8-0C35-4F83-9014-CEA8BF69FAA1}" presName="rootConnector" presStyleLbl="node3" presStyleIdx="0" presStyleCnt="8"/>
      <dgm:spPr/>
    </dgm:pt>
    <dgm:pt modelId="{5A2B3031-A363-4EE1-BF9E-44DC2EED92D4}" type="pres">
      <dgm:prSet presAssocID="{DE7971A8-0C35-4F83-9014-CEA8BF69FAA1}" presName="hierChild4" presStyleCnt="0"/>
      <dgm:spPr/>
    </dgm:pt>
    <dgm:pt modelId="{2C2A4DC0-85CA-4704-8E09-14BEE5B4F8BD}" type="pres">
      <dgm:prSet presAssocID="{DE7971A8-0C35-4F83-9014-CEA8BF69FAA1}" presName="hierChild5" presStyleCnt="0"/>
      <dgm:spPr/>
    </dgm:pt>
    <dgm:pt modelId="{862B7D8D-A0E8-49AF-90D5-434EAE475880}" type="pres">
      <dgm:prSet presAssocID="{4880ED2B-E266-4E38-AC5B-3F08DE2027F9}" presName="Name35" presStyleLbl="parChTrans1D3" presStyleIdx="1" presStyleCnt="8"/>
      <dgm:spPr/>
    </dgm:pt>
    <dgm:pt modelId="{CD7A6B59-5A40-476E-94EC-04BBB41B89B1}" type="pres">
      <dgm:prSet presAssocID="{A1CBEC0D-DA98-4403-A80F-0EAD12F7D7E9}" presName="hierRoot2" presStyleCnt="0">
        <dgm:presLayoutVars>
          <dgm:hierBranch val="init"/>
        </dgm:presLayoutVars>
      </dgm:prSet>
      <dgm:spPr/>
    </dgm:pt>
    <dgm:pt modelId="{227D718B-4EBB-4484-8733-B24E46096424}" type="pres">
      <dgm:prSet presAssocID="{A1CBEC0D-DA98-4403-A80F-0EAD12F7D7E9}" presName="rootComposite" presStyleCnt="0"/>
      <dgm:spPr/>
    </dgm:pt>
    <dgm:pt modelId="{61ECAB90-2D4C-4CD9-9FF5-C2E0B4629EFF}" type="pres">
      <dgm:prSet presAssocID="{A1CBEC0D-DA98-4403-A80F-0EAD12F7D7E9}" presName="rootText" presStyleLbl="node3" presStyleIdx="1" presStyleCnt="8" custScaleY="671275">
        <dgm:presLayoutVars>
          <dgm:chPref val="3"/>
        </dgm:presLayoutVars>
      </dgm:prSet>
      <dgm:spPr/>
    </dgm:pt>
    <dgm:pt modelId="{52D35671-2151-441D-9F77-4E2C5D3DC93D}" type="pres">
      <dgm:prSet presAssocID="{A1CBEC0D-DA98-4403-A80F-0EAD12F7D7E9}" presName="rootConnector" presStyleLbl="node3" presStyleIdx="1" presStyleCnt="8"/>
      <dgm:spPr/>
    </dgm:pt>
    <dgm:pt modelId="{502CBF4B-46D7-490A-BEE0-94F1162912C7}" type="pres">
      <dgm:prSet presAssocID="{A1CBEC0D-DA98-4403-A80F-0EAD12F7D7E9}" presName="hierChild4" presStyleCnt="0"/>
      <dgm:spPr/>
    </dgm:pt>
    <dgm:pt modelId="{5B569E5D-E8D9-4B38-9E55-A72A85354FEF}" type="pres">
      <dgm:prSet presAssocID="{A1CBEC0D-DA98-4403-A80F-0EAD12F7D7E9}" presName="hierChild5" presStyleCnt="0"/>
      <dgm:spPr/>
    </dgm:pt>
    <dgm:pt modelId="{90F8B3C1-944D-40E0-87F6-4BABEF9CB225}" type="pres">
      <dgm:prSet presAssocID="{2060E9A2-94FC-4926-AFD2-2D0D02E39C2A}" presName="hierChild5" presStyleCnt="0"/>
      <dgm:spPr/>
    </dgm:pt>
    <dgm:pt modelId="{5E260736-E220-4F32-B479-5928D652FC62}" type="pres">
      <dgm:prSet presAssocID="{FD21F226-9279-4DAB-B985-A8F4F91562F8}" presName="Name37" presStyleLbl="parChTrans1D2" presStyleIdx="1" presStyleCnt="2"/>
      <dgm:spPr/>
    </dgm:pt>
    <dgm:pt modelId="{AA73167E-031E-4A3D-96ED-0CB4A972F5D8}" type="pres">
      <dgm:prSet presAssocID="{321C7427-6A2C-4650-AB42-2743DA17367E}" presName="hierRoot2" presStyleCnt="0">
        <dgm:presLayoutVars>
          <dgm:hierBranch/>
        </dgm:presLayoutVars>
      </dgm:prSet>
      <dgm:spPr/>
    </dgm:pt>
    <dgm:pt modelId="{E6074A64-1154-40BD-A0CF-9ED929129F18}" type="pres">
      <dgm:prSet presAssocID="{321C7427-6A2C-4650-AB42-2743DA17367E}" presName="rootComposite" presStyleCnt="0"/>
      <dgm:spPr/>
    </dgm:pt>
    <dgm:pt modelId="{8F12E870-1A06-4CE9-B5B7-67CEF345C241}" type="pres">
      <dgm:prSet presAssocID="{321C7427-6A2C-4650-AB42-2743DA17367E}" presName="rootText" presStyleLbl="node2" presStyleIdx="1" presStyleCnt="2" custScaleX="286661" custScaleY="20876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10B54324-1CF1-48E9-A639-819EBF7C7CBF}" type="pres">
      <dgm:prSet presAssocID="{321C7427-6A2C-4650-AB42-2743DA17367E}" presName="rootConnector" presStyleLbl="node2" presStyleIdx="1" presStyleCnt="2"/>
      <dgm:spPr/>
    </dgm:pt>
    <dgm:pt modelId="{EA4127B8-0895-4512-BBC4-E62FA0307921}" type="pres">
      <dgm:prSet presAssocID="{321C7427-6A2C-4650-AB42-2743DA17367E}" presName="hierChild4" presStyleCnt="0"/>
      <dgm:spPr/>
    </dgm:pt>
    <dgm:pt modelId="{8B212E6E-0D58-40D5-AD01-E13C1D400CE9}" type="pres">
      <dgm:prSet presAssocID="{F2CC6763-F043-4460-921F-955EAD8FD5D0}" presName="Name35" presStyleLbl="parChTrans1D3" presStyleIdx="2" presStyleCnt="8"/>
      <dgm:spPr/>
    </dgm:pt>
    <dgm:pt modelId="{A841B03D-186B-487D-8421-46567EFB0CCC}" type="pres">
      <dgm:prSet presAssocID="{95504177-EE75-4F10-AC69-E881352D40F7}" presName="hierRoot2" presStyleCnt="0">
        <dgm:presLayoutVars>
          <dgm:hierBranch val="init"/>
        </dgm:presLayoutVars>
      </dgm:prSet>
      <dgm:spPr/>
    </dgm:pt>
    <dgm:pt modelId="{32098BFF-A66E-46FD-AC4C-3E1636834048}" type="pres">
      <dgm:prSet presAssocID="{95504177-EE75-4F10-AC69-E881352D40F7}" presName="rootComposite" presStyleCnt="0"/>
      <dgm:spPr/>
    </dgm:pt>
    <dgm:pt modelId="{348BBEE1-B5E9-42C5-B782-B25C0E16AD44}" type="pres">
      <dgm:prSet presAssocID="{95504177-EE75-4F10-AC69-E881352D40F7}" presName="rootText" presStyleLbl="node3" presStyleIdx="2" presStyleCnt="8" custScaleY="671275">
        <dgm:presLayoutVars>
          <dgm:chPref val="3"/>
        </dgm:presLayoutVars>
      </dgm:prSet>
      <dgm:spPr/>
    </dgm:pt>
    <dgm:pt modelId="{9F7C2BB1-2010-465B-A324-8BCFC7BA3522}" type="pres">
      <dgm:prSet presAssocID="{95504177-EE75-4F10-AC69-E881352D40F7}" presName="rootConnector" presStyleLbl="node3" presStyleIdx="2" presStyleCnt="8"/>
      <dgm:spPr/>
    </dgm:pt>
    <dgm:pt modelId="{A3B49C45-9DA6-441F-9339-CE8579B0D486}" type="pres">
      <dgm:prSet presAssocID="{95504177-EE75-4F10-AC69-E881352D40F7}" presName="hierChild4" presStyleCnt="0"/>
      <dgm:spPr/>
    </dgm:pt>
    <dgm:pt modelId="{B4D6DC71-37B8-4B15-8E70-E2F7B5B2E248}" type="pres">
      <dgm:prSet presAssocID="{95504177-EE75-4F10-AC69-E881352D40F7}" presName="hierChild5" presStyleCnt="0"/>
      <dgm:spPr/>
    </dgm:pt>
    <dgm:pt modelId="{D90428D5-594B-4059-867F-CC601D4BA79A}" type="pres">
      <dgm:prSet presAssocID="{FD942686-FDAC-4C2A-AF72-325BE779A22C}" presName="Name35" presStyleLbl="parChTrans1D3" presStyleIdx="3" presStyleCnt="8"/>
      <dgm:spPr/>
    </dgm:pt>
    <dgm:pt modelId="{6AF1D6D8-3E54-4D8A-8F67-2A3299B6547B}" type="pres">
      <dgm:prSet presAssocID="{D97984C5-C932-44B2-8822-003D82BD442C}" presName="hierRoot2" presStyleCnt="0">
        <dgm:presLayoutVars>
          <dgm:hierBranch val="init"/>
        </dgm:presLayoutVars>
      </dgm:prSet>
      <dgm:spPr/>
    </dgm:pt>
    <dgm:pt modelId="{1688599B-79CA-43A4-A846-1AC131EF7C4F}" type="pres">
      <dgm:prSet presAssocID="{D97984C5-C932-44B2-8822-003D82BD442C}" presName="rootComposite" presStyleCnt="0"/>
      <dgm:spPr/>
    </dgm:pt>
    <dgm:pt modelId="{3E03350B-6A42-4B21-9366-B08DB75442AC}" type="pres">
      <dgm:prSet presAssocID="{D97984C5-C932-44B2-8822-003D82BD442C}" presName="rootText" presStyleLbl="node3" presStyleIdx="3" presStyleCnt="8" custScaleY="671275">
        <dgm:presLayoutVars>
          <dgm:chPref val="3"/>
        </dgm:presLayoutVars>
      </dgm:prSet>
      <dgm:spPr/>
    </dgm:pt>
    <dgm:pt modelId="{67261090-0F2A-47B6-9603-DA9458722BB7}" type="pres">
      <dgm:prSet presAssocID="{D97984C5-C932-44B2-8822-003D82BD442C}" presName="rootConnector" presStyleLbl="node3" presStyleIdx="3" presStyleCnt="8"/>
      <dgm:spPr/>
    </dgm:pt>
    <dgm:pt modelId="{EE462AD7-4394-4BA8-893D-661087DCEE4F}" type="pres">
      <dgm:prSet presAssocID="{D97984C5-C932-44B2-8822-003D82BD442C}" presName="hierChild4" presStyleCnt="0"/>
      <dgm:spPr/>
    </dgm:pt>
    <dgm:pt modelId="{8DF40B4B-A224-47A3-8C86-49ED3E957C7B}" type="pres">
      <dgm:prSet presAssocID="{D97984C5-C932-44B2-8822-003D82BD442C}" presName="hierChild5" presStyleCnt="0"/>
      <dgm:spPr/>
    </dgm:pt>
    <dgm:pt modelId="{F6E6654B-7F6D-44D0-9449-75E8476891A4}" type="pres">
      <dgm:prSet presAssocID="{D599C6FD-9465-4A74-95F3-6593E2CCC272}" presName="Name35" presStyleLbl="parChTrans1D3" presStyleIdx="4" presStyleCnt="8"/>
      <dgm:spPr/>
    </dgm:pt>
    <dgm:pt modelId="{2B2E6F72-266F-46D3-A2BC-FD4A3B7BFB62}" type="pres">
      <dgm:prSet presAssocID="{AFA5B29C-18BC-4741-8161-A3BF23908BCD}" presName="hierRoot2" presStyleCnt="0">
        <dgm:presLayoutVars>
          <dgm:hierBranch val="init"/>
        </dgm:presLayoutVars>
      </dgm:prSet>
      <dgm:spPr/>
    </dgm:pt>
    <dgm:pt modelId="{2A210A4F-4DA8-409E-B1BC-7ABC522C584C}" type="pres">
      <dgm:prSet presAssocID="{AFA5B29C-18BC-4741-8161-A3BF23908BCD}" presName="rootComposite" presStyleCnt="0"/>
      <dgm:spPr/>
    </dgm:pt>
    <dgm:pt modelId="{BB5128C0-9B9B-4BF8-B933-0753E9A92A48}" type="pres">
      <dgm:prSet presAssocID="{AFA5B29C-18BC-4741-8161-A3BF23908BCD}" presName="rootText" presStyleLbl="node3" presStyleIdx="4" presStyleCnt="8" custScaleY="671275">
        <dgm:presLayoutVars>
          <dgm:chPref val="3"/>
        </dgm:presLayoutVars>
      </dgm:prSet>
      <dgm:spPr/>
    </dgm:pt>
    <dgm:pt modelId="{8C42ED8E-4869-4040-811C-57D13F353F11}" type="pres">
      <dgm:prSet presAssocID="{AFA5B29C-18BC-4741-8161-A3BF23908BCD}" presName="rootConnector" presStyleLbl="node3" presStyleIdx="4" presStyleCnt="8"/>
      <dgm:spPr/>
    </dgm:pt>
    <dgm:pt modelId="{8234E2CF-7314-443A-8CE2-3F3AEF21CF2E}" type="pres">
      <dgm:prSet presAssocID="{AFA5B29C-18BC-4741-8161-A3BF23908BCD}" presName="hierChild4" presStyleCnt="0"/>
      <dgm:spPr/>
    </dgm:pt>
    <dgm:pt modelId="{136A7820-8B12-4B6F-A021-64D2CD009F96}" type="pres">
      <dgm:prSet presAssocID="{AFA5B29C-18BC-4741-8161-A3BF23908BCD}" presName="hierChild5" presStyleCnt="0"/>
      <dgm:spPr/>
    </dgm:pt>
    <dgm:pt modelId="{FF983753-5DF6-4826-9255-42FF270BA4BB}" type="pres">
      <dgm:prSet presAssocID="{57995F99-69C6-4386-90BA-745B1BFCD1B4}" presName="Name35" presStyleLbl="parChTrans1D3" presStyleIdx="5" presStyleCnt="8"/>
      <dgm:spPr/>
    </dgm:pt>
    <dgm:pt modelId="{0B2CC914-610B-4A1D-B106-6BD52A5131A5}" type="pres">
      <dgm:prSet presAssocID="{DB56D883-407C-4C59-8775-37BCD96A3C2D}" presName="hierRoot2" presStyleCnt="0">
        <dgm:presLayoutVars>
          <dgm:hierBranch val="init"/>
        </dgm:presLayoutVars>
      </dgm:prSet>
      <dgm:spPr/>
    </dgm:pt>
    <dgm:pt modelId="{A5ACA588-92AD-47AD-AB7F-5A3079A6F737}" type="pres">
      <dgm:prSet presAssocID="{DB56D883-407C-4C59-8775-37BCD96A3C2D}" presName="rootComposite" presStyleCnt="0"/>
      <dgm:spPr/>
    </dgm:pt>
    <dgm:pt modelId="{AE9446EB-B345-457A-896E-5C125B5F0752}" type="pres">
      <dgm:prSet presAssocID="{DB56D883-407C-4C59-8775-37BCD96A3C2D}" presName="rootText" presStyleLbl="node3" presStyleIdx="5" presStyleCnt="8" custScaleY="671275">
        <dgm:presLayoutVars>
          <dgm:chPref val="3"/>
        </dgm:presLayoutVars>
      </dgm:prSet>
      <dgm:spPr/>
    </dgm:pt>
    <dgm:pt modelId="{2305A4C6-3EEA-444C-8D51-57F8517C9267}" type="pres">
      <dgm:prSet presAssocID="{DB56D883-407C-4C59-8775-37BCD96A3C2D}" presName="rootConnector" presStyleLbl="node3" presStyleIdx="5" presStyleCnt="8"/>
      <dgm:spPr/>
    </dgm:pt>
    <dgm:pt modelId="{00FEF5D0-3483-4E2E-A9C4-2A1D97D07689}" type="pres">
      <dgm:prSet presAssocID="{DB56D883-407C-4C59-8775-37BCD96A3C2D}" presName="hierChild4" presStyleCnt="0"/>
      <dgm:spPr/>
    </dgm:pt>
    <dgm:pt modelId="{379670A8-2C68-4C9D-BF51-6E37CD641858}" type="pres">
      <dgm:prSet presAssocID="{DB56D883-407C-4C59-8775-37BCD96A3C2D}" presName="hierChild5" presStyleCnt="0"/>
      <dgm:spPr/>
    </dgm:pt>
    <dgm:pt modelId="{55069D36-237F-4769-86C3-BB930BD6F4B1}" type="pres">
      <dgm:prSet presAssocID="{6E30F2CC-66B7-4764-80A7-60E6EF8CF012}" presName="Name35" presStyleLbl="parChTrans1D3" presStyleIdx="6" presStyleCnt="8"/>
      <dgm:spPr/>
    </dgm:pt>
    <dgm:pt modelId="{37DF2627-7DE5-47CA-A0B1-D8E92EB4C107}" type="pres">
      <dgm:prSet presAssocID="{FCA43824-8D0D-453C-B8C8-E801833FBD48}" presName="hierRoot2" presStyleCnt="0">
        <dgm:presLayoutVars>
          <dgm:hierBranch val="init"/>
        </dgm:presLayoutVars>
      </dgm:prSet>
      <dgm:spPr/>
    </dgm:pt>
    <dgm:pt modelId="{F2B0B71A-293D-4FF5-87F7-4B43DCFFE18F}" type="pres">
      <dgm:prSet presAssocID="{FCA43824-8D0D-453C-B8C8-E801833FBD48}" presName="rootComposite" presStyleCnt="0"/>
      <dgm:spPr/>
    </dgm:pt>
    <dgm:pt modelId="{D8CBAF0C-67C7-40C1-8826-86B5233BCD0B}" type="pres">
      <dgm:prSet presAssocID="{FCA43824-8D0D-453C-B8C8-E801833FBD48}" presName="rootText" presStyleLbl="node3" presStyleIdx="6" presStyleCnt="8" custScaleY="671275">
        <dgm:presLayoutVars>
          <dgm:chPref val="3"/>
        </dgm:presLayoutVars>
      </dgm:prSet>
      <dgm:spPr/>
    </dgm:pt>
    <dgm:pt modelId="{ECB72792-6B34-410B-9545-9B27509FE779}" type="pres">
      <dgm:prSet presAssocID="{FCA43824-8D0D-453C-B8C8-E801833FBD48}" presName="rootConnector" presStyleLbl="node3" presStyleIdx="6" presStyleCnt="8"/>
      <dgm:spPr/>
    </dgm:pt>
    <dgm:pt modelId="{6F7BE5C1-F26E-415B-B8D0-D8EC21E05841}" type="pres">
      <dgm:prSet presAssocID="{FCA43824-8D0D-453C-B8C8-E801833FBD48}" presName="hierChild4" presStyleCnt="0"/>
      <dgm:spPr/>
    </dgm:pt>
    <dgm:pt modelId="{B2AE1C7A-2E7D-4ABD-A383-F07E87FC8E09}" type="pres">
      <dgm:prSet presAssocID="{FCA43824-8D0D-453C-B8C8-E801833FBD48}" presName="hierChild5" presStyleCnt="0"/>
      <dgm:spPr/>
    </dgm:pt>
    <dgm:pt modelId="{0C8FE8A5-EFD0-4964-8D2B-4332D7697A61}" type="pres">
      <dgm:prSet presAssocID="{5F1C94B1-EBD8-49C6-B943-65B87D6C9556}" presName="Name35" presStyleLbl="parChTrans1D3" presStyleIdx="7" presStyleCnt="8"/>
      <dgm:spPr/>
    </dgm:pt>
    <dgm:pt modelId="{6CACA224-0595-47D3-9F86-47DB551C4C45}" type="pres">
      <dgm:prSet presAssocID="{AA0BF9E2-2CD8-46C1-975B-80614D5360D3}" presName="hierRoot2" presStyleCnt="0">
        <dgm:presLayoutVars>
          <dgm:hierBranch val="init"/>
        </dgm:presLayoutVars>
      </dgm:prSet>
      <dgm:spPr/>
    </dgm:pt>
    <dgm:pt modelId="{84BFEED1-F52F-42C8-9797-3BB3548FD148}" type="pres">
      <dgm:prSet presAssocID="{AA0BF9E2-2CD8-46C1-975B-80614D5360D3}" presName="rootComposite" presStyleCnt="0"/>
      <dgm:spPr/>
    </dgm:pt>
    <dgm:pt modelId="{38D38758-F345-4417-A27E-A9FB1A0B04DD}" type="pres">
      <dgm:prSet presAssocID="{AA0BF9E2-2CD8-46C1-975B-80614D5360D3}" presName="rootText" presStyleLbl="node3" presStyleIdx="7" presStyleCnt="8" custScaleY="671275">
        <dgm:presLayoutVars>
          <dgm:chPref val="3"/>
        </dgm:presLayoutVars>
      </dgm:prSet>
      <dgm:spPr/>
    </dgm:pt>
    <dgm:pt modelId="{AF0BE5C1-3208-40B2-80E9-D55880BC9C48}" type="pres">
      <dgm:prSet presAssocID="{AA0BF9E2-2CD8-46C1-975B-80614D5360D3}" presName="rootConnector" presStyleLbl="node3" presStyleIdx="7" presStyleCnt="8"/>
      <dgm:spPr/>
    </dgm:pt>
    <dgm:pt modelId="{BF4AE424-376D-461D-87F0-8C374960ADFF}" type="pres">
      <dgm:prSet presAssocID="{AA0BF9E2-2CD8-46C1-975B-80614D5360D3}" presName="hierChild4" presStyleCnt="0"/>
      <dgm:spPr/>
    </dgm:pt>
    <dgm:pt modelId="{A4564D0C-8792-4059-9ECB-69F2A5F23060}" type="pres">
      <dgm:prSet presAssocID="{AA0BF9E2-2CD8-46C1-975B-80614D5360D3}" presName="hierChild5" presStyleCnt="0"/>
      <dgm:spPr/>
    </dgm:pt>
    <dgm:pt modelId="{0F3D3501-9B3E-4055-B2FD-413A8888B18B}" type="pres">
      <dgm:prSet presAssocID="{321C7427-6A2C-4650-AB42-2743DA17367E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2B7AB506-8268-459E-8A9F-036B40BE996B}" type="presOf" srcId="{6058939E-3000-4B64-905F-DEF7C9A64C81}" destId="{8E147D82-7A05-42CE-AEF8-AAE6E1D70E97}" srcOrd="0" destOrd="0" presId="urn:microsoft.com/office/officeart/2005/8/layout/orgChart1"/>
    <dgm:cxn modelId="{2BAC5E08-A329-4D9C-ACC1-72F4AEAFDE60}" type="presOf" srcId="{2060E9A2-94FC-4926-AFD2-2D0D02E39C2A}" destId="{CA4108CA-278A-48B0-80D6-4D0BD544D35D}" srcOrd="0" destOrd="0" presId="urn:microsoft.com/office/officeart/2005/8/layout/orgChart1"/>
    <dgm:cxn modelId="{47AC821C-FE46-4F9E-89A3-9ADB10D337B7}" type="presOf" srcId="{83AF64ED-1A87-40D2-AAB2-84D11CD1AF7C}" destId="{31774F90-206D-4D3D-BFD4-F0F9CF3CB211}" srcOrd="1" destOrd="0" presId="urn:microsoft.com/office/officeart/2005/8/layout/orgChart1"/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636A801E-3975-481C-9F35-C3E2940889FA}" type="presOf" srcId="{B7A98045-05ED-4BF6-A242-83933B6F6D9B}" destId="{EE5ABBAD-CF37-4323-8439-7D78E0CA1995}" srcOrd="0" destOrd="0" presId="urn:microsoft.com/office/officeart/2005/8/layout/orgChart1"/>
    <dgm:cxn modelId="{7E9BD71F-55CF-4FE0-9C4B-7178983582CD}" type="presOf" srcId="{FCA43824-8D0D-453C-B8C8-E801833FBD48}" destId="{D8CBAF0C-67C7-40C1-8826-86B5233BCD0B}" srcOrd="0" destOrd="0" presId="urn:microsoft.com/office/officeart/2005/8/layout/orgChart1"/>
    <dgm:cxn modelId="{F27A8C24-186D-4C1E-9FAC-C294D96C396D}" type="presOf" srcId="{AFA5B29C-18BC-4741-8161-A3BF23908BCD}" destId="{8C42ED8E-4869-4040-811C-57D13F353F11}" srcOrd="1" destOrd="0" presId="urn:microsoft.com/office/officeart/2005/8/layout/orgChart1"/>
    <dgm:cxn modelId="{9C982F26-2C9C-4C32-B97C-7043B35B8375}" type="presOf" srcId="{D97984C5-C932-44B2-8822-003D82BD442C}" destId="{67261090-0F2A-47B6-9603-DA9458722BB7}" srcOrd="1" destOrd="0" presId="urn:microsoft.com/office/officeart/2005/8/layout/orgChart1"/>
    <dgm:cxn modelId="{5D88E92B-3D6B-4C5A-BD4A-967FFFBFDFA4}" type="presOf" srcId="{DE7971A8-0C35-4F83-9014-CEA8BF69FAA1}" destId="{A771A83E-5FB7-4E30-8B14-0E431E6BF0DC}" srcOrd="0" destOrd="0" presId="urn:microsoft.com/office/officeart/2005/8/layout/orgChart1"/>
    <dgm:cxn modelId="{A3ABE03B-ACD6-419B-A257-2E9C7B7EBEE4}" srcId="{2060E9A2-94FC-4926-AFD2-2D0D02E39C2A}" destId="{DE7971A8-0C35-4F83-9014-CEA8BF69FAA1}" srcOrd="0" destOrd="0" parTransId="{B7A98045-05ED-4BF6-A242-83933B6F6D9B}" sibTransId="{385C67E0-329B-42CC-BEBA-5D138D2672EA}"/>
    <dgm:cxn modelId="{62C9915B-BFDA-4F0F-97E4-34774492BA79}" type="presOf" srcId="{AFA5B29C-18BC-4741-8161-A3BF23908BCD}" destId="{BB5128C0-9B9B-4BF8-B933-0753E9A92A48}" srcOrd="0" destOrd="0" presId="urn:microsoft.com/office/officeart/2005/8/layout/orgChart1"/>
    <dgm:cxn modelId="{43F4E55C-435E-40FA-A6E2-AC01C3AC9EC7}" srcId="{321C7427-6A2C-4650-AB42-2743DA17367E}" destId="{AA0BF9E2-2CD8-46C1-975B-80614D5360D3}" srcOrd="5" destOrd="0" parTransId="{5F1C94B1-EBD8-49C6-B943-65B87D6C9556}" sibTransId="{49AA0E06-B054-46E6-BEB9-4336723F9D20}"/>
    <dgm:cxn modelId="{6774DC5D-7688-43CD-966F-CD5081386334}" srcId="{2060E9A2-94FC-4926-AFD2-2D0D02E39C2A}" destId="{A1CBEC0D-DA98-4403-A80F-0EAD12F7D7E9}" srcOrd="1" destOrd="0" parTransId="{4880ED2B-E266-4E38-AC5B-3F08DE2027F9}" sibTransId="{EC7294BC-B8DF-497E-96D1-33C015D33FAA}"/>
    <dgm:cxn modelId="{3EA51641-BA26-4115-9E45-1F028D7B665F}" type="presOf" srcId="{A1CBEC0D-DA98-4403-A80F-0EAD12F7D7E9}" destId="{52D35671-2151-441D-9F77-4E2C5D3DC93D}" srcOrd="1" destOrd="0" presId="urn:microsoft.com/office/officeart/2005/8/layout/orgChart1"/>
    <dgm:cxn modelId="{B8271566-A48D-42BC-99DF-870BFF3BD8CF}" type="presOf" srcId="{FCA43824-8D0D-453C-B8C8-E801833FBD48}" destId="{ECB72792-6B34-410B-9545-9B27509FE779}" srcOrd="1" destOrd="0" presId="urn:microsoft.com/office/officeart/2005/8/layout/orgChart1"/>
    <dgm:cxn modelId="{0FFD5266-279C-4337-A670-393D11E4560C}" srcId="{321C7427-6A2C-4650-AB42-2743DA17367E}" destId="{95504177-EE75-4F10-AC69-E881352D40F7}" srcOrd="0" destOrd="0" parTransId="{F2CC6763-F043-4460-921F-955EAD8FD5D0}" sibTransId="{7CC96906-F370-4E67-8039-F326DF11B26A}"/>
    <dgm:cxn modelId="{52F8FD47-EAF6-4877-A1C1-10FE0ECAC0BA}" type="presOf" srcId="{AA0BF9E2-2CD8-46C1-975B-80614D5360D3}" destId="{38D38758-F345-4417-A27E-A9FB1A0B04DD}" srcOrd="0" destOrd="0" presId="urn:microsoft.com/office/officeart/2005/8/layout/orgChart1"/>
    <dgm:cxn modelId="{9A66BF69-BA2F-4480-80D1-FE661A2708EB}" srcId="{321C7427-6A2C-4650-AB42-2743DA17367E}" destId="{DB56D883-407C-4C59-8775-37BCD96A3C2D}" srcOrd="3" destOrd="0" parTransId="{57995F99-69C6-4386-90BA-745B1BFCD1B4}" sibTransId="{CF4A58BD-1685-42BC-A46E-36AF461CF1A8}"/>
    <dgm:cxn modelId="{09FE4F4B-5733-4C06-8ADA-44EEEC9360B1}" type="presOf" srcId="{DB56D883-407C-4C59-8775-37BCD96A3C2D}" destId="{AE9446EB-B345-457A-896E-5C125B5F0752}" srcOrd="0" destOrd="0" presId="urn:microsoft.com/office/officeart/2005/8/layout/orgChart1"/>
    <dgm:cxn modelId="{7A4ED74F-E05F-446E-9164-A316EBBC3974}" type="presOf" srcId="{DE7971A8-0C35-4F83-9014-CEA8BF69FAA1}" destId="{AC08B649-4EEA-472A-98B9-263652DE9621}" srcOrd="1" destOrd="0" presId="urn:microsoft.com/office/officeart/2005/8/layout/orgChart1"/>
    <dgm:cxn modelId="{21A16A76-236E-44C2-BC32-35DB8F2D0105}" srcId="{321C7427-6A2C-4650-AB42-2743DA17367E}" destId="{D97984C5-C932-44B2-8822-003D82BD442C}" srcOrd="1" destOrd="0" parTransId="{FD942686-FDAC-4C2A-AF72-325BE779A22C}" sibTransId="{5B6C7AF0-770E-4397-80CC-98B30CBCB070}"/>
    <dgm:cxn modelId="{5521ED7C-8D33-47E5-843D-979D0D23C511}" type="presOf" srcId="{4880ED2B-E266-4E38-AC5B-3F08DE2027F9}" destId="{862B7D8D-A0E8-49AF-90D5-434EAE475880}" srcOrd="0" destOrd="0" presId="urn:microsoft.com/office/officeart/2005/8/layout/orgChart1"/>
    <dgm:cxn modelId="{64DE8F7D-9E6F-4BD0-9667-124CBDA0F72D}" type="presOf" srcId="{D97984C5-C932-44B2-8822-003D82BD442C}" destId="{3E03350B-6A42-4B21-9366-B08DB75442AC}" srcOrd="0" destOrd="0" presId="urn:microsoft.com/office/officeart/2005/8/layout/orgChart1"/>
    <dgm:cxn modelId="{99AA557F-25E9-4B8C-BAF4-089087F68769}" type="presOf" srcId="{DB56D883-407C-4C59-8775-37BCD96A3C2D}" destId="{2305A4C6-3EEA-444C-8D51-57F8517C9267}" srcOrd="1" destOrd="0" presId="urn:microsoft.com/office/officeart/2005/8/layout/orgChart1"/>
    <dgm:cxn modelId="{33FCCC89-EB81-46FC-BBE3-552EB3D694BE}" type="presOf" srcId="{FD21F226-9279-4DAB-B985-A8F4F91562F8}" destId="{5E260736-E220-4F32-B479-5928D652FC62}" srcOrd="0" destOrd="0" presId="urn:microsoft.com/office/officeart/2005/8/layout/orgChart1"/>
    <dgm:cxn modelId="{C9E37A8D-1150-4EDA-AEB7-05025237E704}" type="presOf" srcId="{2060E9A2-94FC-4926-AFD2-2D0D02E39C2A}" destId="{533E4FC5-32C7-4CC7-94DE-8D160367D42D}" srcOrd="1" destOrd="0" presId="urn:microsoft.com/office/officeart/2005/8/layout/orgChart1"/>
    <dgm:cxn modelId="{65A3E291-32F1-4FA9-A824-301DBB0DB7F4}" srcId="{83AF64ED-1A87-40D2-AAB2-84D11CD1AF7C}" destId="{2060E9A2-94FC-4926-AFD2-2D0D02E39C2A}" srcOrd="0" destOrd="0" parTransId="{6058939E-3000-4B64-905F-DEF7C9A64C81}" sibTransId="{8C89D3C3-85A6-4A30-96AB-B07DFDE309A6}"/>
    <dgm:cxn modelId="{F494FD91-7148-4F1A-B151-0B14C975C0A7}" srcId="{83AF64ED-1A87-40D2-AAB2-84D11CD1AF7C}" destId="{321C7427-6A2C-4650-AB42-2743DA17367E}" srcOrd="1" destOrd="0" parTransId="{FD21F226-9279-4DAB-B985-A8F4F91562F8}" sibTransId="{6CEBCC2B-D9D3-4CBD-9AAE-EA043CA3598A}"/>
    <dgm:cxn modelId="{BBD0C897-706A-454C-BAC9-FE2404E962EF}" type="presOf" srcId="{83AF64ED-1A87-40D2-AAB2-84D11CD1AF7C}" destId="{301ABC2E-58F5-4B8C-9597-2A5D298046C1}" srcOrd="0" destOrd="0" presId="urn:microsoft.com/office/officeart/2005/8/layout/orgChart1"/>
    <dgm:cxn modelId="{D7990298-DCC6-403C-A311-B207D6533ECB}" srcId="{321C7427-6A2C-4650-AB42-2743DA17367E}" destId="{FCA43824-8D0D-453C-B8C8-E801833FBD48}" srcOrd="4" destOrd="0" parTransId="{6E30F2CC-66B7-4764-80A7-60E6EF8CF012}" sibTransId="{657D7D0A-E938-4EFB-8078-991CCB925E82}"/>
    <dgm:cxn modelId="{6DAADE99-33A5-4289-BBB5-F41B6D86A772}" type="presOf" srcId="{5F1C94B1-EBD8-49C6-B943-65B87D6C9556}" destId="{0C8FE8A5-EFD0-4964-8D2B-4332D7697A61}" srcOrd="0" destOrd="0" presId="urn:microsoft.com/office/officeart/2005/8/layout/orgChart1"/>
    <dgm:cxn modelId="{F3AE0EA4-4570-4BFC-8EF4-C04BE8BC648F}" type="presOf" srcId="{D599C6FD-9465-4A74-95F3-6593E2CCC272}" destId="{F6E6654B-7F6D-44D0-9449-75E8476891A4}" srcOrd="0" destOrd="0" presId="urn:microsoft.com/office/officeart/2005/8/layout/orgChart1"/>
    <dgm:cxn modelId="{4A3A5BA4-B3F1-497B-AE63-4CB181A2962D}" type="presOf" srcId="{E574E1A9-68C7-4D0B-A153-66E0E205267B}" destId="{AFEF80A2-3A13-4059-985B-D88F6FAD24D0}" srcOrd="0" destOrd="0" presId="urn:microsoft.com/office/officeart/2005/8/layout/orgChart1"/>
    <dgm:cxn modelId="{857C6AAC-E0BD-4B54-8CFA-C68D19AF88A1}" type="presOf" srcId="{321C7427-6A2C-4650-AB42-2743DA17367E}" destId="{8F12E870-1A06-4CE9-B5B7-67CEF345C241}" srcOrd="0" destOrd="0" presId="urn:microsoft.com/office/officeart/2005/8/layout/orgChart1"/>
    <dgm:cxn modelId="{4E1DFDB4-85CE-41B2-A863-7D1399526056}" type="presOf" srcId="{F2CC6763-F043-4460-921F-955EAD8FD5D0}" destId="{8B212E6E-0D58-40D5-AD01-E13C1D400CE9}" srcOrd="0" destOrd="0" presId="urn:microsoft.com/office/officeart/2005/8/layout/orgChart1"/>
    <dgm:cxn modelId="{55758FB8-E46B-4D1F-B2A9-2BA10E23BA9C}" type="presOf" srcId="{FD942686-FDAC-4C2A-AF72-325BE779A22C}" destId="{D90428D5-594B-4059-867F-CC601D4BA79A}" srcOrd="0" destOrd="0" presId="urn:microsoft.com/office/officeart/2005/8/layout/orgChart1"/>
    <dgm:cxn modelId="{E99EB6B9-15E4-4AD9-A5BB-A7104AE819C4}" type="presOf" srcId="{A1CBEC0D-DA98-4403-A80F-0EAD12F7D7E9}" destId="{61ECAB90-2D4C-4CD9-9FF5-C2E0B4629EFF}" srcOrd="0" destOrd="0" presId="urn:microsoft.com/office/officeart/2005/8/layout/orgChart1"/>
    <dgm:cxn modelId="{A1AB48C0-6EC3-45D4-99C2-F62A76F2CD6E}" type="presOf" srcId="{AA0BF9E2-2CD8-46C1-975B-80614D5360D3}" destId="{AF0BE5C1-3208-40B2-80E9-D55880BC9C48}" srcOrd="1" destOrd="0" presId="urn:microsoft.com/office/officeart/2005/8/layout/orgChart1"/>
    <dgm:cxn modelId="{41B2D8C4-5290-466D-B506-9D84BBEFC0A0}" srcId="{321C7427-6A2C-4650-AB42-2743DA17367E}" destId="{AFA5B29C-18BC-4741-8161-A3BF23908BCD}" srcOrd="2" destOrd="0" parTransId="{D599C6FD-9465-4A74-95F3-6593E2CCC272}" sibTransId="{8B36EAA0-DED8-440A-8011-FCBE72C44CAE}"/>
    <dgm:cxn modelId="{6E905EC5-6D0F-476D-9CF5-CDEF7E733BA0}" type="presOf" srcId="{321C7427-6A2C-4650-AB42-2743DA17367E}" destId="{10B54324-1CF1-48E9-A639-819EBF7C7CBF}" srcOrd="1" destOrd="0" presId="urn:microsoft.com/office/officeart/2005/8/layout/orgChart1"/>
    <dgm:cxn modelId="{AFBA29D0-F424-46AD-B0AD-3399A97E6C84}" type="presOf" srcId="{95504177-EE75-4F10-AC69-E881352D40F7}" destId="{348BBEE1-B5E9-42C5-B782-B25C0E16AD44}" srcOrd="0" destOrd="0" presId="urn:microsoft.com/office/officeart/2005/8/layout/orgChart1"/>
    <dgm:cxn modelId="{549863D5-340F-4A33-8715-6545965AC6B4}" type="presOf" srcId="{57995F99-69C6-4386-90BA-745B1BFCD1B4}" destId="{FF983753-5DF6-4826-9255-42FF270BA4BB}" srcOrd="0" destOrd="0" presId="urn:microsoft.com/office/officeart/2005/8/layout/orgChart1"/>
    <dgm:cxn modelId="{395442E1-E6BE-496E-8AF6-E8BE21386C78}" type="presOf" srcId="{6E30F2CC-66B7-4764-80A7-60E6EF8CF012}" destId="{55069D36-237F-4769-86C3-BB930BD6F4B1}" srcOrd="0" destOrd="0" presId="urn:microsoft.com/office/officeart/2005/8/layout/orgChart1"/>
    <dgm:cxn modelId="{376155E1-6491-475A-9A72-F29B03C9DF5A}" type="presOf" srcId="{95504177-EE75-4F10-AC69-E881352D40F7}" destId="{9F7C2BB1-2010-465B-A324-8BCFC7BA3522}" srcOrd="1" destOrd="0" presId="urn:microsoft.com/office/officeart/2005/8/layout/orgChart1"/>
    <dgm:cxn modelId="{8C5F360B-C2E6-4BBA-87EE-8540CC07EDD2}" type="presParOf" srcId="{AFEF80A2-3A13-4059-985B-D88F6FAD24D0}" destId="{7775B5F7-E503-4279-AA33-6B79F280F8C4}" srcOrd="0" destOrd="0" presId="urn:microsoft.com/office/officeart/2005/8/layout/orgChart1"/>
    <dgm:cxn modelId="{73802714-E8B9-4EB7-A8CD-F780BAC3CE3E}" type="presParOf" srcId="{7775B5F7-E503-4279-AA33-6B79F280F8C4}" destId="{FD369CE2-A01F-4C42-A663-BD1BA847D8EC}" srcOrd="0" destOrd="0" presId="urn:microsoft.com/office/officeart/2005/8/layout/orgChart1"/>
    <dgm:cxn modelId="{3008D793-BD32-44CC-90B2-1A120933DC5B}" type="presParOf" srcId="{FD369CE2-A01F-4C42-A663-BD1BA847D8EC}" destId="{301ABC2E-58F5-4B8C-9597-2A5D298046C1}" srcOrd="0" destOrd="0" presId="urn:microsoft.com/office/officeart/2005/8/layout/orgChart1"/>
    <dgm:cxn modelId="{F33ED6B3-E104-4F27-AC7E-C15C14D47285}" type="presParOf" srcId="{FD369CE2-A01F-4C42-A663-BD1BA847D8EC}" destId="{31774F90-206D-4D3D-BFD4-F0F9CF3CB211}" srcOrd="1" destOrd="0" presId="urn:microsoft.com/office/officeart/2005/8/layout/orgChart1"/>
    <dgm:cxn modelId="{2D426275-E606-43BC-BEDF-20F726653781}" type="presParOf" srcId="{7775B5F7-E503-4279-AA33-6B79F280F8C4}" destId="{E0D6F6C0-91B3-49D5-96A5-DEC57520CC86}" srcOrd="1" destOrd="0" presId="urn:microsoft.com/office/officeart/2005/8/layout/orgChart1"/>
    <dgm:cxn modelId="{8E39887F-6E22-4374-B415-5DAB558602E5}" type="presParOf" srcId="{E0D6F6C0-91B3-49D5-96A5-DEC57520CC86}" destId="{8E147D82-7A05-42CE-AEF8-AAE6E1D70E97}" srcOrd="0" destOrd="0" presId="urn:microsoft.com/office/officeart/2005/8/layout/orgChart1"/>
    <dgm:cxn modelId="{9ED04EF0-6184-4ED8-BFF8-B86E2286E7D2}" type="presParOf" srcId="{E0D6F6C0-91B3-49D5-96A5-DEC57520CC86}" destId="{6DB0FEB4-016B-4759-8AB8-287DAC27C093}" srcOrd="1" destOrd="0" presId="urn:microsoft.com/office/officeart/2005/8/layout/orgChart1"/>
    <dgm:cxn modelId="{15E4025F-D43B-424B-BC28-72BCD99742CF}" type="presParOf" srcId="{6DB0FEB4-016B-4759-8AB8-287DAC27C093}" destId="{E400CA41-A39F-47CE-8709-1FD671EBF83B}" srcOrd="0" destOrd="0" presId="urn:microsoft.com/office/officeart/2005/8/layout/orgChart1"/>
    <dgm:cxn modelId="{76C7B6F7-B34B-4D7A-933B-740D79AD6481}" type="presParOf" srcId="{E400CA41-A39F-47CE-8709-1FD671EBF83B}" destId="{CA4108CA-278A-48B0-80D6-4D0BD544D35D}" srcOrd="0" destOrd="0" presId="urn:microsoft.com/office/officeart/2005/8/layout/orgChart1"/>
    <dgm:cxn modelId="{C4DA9914-F2CE-4348-9916-5A61F3FB3C29}" type="presParOf" srcId="{E400CA41-A39F-47CE-8709-1FD671EBF83B}" destId="{533E4FC5-32C7-4CC7-94DE-8D160367D42D}" srcOrd="1" destOrd="0" presId="urn:microsoft.com/office/officeart/2005/8/layout/orgChart1"/>
    <dgm:cxn modelId="{3FB06E99-5431-4897-87F2-A933A488E92F}" type="presParOf" srcId="{6DB0FEB4-016B-4759-8AB8-287DAC27C093}" destId="{27A7A59B-8704-4AF4-90F8-1EED022AB234}" srcOrd="1" destOrd="0" presId="urn:microsoft.com/office/officeart/2005/8/layout/orgChart1"/>
    <dgm:cxn modelId="{38E09AB0-8303-4281-95BC-E2E5E78CBF76}" type="presParOf" srcId="{27A7A59B-8704-4AF4-90F8-1EED022AB234}" destId="{EE5ABBAD-CF37-4323-8439-7D78E0CA1995}" srcOrd="0" destOrd="0" presId="urn:microsoft.com/office/officeart/2005/8/layout/orgChart1"/>
    <dgm:cxn modelId="{22D95239-BE2B-4E19-802F-5CD9FAE37D9A}" type="presParOf" srcId="{27A7A59B-8704-4AF4-90F8-1EED022AB234}" destId="{C498BDCA-0E85-4D59-B22F-99C6524767AB}" srcOrd="1" destOrd="0" presId="urn:microsoft.com/office/officeart/2005/8/layout/orgChart1"/>
    <dgm:cxn modelId="{76422FE9-0F45-42C1-9A41-CE90D9B3AF0B}" type="presParOf" srcId="{C498BDCA-0E85-4D59-B22F-99C6524767AB}" destId="{A36C2C84-2713-46D1-BC2D-7A1CC825A49F}" srcOrd="0" destOrd="0" presId="urn:microsoft.com/office/officeart/2005/8/layout/orgChart1"/>
    <dgm:cxn modelId="{4F0F53B1-EC64-4C0E-908A-5CAFF589933B}" type="presParOf" srcId="{A36C2C84-2713-46D1-BC2D-7A1CC825A49F}" destId="{A771A83E-5FB7-4E30-8B14-0E431E6BF0DC}" srcOrd="0" destOrd="0" presId="urn:microsoft.com/office/officeart/2005/8/layout/orgChart1"/>
    <dgm:cxn modelId="{0AB38DBB-7DA5-421E-B393-F77EDE388E53}" type="presParOf" srcId="{A36C2C84-2713-46D1-BC2D-7A1CC825A49F}" destId="{AC08B649-4EEA-472A-98B9-263652DE9621}" srcOrd="1" destOrd="0" presId="urn:microsoft.com/office/officeart/2005/8/layout/orgChart1"/>
    <dgm:cxn modelId="{EEAF65D1-7E77-4B30-93D6-426CC4C3FC03}" type="presParOf" srcId="{C498BDCA-0E85-4D59-B22F-99C6524767AB}" destId="{5A2B3031-A363-4EE1-BF9E-44DC2EED92D4}" srcOrd="1" destOrd="0" presId="urn:microsoft.com/office/officeart/2005/8/layout/orgChart1"/>
    <dgm:cxn modelId="{AD7E953B-4E81-4DA1-B74A-9C33DD0198DC}" type="presParOf" srcId="{C498BDCA-0E85-4D59-B22F-99C6524767AB}" destId="{2C2A4DC0-85CA-4704-8E09-14BEE5B4F8BD}" srcOrd="2" destOrd="0" presId="urn:microsoft.com/office/officeart/2005/8/layout/orgChart1"/>
    <dgm:cxn modelId="{0CB2F04E-821B-4FF8-9F22-F0FECCA1C6FC}" type="presParOf" srcId="{27A7A59B-8704-4AF4-90F8-1EED022AB234}" destId="{862B7D8D-A0E8-49AF-90D5-434EAE475880}" srcOrd="2" destOrd="0" presId="urn:microsoft.com/office/officeart/2005/8/layout/orgChart1"/>
    <dgm:cxn modelId="{2C7EF1E0-7601-497C-96B5-A5EE4518CCFE}" type="presParOf" srcId="{27A7A59B-8704-4AF4-90F8-1EED022AB234}" destId="{CD7A6B59-5A40-476E-94EC-04BBB41B89B1}" srcOrd="3" destOrd="0" presId="urn:microsoft.com/office/officeart/2005/8/layout/orgChart1"/>
    <dgm:cxn modelId="{A945F4A4-DF39-4317-8A0C-0CB3AE68885B}" type="presParOf" srcId="{CD7A6B59-5A40-476E-94EC-04BBB41B89B1}" destId="{227D718B-4EBB-4484-8733-B24E46096424}" srcOrd="0" destOrd="0" presId="urn:microsoft.com/office/officeart/2005/8/layout/orgChart1"/>
    <dgm:cxn modelId="{CA46731B-6475-490A-8D1A-05B38162B633}" type="presParOf" srcId="{227D718B-4EBB-4484-8733-B24E46096424}" destId="{61ECAB90-2D4C-4CD9-9FF5-C2E0B4629EFF}" srcOrd="0" destOrd="0" presId="urn:microsoft.com/office/officeart/2005/8/layout/orgChart1"/>
    <dgm:cxn modelId="{2D994ED2-51EC-4510-9600-296E45572FCE}" type="presParOf" srcId="{227D718B-4EBB-4484-8733-B24E46096424}" destId="{52D35671-2151-441D-9F77-4E2C5D3DC93D}" srcOrd="1" destOrd="0" presId="urn:microsoft.com/office/officeart/2005/8/layout/orgChart1"/>
    <dgm:cxn modelId="{0DF3BD29-31E7-4FB6-8CC0-4ED9C05A4529}" type="presParOf" srcId="{CD7A6B59-5A40-476E-94EC-04BBB41B89B1}" destId="{502CBF4B-46D7-490A-BEE0-94F1162912C7}" srcOrd="1" destOrd="0" presId="urn:microsoft.com/office/officeart/2005/8/layout/orgChart1"/>
    <dgm:cxn modelId="{35C86CB6-5A0D-4ABD-8C76-F94B259E2083}" type="presParOf" srcId="{CD7A6B59-5A40-476E-94EC-04BBB41B89B1}" destId="{5B569E5D-E8D9-4B38-9E55-A72A85354FEF}" srcOrd="2" destOrd="0" presId="urn:microsoft.com/office/officeart/2005/8/layout/orgChart1"/>
    <dgm:cxn modelId="{5F925D8D-5EB2-479A-AEB5-6B4B20560C66}" type="presParOf" srcId="{6DB0FEB4-016B-4759-8AB8-287DAC27C093}" destId="{90F8B3C1-944D-40E0-87F6-4BABEF9CB225}" srcOrd="2" destOrd="0" presId="urn:microsoft.com/office/officeart/2005/8/layout/orgChart1"/>
    <dgm:cxn modelId="{0BAC09AE-31C2-4370-826C-98AAB8059813}" type="presParOf" srcId="{E0D6F6C0-91B3-49D5-96A5-DEC57520CC86}" destId="{5E260736-E220-4F32-B479-5928D652FC62}" srcOrd="2" destOrd="0" presId="urn:microsoft.com/office/officeart/2005/8/layout/orgChart1"/>
    <dgm:cxn modelId="{48F655B9-F8E2-4BE3-B648-B5D23CC40F91}" type="presParOf" srcId="{E0D6F6C0-91B3-49D5-96A5-DEC57520CC86}" destId="{AA73167E-031E-4A3D-96ED-0CB4A972F5D8}" srcOrd="3" destOrd="0" presId="urn:microsoft.com/office/officeart/2005/8/layout/orgChart1"/>
    <dgm:cxn modelId="{0A895226-8BE6-4839-AB65-093B8EDB7769}" type="presParOf" srcId="{AA73167E-031E-4A3D-96ED-0CB4A972F5D8}" destId="{E6074A64-1154-40BD-A0CF-9ED929129F18}" srcOrd="0" destOrd="0" presId="urn:microsoft.com/office/officeart/2005/8/layout/orgChart1"/>
    <dgm:cxn modelId="{E88C6E53-7494-4D73-B462-CC997E89422B}" type="presParOf" srcId="{E6074A64-1154-40BD-A0CF-9ED929129F18}" destId="{8F12E870-1A06-4CE9-B5B7-67CEF345C241}" srcOrd="0" destOrd="0" presId="urn:microsoft.com/office/officeart/2005/8/layout/orgChart1"/>
    <dgm:cxn modelId="{674BF65A-9B5F-4D80-ABD2-24603AD18EF9}" type="presParOf" srcId="{E6074A64-1154-40BD-A0CF-9ED929129F18}" destId="{10B54324-1CF1-48E9-A639-819EBF7C7CBF}" srcOrd="1" destOrd="0" presId="urn:microsoft.com/office/officeart/2005/8/layout/orgChart1"/>
    <dgm:cxn modelId="{AFBE33B5-5B89-4AE6-B326-F4376BBA812D}" type="presParOf" srcId="{AA73167E-031E-4A3D-96ED-0CB4A972F5D8}" destId="{EA4127B8-0895-4512-BBC4-E62FA0307921}" srcOrd="1" destOrd="0" presId="urn:microsoft.com/office/officeart/2005/8/layout/orgChart1"/>
    <dgm:cxn modelId="{F6ABE8FC-4943-48A5-AFEE-F389A4D1EA0C}" type="presParOf" srcId="{EA4127B8-0895-4512-BBC4-E62FA0307921}" destId="{8B212E6E-0D58-40D5-AD01-E13C1D400CE9}" srcOrd="0" destOrd="0" presId="urn:microsoft.com/office/officeart/2005/8/layout/orgChart1"/>
    <dgm:cxn modelId="{3BD16670-A9DD-4F75-9319-2B12D8D20C04}" type="presParOf" srcId="{EA4127B8-0895-4512-BBC4-E62FA0307921}" destId="{A841B03D-186B-487D-8421-46567EFB0CCC}" srcOrd="1" destOrd="0" presId="urn:microsoft.com/office/officeart/2005/8/layout/orgChart1"/>
    <dgm:cxn modelId="{BCB72D85-93B0-4209-B7BE-252DCCFDEFBA}" type="presParOf" srcId="{A841B03D-186B-487D-8421-46567EFB0CCC}" destId="{32098BFF-A66E-46FD-AC4C-3E1636834048}" srcOrd="0" destOrd="0" presId="urn:microsoft.com/office/officeart/2005/8/layout/orgChart1"/>
    <dgm:cxn modelId="{43DF7204-A491-463D-80DF-D780AB5CD5CF}" type="presParOf" srcId="{32098BFF-A66E-46FD-AC4C-3E1636834048}" destId="{348BBEE1-B5E9-42C5-B782-B25C0E16AD44}" srcOrd="0" destOrd="0" presId="urn:microsoft.com/office/officeart/2005/8/layout/orgChart1"/>
    <dgm:cxn modelId="{5C412D74-ED8B-4AE1-A202-94D3E572F329}" type="presParOf" srcId="{32098BFF-A66E-46FD-AC4C-3E1636834048}" destId="{9F7C2BB1-2010-465B-A324-8BCFC7BA3522}" srcOrd="1" destOrd="0" presId="urn:microsoft.com/office/officeart/2005/8/layout/orgChart1"/>
    <dgm:cxn modelId="{D532EE10-A268-4B51-8807-068F2A0DC537}" type="presParOf" srcId="{A841B03D-186B-487D-8421-46567EFB0CCC}" destId="{A3B49C45-9DA6-441F-9339-CE8579B0D486}" srcOrd="1" destOrd="0" presId="urn:microsoft.com/office/officeart/2005/8/layout/orgChart1"/>
    <dgm:cxn modelId="{91DE980A-583C-424E-A7F4-F949D1B6B814}" type="presParOf" srcId="{A841B03D-186B-487D-8421-46567EFB0CCC}" destId="{B4D6DC71-37B8-4B15-8E70-E2F7B5B2E248}" srcOrd="2" destOrd="0" presId="urn:microsoft.com/office/officeart/2005/8/layout/orgChart1"/>
    <dgm:cxn modelId="{79E073FC-52E0-4CAE-B895-56597BFA3D0A}" type="presParOf" srcId="{EA4127B8-0895-4512-BBC4-E62FA0307921}" destId="{D90428D5-594B-4059-867F-CC601D4BA79A}" srcOrd="2" destOrd="0" presId="urn:microsoft.com/office/officeart/2005/8/layout/orgChart1"/>
    <dgm:cxn modelId="{8C4DAD00-FF7C-4095-BD11-4CA98CA38253}" type="presParOf" srcId="{EA4127B8-0895-4512-BBC4-E62FA0307921}" destId="{6AF1D6D8-3E54-4D8A-8F67-2A3299B6547B}" srcOrd="3" destOrd="0" presId="urn:microsoft.com/office/officeart/2005/8/layout/orgChart1"/>
    <dgm:cxn modelId="{0A1AB911-52D1-4EB7-8C91-92BA89ECAB67}" type="presParOf" srcId="{6AF1D6D8-3E54-4D8A-8F67-2A3299B6547B}" destId="{1688599B-79CA-43A4-A846-1AC131EF7C4F}" srcOrd="0" destOrd="0" presId="urn:microsoft.com/office/officeart/2005/8/layout/orgChart1"/>
    <dgm:cxn modelId="{83F00C37-C14C-4091-A8A2-0FA6DB74BCC4}" type="presParOf" srcId="{1688599B-79CA-43A4-A846-1AC131EF7C4F}" destId="{3E03350B-6A42-4B21-9366-B08DB75442AC}" srcOrd="0" destOrd="0" presId="urn:microsoft.com/office/officeart/2005/8/layout/orgChart1"/>
    <dgm:cxn modelId="{47F6963C-AAA6-4B39-ABF6-BDB41F43D339}" type="presParOf" srcId="{1688599B-79CA-43A4-A846-1AC131EF7C4F}" destId="{67261090-0F2A-47B6-9603-DA9458722BB7}" srcOrd="1" destOrd="0" presId="urn:microsoft.com/office/officeart/2005/8/layout/orgChart1"/>
    <dgm:cxn modelId="{04E78DF1-4464-4FC1-9D09-965A8C700FA5}" type="presParOf" srcId="{6AF1D6D8-3E54-4D8A-8F67-2A3299B6547B}" destId="{EE462AD7-4394-4BA8-893D-661087DCEE4F}" srcOrd="1" destOrd="0" presId="urn:microsoft.com/office/officeart/2005/8/layout/orgChart1"/>
    <dgm:cxn modelId="{42E393AD-FC57-4B9C-80BA-EF3C552C9042}" type="presParOf" srcId="{6AF1D6D8-3E54-4D8A-8F67-2A3299B6547B}" destId="{8DF40B4B-A224-47A3-8C86-49ED3E957C7B}" srcOrd="2" destOrd="0" presId="urn:microsoft.com/office/officeart/2005/8/layout/orgChart1"/>
    <dgm:cxn modelId="{54292C3D-F2A5-4FD3-B994-1B7DF265BCFF}" type="presParOf" srcId="{EA4127B8-0895-4512-BBC4-E62FA0307921}" destId="{F6E6654B-7F6D-44D0-9449-75E8476891A4}" srcOrd="4" destOrd="0" presId="urn:microsoft.com/office/officeart/2005/8/layout/orgChart1"/>
    <dgm:cxn modelId="{1996CCA9-74CC-43BD-AD98-A875E179B5D9}" type="presParOf" srcId="{EA4127B8-0895-4512-BBC4-E62FA0307921}" destId="{2B2E6F72-266F-46D3-A2BC-FD4A3B7BFB62}" srcOrd="5" destOrd="0" presId="urn:microsoft.com/office/officeart/2005/8/layout/orgChart1"/>
    <dgm:cxn modelId="{E47B34F8-42AE-444B-9E28-1BC88FA2D124}" type="presParOf" srcId="{2B2E6F72-266F-46D3-A2BC-FD4A3B7BFB62}" destId="{2A210A4F-4DA8-409E-B1BC-7ABC522C584C}" srcOrd="0" destOrd="0" presId="urn:microsoft.com/office/officeart/2005/8/layout/orgChart1"/>
    <dgm:cxn modelId="{A2C978D0-0033-4987-BA04-77C6CADA0C41}" type="presParOf" srcId="{2A210A4F-4DA8-409E-B1BC-7ABC522C584C}" destId="{BB5128C0-9B9B-4BF8-B933-0753E9A92A48}" srcOrd="0" destOrd="0" presId="urn:microsoft.com/office/officeart/2005/8/layout/orgChart1"/>
    <dgm:cxn modelId="{8984C8B8-CFF5-478F-B006-05ABF5DC69E1}" type="presParOf" srcId="{2A210A4F-4DA8-409E-B1BC-7ABC522C584C}" destId="{8C42ED8E-4869-4040-811C-57D13F353F11}" srcOrd="1" destOrd="0" presId="urn:microsoft.com/office/officeart/2005/8/layout/orgChart1"/>
    <dgm:cxn modelId="{37A52EA0-A1BC-4151-8BA7-FD7733EB868B}" type="presParOf" srcId="{2B2E6F72-266F-46D3-A2BC-FD4A3B7BFB62}" destId="{8234E2CF-7314-443A-8CE2-3F3AEF21CF2E}" srcOrd="1" destOrd="0" presId="urn:microsoft.com/office/officeart/2005/8/layout/orgChart1"/>
    <dgm:cxn modelId="{53E47192-826E-4AFF-8D1B-E064301A32EC}" type="presParOf" srcId="{2B2E6F72-266F-46D3-A2BC-FD4A3B7BFB62}" destId="{136A7820-8B12-4B6F-A021-64D2CD009F96}" srcOrd="2" destOrd="0" presId="urn:microsoft.com/office/officeart/2005/8/layout/orgChart1"/>
    <dgm:cxn modelId="{0C657BBF-E77B-4798-AF02-5F0CC426A091}" type="presParOf" srcId="{EA4127B8-0895-4512-BBC4-E62FA0307921}" destId="{FF983753-5DF6-4826-9255-42FF270BA4BB}" srcOrd="6" destOrd="0" presId="urn:microsoft.com/office/officeart/2005/8/layout/orgChart1"/>
    <dgm:cxn modelId="{367EB67A-02F0-47FE-82DE-2438569A2CBE}" type="presParOf" srcId="{EA4127B8-0895-4512-BBC4-E62FA0307921}" destId="{0B2CC914-610B-4A1D-B106-6BD52A5131A5}" srcOrd="7" destOrd="0" presId="urn:microsoft.com/office/officeart/2005/8/layout/orgChart1"/>
    <dgm:cxn modelId="{07BF920C-C317-477C-A201-07A3993BFC8F}" type="presParOf" srcId="{0B2CC914-610B-4A1D-B106-6BD52A5131A5}" destId="{A5ACA588-92AD-47AD-AB7F-5A3079A6F737}" srcOrd="0" destOrd="0" presId="urn:microsoft.com/office/officeart/2005/8/layout/orgChart1"/>
    <dgm:cxn modelId="{7DC2A0F7-D8A9-4C16-9D15-0E20D5FB3C09}" type="presParOf" srcId="{A5ACA588-92AD-47AD-AB7F-5A3079A6F737}" destId="{AE9446EB-B345-457A-896E-5C125B5F0752}" srcOrd="0" destOrd="0" presId="urn:microsoft.com/office/officeart/2005/8/layout/orgChart1"/>
    <dgm:cxn modelId="{786EFE72-2CCA-42C9-AFD8-246969900457}" type="presParOf" srcId="{A5ACA588-92AD-47AD-AB7F-5A3079A6F737}" destId="{2305A4C6-3EEA-444C-8D51-57F8517C9267}" srcOrd="1" destOrd="0" presId="urn:microsoft.com/office/officeart/2005/8/layout/orgChart1"/>
    <dgm:cxn modelId="{171008AA-7519-49B6-A7C0-4A07ABE1EDFE}" type="presParOf" srcId="{0B2CC914-610B-4A1D-B106-6BD52A5131A5}" destId="{00FEF5D0-3483-4E2E-A9C4-2A1D97D07689}" srcOrd="1" destOrd="0" presId="urn:microsoft.com/office/officeart/2005/8/layout/orgChart1"/>
    <dgm:cxn modelId="{D7FC4043-D71E-44E4-9D3D-6E864322AB7A}" type="presParOf" srcId="{0B2CC914-610B-4A1D-B106-6BD52A5131A5}" destId="{379670A8-2C68-4C9D-BF51-6E37CD641858}" srcOrd="2" destOrd="0" presId="urn:microsoft.com/office/officeart/2005/8/layout/orgChart1"/>
    <dgm:cxn modelId="{B1A379C7-8DB6-4A67-8268-F525BCDC3E76}" type="presParOf" srcId="{EA4127B8-0895-4512-BBC4-E62FA0307921}" destId="{55069D36-237F-4769-86C3-BB930BD6F4B1}" srcOrd="8" destOrd="0" presId="urn:microsoft.com/office/officeart/2005/8/layout/orgChart1"/>
    <dgm:cxn modelId="{34F63313-92CA-4C13-920B-1D8F0F23CFBD}" type="presParOf" srcId="{EA4127B8-0895-4512-BBC4-E62FA0307921}" destId="{37DF2627-7DE5-47CA-A0B1-D8E92EB4C107}" srcOrd="9" destOrd="0" presId="urn:microsoft.com/office/officeart/2005/8/layout/orgChart1"/>
    <dgm:cxn modelId="{4204101B-9E69-43D8-A7F9-179CED2A3088}" type="presParOf" srcId="{37DF2627-7DE5-47CA-A0B1-D8E92EB4C107}" destId="{F2B0B71A-293D-4FF5-87F7-4B43DCFFE18F}" srcOrd="0" destOrd="0" presId="urn:microsoft.com/office/officeart/2005/8/layout/orgChart1"/>
    <dgm:cxn modelId="{ABD20C82-5AE8-47C0-B9E1-09546E1E47CD}" type="presParOf" srcId="{F2B0B71A-293D-4FF5-87F7-4B43DCFFE18F}" destId="{D8CBAF0C-67C7-40C1-8826-86B5233BCD0B}" srcOrd="0" destOrd="0" presId="urn:microsoft.com/office/officeart/2005/8/layout/orgChart1"/>
    <dgm:cxn modelId="{DE9E221A-2341-47CB-ABCF-66B72BC011D0}" type="presParOf" srcId="{F2B0B71A-293D-4FF5-87F7-4B43DCFFE18F}" destId="{ECB72792-6B34-410B-9545-9B27509FE779}" srcOrd="1" destOrd="0" presId="urn:microsoft.com/office/officeart/2005/8/layout/orgChart1"/>
    <dgm:cxn modelId="{A2F15CF0-B325-42A1-9CB6-87E1D4FF5934}" type="presParOf" srcId="{37DF2627-7DE5-47CA-A0B1-D8E92EB4C107}" destId="{6F7BE5C1-F26E-415B-B8D0-D8EC21E05841}" srcOrd="1" destOrd="0" presId="urn:microsoft.com/office/officeart/2005/8/layout/orgChart1"/>
    <dgm:cxn modelId="{E3426BE8-8A83-4169-B077-714D3CCF1396}" type="presParOf" srcId="{37DF2627-7DE5-47CA-A0B1-D8E92EB4C107}" destId="{B2AE1C7A-2E7D-4ABD-A383-F07E87FC8E09}" srcOrd="2" destOrd="0" presId="urn:microsoft.com/office/officeart/2005/8/layout/orgChart1"/>
    <dgm:cxn modelId="{F448A0B7-AA08-4CEB-BBB0-B587CCEEC3E6}" type="presParOf" srcId="{EA4127B8-0895-4512-BBC4-E62FA0307921}" destId="{0C8FE8A5-EFD0-4964-8D2B-4332D7697A61}" srcOrd="10" destOrd="0" presId="urn:microsoft.com/office/officeart/2005/8/layout/orgChart1"/>
    <dgm:cxn modelId="{E6AEF5CD-E5A7-4F1E-9EA4-638B9577D623}" type="presParOf" srcId="{EA4127B8-0895-4512-BBC4-E62FA0307921}" destId="{6CACA224-0595-47D3-9F86-47DB551C4C45}" srcOrd="11" destOrd="0" presId="urn:microsoft.com/office/officeart/2005/8/layout/orgChart1"/>
    <dgm:cxn modelId="{C417A0A3-5611-44AF-8763-DD083D45F059}" type="presParOf" srcId="{6CACA224-0595-47D3-9F86-47DB551C4C45}" destId="{84BFEED1-F52F-42C8-9797-3BB3548FD148}" srcOrd="0" destOrd="0" presId="urn:microsoft.com/office/officeart/2005/8/layout/orgChart1"/>
    <dgm:cxn modelId="{32C56200-F792-431F-B4DD-EB361DF356AC}" type="presParOf" srcId="{84BFEED1-F52F-42C8-9797-3BB3548FD148}" destId="{38D38758-F345-4417-A27E-A9FB1A0B04DD}" srcOrd="0" destOrd="0" presId="urn:microsoft.com/office/officeart/2005/8/layout/orgChart1"/>
    <dgm:cxn modelId="{272337C7-B565-4BA3-B30B-B8E9816468C1}" type="presParOf" srcId="{84BFEED1-F52F-42C8-9797-3BB3548FD148}" destId="{AF0BE5C1-3208-40B2-80E9-D55880BC9C48}" srcOrd="1" destOrd="0" presId="urn:microsoft.com/office/officeart/2005/8/layout/orgChart1"/>
    <dgm:cxn modelId="{2982BDBE-0B5D-4D3E-809D-9FEE3A03CECE}" type="presParOf" srcId="{6CACA224-0595-47D3-9F86-47DB551C4C45}" destId="{BF4AE424-376D-461D-87F0-8C374960ADFF}" srcOrd="1" destOrd="0" presId="urn:microsoft.com/office/officeart/2005/8/layout/orgChart1"/>
    <dgm:cxn modelId="{89FE8121-961F-4237-9E10-329CB842D762}" type="presParOf" srcId="{6CACA224-0595-47D3-9F86-47DB551C4C45}" destId="{A4564D0C-8792-4059-9ECB-69F2A5F23060}" srcOrd="2" destOrd="0" presId="urn:microsoft.com/office/officeart/2005/8/layout/orgChart1"/>
    <dgm:cxn modelId="{3A6BECDC-14A1-4F3C-A5E3-464B0EF36B61}" type="presParOf" srcId="{AA73167E-031E-4A3D-96ED-0CB4A972F5D8}" destId="{0F3D3501-9B3E-4055-B2FD-413A8888B18B}" srcOrd="2" destOrd="0" presId="urn:microsoft.com/office/officeart/2005/8/layout/orgChart1"/>
    <dgm:cxn modelId="{BDD6B4BE-C7E6-448D-B3B8-7D2E25879E1D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Тормозные устройства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77000939-5BD7-4F96-B4D3-0AB776140D05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колодочные</a:t>
          </a:r>
          <a:r>
            <a:rPr lang="ru-RU" dirty="0"/>
            <a:t> </a:t>
          </a:r>
          <a:endParaRPr lang="ru-RU" b="1" dirty="0">
            <a:solidFill>
              <a:schemeClr val="tx1"/>
            </a:solidFill>
          </a:endParaRPr>
        </a:p>
      </dgm:t>
    </dgm:pt>
    <dgm:pt modelId="{4211C3AE-A18C-4CAB-ACA5-34D893E31E55}" type="parTrans" cxnId="{732CDEB8-04CE-495F-94C6-044BF0FC1C1E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138C993B-5C0F-49A4-88F9-8627D3415EBC}" type="sibTrans" cxnId="{732CDEB8-04CE-495F-94C6-044BF0FC1C1E}">
      <dgm:prSet/>
      <dgm:spPr/>
      <dgm:t>
        <a:bodyPr/>
        <a:lstStyle/>
        <a:p>
          <a:endParaRPr lang="ru-RU"/>
        </a:p>
      </dgm:t>
    </dgm:pt>
    <dgm:pt modelId="{7B8AF059-6609-4EDB-9326-B223C1712E35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ленточные</a:t>
          </a:r>
          <a:r>
            <a:rPr lang="ru-RU" dirty="0"/>
            <a:t> </a:t>
          </a:r>
          <a:endParaRPr lang="ru-RU" b="1" dirty="0">
            <a:solidFill>
              <a:schemeClr val="tx1"/>
            </a:solidFill>
          </a:endParaRPr>
        </a:p>
      </dgm:t>
    </dgm:pt>
    <dgm:pt modelId="{645D16F1-2085-44E5-AA55-E01815508D45}" type="parTrans" cxnId="{19DA7081-1375-4A52-9636-771698EEA7D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154456A0-798D-4B50-A5DB-D7366F54825B}" type="sibTrans" cxnId="{19DA7081-1375-4A52-9636-771698EEA7D0}">
      <dgm:prSet/>
      <dgm:spPr/>
      <dgm:t>
        <a:bodyPr/>
        <a:lstStyle/>
        <a:p>
          <a:endParaRPr lang="ru-RU"/>
        </a:p>
      </dgm:t>
    </dgm:pt>
    <dgm:pt modelId="{7C7B74C6-327A-4918-AE74-4CFF42D36C16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кони­ческие</a:t>
          </a:r>
          <a:r>
            <a:rPr lang="ru-RU" dirty="0"/>
            <a:t> </a:t>
          </a:r>
          <a:endParaRPr lang="ru-RU" b="1" dirty="0">
            <a:solidFill>
              <a:schemeClr val="tx1"/>
            </a:solidFill>
          </a:endParaRPr>
        </a:p>
      </dgm:t>
    </dgm:pt>
    <dgm:pt modelId="{1A745A74-E71D-4AE4-AD4E-25885FCBA33B}" type="parTrans" cxnId="{CD3DFA8E-4D00-4758-AA40-F76C10E7DF4A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1B96AD6-6318-4AD3-B5CF-0F4583292F2D}" type="sibTrans" cxnId="{CD3DFA8E-4D00-4758-AA40-F76C10E7DF4A}">
      <dgm:prSet/>
      <dgm:spPr/>
      <dgm:t>
        <a:bodyPr/>
        <a:lstStyle/>
        <a:p>
          <a:endParaRPr lang="ru-RU"/>
        </a:p>
      </dgm:t>
    </dgm:pt>
    <dgm:pt modelId="{FEFACB17-E81E-4770-9AD9-39A39A429EC1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пластинчатые</a:t>
          </a:r>
          <a:r>
            <a:rPr lang="ru-RU" dirty="0"/>
            <a:t> </a:t>
          </a:r>
          <a:endParaRPr lang="ru-RU" b="1" dirty="0">
            <a:solidFill>
              <a:schemeClr val="tx1"/>
            </a:solidFill>
          </a:endParaRPr>
        </a:p>
      </dgm:t>
    </dgm:pt>
    <dgm:pt modelId="{9CE6E9AB-69B9-498D-89BD-86221818C793}" type="parTrans" cxnId="{44650E30-44DC-4331-B839-A7194207211B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8D617C03-FE08-4F1C-9CA3-D3C7661C51EA}" type="sibTrans" cxnId="{44650E30-44DC-4331-B839-A7194207211B}">
      <dgm:prSet/>
      <dgm:spPr/>
      <dgm:t>
        <a:bodyPr/>
        <a:lstStyle/>
        <a:p>
          <a:endParaRPr lang="ru-RU"/>
        </a:p>
      </dgm:t>
    </dgm:pt>
    <dgm:pt modelId="{84E57F1D-45D3-4C16-87FD-0A392A7A4C9E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i="1" dirty="0">
              <a:solidFill>
                <a:schemeClr val="tx1"/>
              </a:solidFill>
            </a:rPr>
            <a:t>центробежные</a:t>
          </a:r>
          <a:r>
            <a:rPr lang="ru-RU" dirty="0"/>
            <a:t> </a:t>
          </a:r>
          <a:endParaRPr lang="ru-RU" b="1" dirty="0">
            <a:solidFill>
              <a:schemeClr val="tx1"/>
            </a:solidFill>
          </a:endParaRPr>
        </a:p>
      </dgm:t>
    </dgm:pt>
    <dgm:pt modelId="{56D6442E-2DA8-4D23-9024-3E9D48C46AD1}" type="parTrans" cxnId="{06B92931-38D4-49ED-83C5-2C71CBA31088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70DE6B33-A258-4C7B-96DA-58A994D07626}" type="sibTrans" cxnId="{06B92931-38D4-49ED-83C5-2C71CBA31088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r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509334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04AC49FC-F249-43E1-B2F7-0FA04D4F1A42}" type="pres">
      <dgm:prSet presAssocID="{4211C3AE-A18C-4CAB-ACA5-34D893E31E55}" presName="Name50" presStyleLbl="parChTrans1D2" presStyleIdx="0" presStyleCnt="5"/>
      <dgm:spPr/>
    </dgm:pt>
    <dgm:pt modelId="{237A2FA1-160B-4E12-93C7-CCA5DD13B5F0}" type="pres">
      <dgm:prSet presAssocID="{77000939-5BD7-4F96-B4D3-0AB776140D05}" presName="hierRoot2" presStyleCnt="0">
        <dgm:presLayoutVars>
          <dgm:hierBranch val="init"/>
        </dgm:presLayoutVars>
      </dgm:prSet>
      <dgm:spPr/>
    </dgm:pt>
    <dgm:pt modelId="{1477B62C-1F39-4294-855D-731F8F8D0DE4}" type="pres">
      <dgm:prSet presAssocID="{77000939-5BD7-4F96-B4D3-0AB776140D05}" presName="rootComposite" presStyleCnt="0"/>
      <dgm:spPr/>
    </dgm:pt>
    <dgm:pt modelId="{A904AD6D-E2C8-4427-9ED8-9BC2D02AE866}" type="pres">
      <dgm:prSet presAssocID="{77000939-5BD7-4F96-B4D3-0AB776140D05}" presName="rootText" presStyleLbl="node2" presStyleIdx="0" presStyleCnt="5" custScaleX="411167">
        <dgm:presLayoutVars>
          <dgm:chPref val="3"/>
        </dgm:presLayoutVars>
      </dgm:prSet>
      <dgm:spPr/>
    </dgm:pt>
    <dgm:pt modelId="{758F0894-3C10-4F0E-A401-706C808ABA8B}" type="pres">
      <dgm:prSet presAssocID="{77000939-5BD7-4F96-B4D3-0AB776140D05}" presName="rootConnector" presStyleLbl="node2" presStyleIdx="0" presStyleCnt="5"/>
      <dgm:spPr/>
    </dgm:pt>
    <dgm:pt modelId="{082ECB2C-9D3F-45F8-B444-A0254C055B80}" type="pres">
      <dgm:prSet presAssocID="{77000939-5BD7-4F96-B4D3-0AB776140D05}" presName="hierChild4" presStyleCnt="0"/>
      <dgm:spPr/>
    </dgm:pt>
    <dgm:pt modelId="{83FA8666-3047-49D5-8C70-077E482375F5}" type="pres">
      <dgm:prSet presAssocID="{77000939-5BD7-4F96-B4D3-0AB776140D05}" presName="hierChild5" presStyleCnt="0"/>
      <dgm:spPr/>
    </dgm:pt>
    <dgm:pt modelId="{DF1CCC53-4FC3-4D55-AC3E-DA74988F393F}" type="pres">
      <dgm:prSet presAssocID="{645D16F1-2085-44E5-AA55-E01815508D45}" presName="Name50" presStyleLbl="parChTrans1D2" presStyleIdx="1" presStyleCnt="5"/>
      <dgm:spPr/>
    </dgm:pt>
    <dgm:pt modelId="{ACD30211-2492-4855-94D6-DFBD6A3B03B0}" type="pres">
      <dgm:prSet presAssocID="{7B8AF059-6609-4EDB-9326-B223C1712E35}" presName="hierRoot2" presStyleCnt="0">
        <dgm:presLayoutVars>
          <dgm:hierBranch val="init"/>
        </dgm:presLayoutVars>
      </dgm:prSet>
      <dgm:spPr/>
    </dgm:pt>
    <dgm:pt modelId="{731F7353-5570-4786-904F-3B2995364C9E}" type="pres">
      <dgm:prSet presAssocID="{7B8AF059-6609-4EDB-9326-B223C1712E35}" presName="rootComposite" presStyleCnt="0"/>
      <dgm:spPr/>
    </dgm:pt>
    <dgm:pt modelId="{E9E7665F-E183-4385-8D9A-9909867A7D52}" type="pres">
      <dgm:prSet presAssocID="{7B8AF059-6609-4EDB-9326-B223C1712E35}" presName="rootText" presStyleLbl="node2" presStyleIdx="1" presStyleCnt="5" custScaleX="411167">
        <dgm:presLayoutVars>
          <dgm:chPref val="3"/>
        </dgm:presLayoutVars>
      </dgm:prSet>
      <dgm:spPr/>
    </dgm:pt>
    <dgm:pt modelId="{370D0849-621A-4D55-AC2E-201E9070E1C8}" type="pres">
      <dgm:prSet presAssocID="{7B8AF059-6609-4EDB-9326-B223C1712E35}" presName="rootConnector" presStyleLbl="node2" presStyleIdx="1" presStyleCnt="5"/>
      <dgm:spPr/>
    </dgm:pt>
    <dgm:pt modelId="{B323FEEB-AF55-44B7-B043-5789B41C44D7}" type="pres">
      <dgm:prSet presAssocID="{7B8AF059-6609-4EDB-9326-B223C1712E35}" presName="hierChild4" presStyleCnt="0"/>
      <dgm:spPr/>
    </dgm:pt>
    <dgm:pt modelId="{9DFF1D9F-E9D3-4DE3-AC24-4B0BE4B4BD37}" type="pres">
      <dgm:prSet presAssocID="{7B8AF059-6609-4EDB-9326-B223C1712E35}" presName="hierChild5" presStyleCnt="0"/>
      <dgm:spPr/>
    </dgm:pt>
    <dgm:pt modelId="{BC637961-4554-4D50-8F16-4334CFF5A1D2}" type="pres">
      <dgm:prSet presAssocID="{1A745A74-E71D-4AE4-AD4E-25885FCBA33B}" presName="Name50" presStyleLbl="parChTrans1D2" presStyleIdx="2" presStyleCnt="5"/>
      <dgm:spPr/>
    </dgm:pt>
    <dgm:pt modelId="{95A76874-4962-420A-B24C-D01766636B35}" type="pres">
      <dgm:prSet presAssocID="{7C7B74C6-327A-4918-AE74-4CFF42D36C16}" presName="hierRoot2" presStyleCnt="0">
        <dgm:presLayoutVars>
          <dgm:hierBranch val="init"/>
        </dgm:presLayoutVars>
      </dgm:prSet>
      <dgm:spPr/>
    </dgm:pt>
    <dgm:pt modelId="{526CCB1B-D60D-42FE-9446-BD0339D292B0}" type="pres">
      <dgm:prSet presAssocID="{7C7B74C6-327A-4918-AE74-4CFF42D36C16}" presName="rootComposite" presStyleCnt="0"/>
      <dgm:spPr/>
    </dgm:pt>
    <dgm:pt modelId="{88FED0DF-A6E2-41F6-9CE5-B65B5380092B}" type="pres">
      <dgm:prSet presAssocID="{7C7B74C6-327A-4918-AE74-4CFF42D36C16}" presName="rootText" presStyleLbl="node2" presStyleIdx="2" presStyleCnt="5" custScaleX="411167">
        <dgm:presLayoutVars>
          <dgm:chPref val="3"/>
        </dgm:presLayoutVars>
      </dgm:prSet>
      <dgm:spPr/>
    </dgm:pt>
    <dgm:pt modelId="{90600D24-23E4-4824-884E-980729274018}" type="pres">
      <dgm:prSet presAssocID="{7C7B74C6-327A-4918-AE74-4CFF42D36C16}" presName="rootConnector" presStyleLbl="node2" presStyleIdx="2" presStyleCnt="5"/>
      <dgm:spPr/>
    </dgm:pt>
    <dgm:pt modelId="{B3520FC5-4158-4752-8C63-C61828E94BEC}" type="pres">
      <dgm:prSet presAssocID="{7C7B74C6-327A-4918-AE74-4CFF42D36C16}" presName="hierChild4" presStyleCnt="0"/>
      <dgm:spPr/>
    </dgm:pt>
    <dgm:pt modelId="{06ACB6B5-1230-42E5-8845-42562218E839}" type="pres">
      <dgm:prSet presAssocID="{7C7B74C6-327A-4918-AE74-4CFF42D36C16}" presName="hierChild5" presStyleCnt="0"/>
      <dgm:spPr/>
    </dgm:pt>
    <dgm:pt modelId="{9457D408-48CF-46CE-90DB-FB3C9B16A83D}" type="pres">
      <dgm:prSet presAssocID="{9CE6E9AB-69B9-498D-89BD-86221818C793}" presName="Name50" presStyleLbl="parChTrans1D2" presStyleIdx="3" presStyleCnt="5"/>
      <dgm:spPr/>
    </dgm:pt>
    <dgm:pt modelId="{717A4745-4262-434C-BC6F-8741ED99A882}" type="pres">
      <dgm:prSet presAssocID="{FEFACB17-E81E-4770-9AD9-39A39A429EC1}" presName="hierRoot2" presStyleCnt="0">
        <dgm:presLayoutVars>
          <dgm:hierBranch val="init"/>
        </dgm:presLayoutVars>
      </dgm:prSet>
      <dgm:spPr/>
    </dgm:pt>
    <dgm:pt modelId="{597F3A66-656C-43E2-9213-15278FFC7789}" type="pres">
      <dgm:prSet presAssocID="{FEFACB17-E81E-4770-9AD9-39A39A429EC1}" presName="rootComposite" presStyleCnt="0"/>
      <dgm:spPr/>
    </dgm:pt>
    <dgm:pt modelId="{0FDB05FD-E977-4182-A845-B7562D20F42B}" type="pres">
      <dgm:prSet presAssocID="{FEFACB17-E81E-4770-9AD9-39A39A429EC1}" presName="rootText" presStyleLbl="node2" presStyleIdx="3" presStyleCnt="5" custScaleX="411167">
        <dgm:presLayoutVars>
          <dgm:chPref val="3"/>
        </dgm:presLayoutVars>
      </dgm:prSet>
      <dgm:spPr/>
    </dgm:pt>
    <dgm:pt modelId="{DD61E725-3CF4-4FAF-925C-0287333EEA81}" type="pres">
      <dgm:prSet presAssocID="{FEFACB17-E81E-4770-9AD9-39A39A429EC1}" presName="rootConnector" presStyleLbl="node2" presStyleIdx="3" presStyleCnt="5"/>
      <dgm:spPr/>
    </dgm:pt>
    <dgm:pt modelId="{C6347525-55CC-4401-A273-17412177FC87}" type="pres">
      <dgm:prSet presAssocID="{FEFACB17-E81E-4770-9AD9-39A39A429EC1}" presName="hierChild4" presStyleCnt="0"/>
      <dgm:spPr/>
    </dgm:pt>
    <dgm:pt modelId="{6543FFDE-0886-4BDC-9492-9D2442C29E83}" type="pres">
      <dgm:prSet presAssocID="{FEFACB17-E81E-4770-9AD9-39A39A429EC1}" presName="hierChild5" presStyleCnt="0"/>
      <dgm:spPr/>
    </dgm:pt>
    <dgm:pt modelId="{4A09FF22-3728-45B0-A7D4-218B99071746}" type="pres">
      <dgm:prSet presAssocID="{56D6442E-2DA8-4D23-9024-3E9D48C46AD1}" presName="Name50" presStyleLbl="parChTrans1D2" presStyleIdx="4" presStyleCnt="5"/>
      <dgm:spPr/>
    </dgm:pt>
    <dgm:pt modelId="{1650AF17-ED8B-468F-B0E1-3DE84580B81E}" type="pres">
      <dgm:prSet presAssocID="{84E57F1D-45D3-4C16-87FD-0A392A7A4C9E}" presName="hierRoot2" presStyleCnt="0">
        <dgm:presLayoutVars>
          <dgm:hierBranch val="init"/>
        </dgm:presLayoutVars>
      </dgm:prSet>
      <dgm:spPr/>
    </dgm:pt>
    <dgm:pt modelId="{A77C9A85-9F40-48D6-BB3F-EE81D76EB81B}" type="pres">
      <dgm:prSet presAssocID="{84E57F1D-45D3-4C16-87FD-0A392A7A4C9E}" presName="rootComposite" presStyleCnt="0"/>
      <dgm:spPr/>
    </dgm:pt>
    <dgm:pt modelId="{3953795A-5A8F-49DE-96F0-F5DA003DD4A1}" type="pres">
      <dgm:prSet presAssocID="{84E57F1D-45D3-4C16-87FD-0A392A7A4C9E}" presName="rootText" presStyleLbl="node2" presStyleIdx="4" presStyleCnt="5" custScaleX="411167">
        <dgm:presLayoutVars>
          <dgm:chPref val="3"/>
        </dgm:presLayoutVars>
      </dgm:prSet>
      <dgm:spPr/>
    </dgm:pt>
    <dgm:pt modelId="{4522CAE8-3008-4DCD-B36C-F3365FEE901B}" type="pres">
      <dgm:prSet presAssocID="{84E57F1D-45D3-4C16-87FD-0A392A7A4C9E}" presName="rootConnector" presStyleLbl="node2" presStyleIdx="4" presStyleCnt="5"/>
      <dgm:spPr/>
    </dgm:pt>
    <dgm:pt modelId="{A1DB1D43-B295-4B88-9CA6-A0130F551B31}" type="pres">
      <dgm:prSet presAssocID="{84E57F1D-45D3-4C16-87FD-0A392A7A4C9E}" presName="hierChild4" presStyleCnt="0"/>
      <dgm:spPr/>
    </dgm:pt>
    <dgm:pt modelId="{0FFA1B31-75D8-4066-ACC0-76C19525AF4F}" type="pres">
      <dgm:prSet presAssocID="{84E57F1D-45D3-4C16-87FD-0A392A7A4C9E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A7DAC906-EE0E-48AF-9788-AF7EEF1483C1}" type="presOf" srcId="{E574E1A9-68C7-4D0B-A153-66E0E205267B}" destId="{AFEF80A2-3A13-4059-985B-D88F6FAD24D0}" srcOrd="0" destOrd="0" presId="urn:microsoft.com/office/officeart/2005/8/layout/orgChart1"/>
    <dgm:cxn modelId="{F4408C0E-DBF4-47C9-A95C-AD3948270E4B}" type="presOf" srcId="{83AF64ED-1A87-40D2-AAB2-84D11CD1AF7C}" destId="{31774F90-206D-4D3D-BFD4-F0F9CF3CB211}" srcOrd="1" destOrd="0" presId="urn:microsoft.com/office/officeart/2005/8/layout/orgChart1"/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EDCB8223-80B1-4BD5-905E-294BDAAFEE1B}" type="presOf" srcId="{7B8AF059-6609-4EDB-9326-B223C1712E35}" destId="{370D0849-621A-4D55-AC2E-201E9070E1C8}" srcOrd="1" destOrd="0" presId="urn:microsoft.com/office/officeart/2005/8/layout/orgChart1"/>
    <dgm:cxn modelId="{44650E30-44DC-4331-B839-A7194207211B}" srcId="{83AF64ED-1A87-40D2-AAB2-84D11CD1AF7C}" destId="{FEFACB17-E81E-4770-9AD9-39A39A429EC1}" srcOrd="3" destOrd="0" parTransId="{9CE6E9AB-69B9-498D-89BD-86221818C793}" sibTransId="{8D617C03-FE08-4F1C-9CA3-D3C7661C51EA}"/>
    <dgm:cxn modelId="{06B92931-38D4-49ED-83C5-2C71CBA31088}" srcId="{83AF64ED-1A87-40D2-AAB2-84D11CD1AF7C}" destId="{84E57F1D-45D3-4C16-87FD-0A392A7A4C9E}" srcOrd="4" destOrd="0" parTransId="{56D6442E-2DA8-4D23-9024-3E9D48C46AD1}" sibTransId="{70DE6B33-A258-4C7B-96DA-58A994D07626}"/>
    <dgm:cxn modelId="{8440C636-8C8D-4CF3-BCDD-749A8588D60C}" type="presOf" srcId="{7C7B74C6-327A-4918-AE74-4CFF42D36C16}" destId="{88FED0DF-A6E2-41F6-9CE5-B65B5380092B}" srcOrd="0" destOrd="0" presId="urn:microsoft.com/office/officeart/2005/8/layout/orgChart1"/>
    <dgm:cxn modelId="{FA139A5C-0272-4434-AD0D-408F94CAEF82}" type="presOf" srcId="{84E57F1D-45D3-4C16-87FD-0A392A7A4C9E}" destId="{3953795A-5A8F-49DE-96F0-F5DA003DD4A1}" srcOrd="0" destOrd="0" presId="urn:microsoft.com/office/officeart/2005/8/layout/orgChart1"/>
    <dgm:cxn modelId="{0AC19B66-6482-489A-B530-5DB53FE5BACF}" type="presOf" srcId="{FEFACB17-E81E-4770-9AD9-39A39A429EC1}" destId="{0FDB05FD-E977-4182-A845-B7562D20F42B}" srcOrd="0" destOrd="0" presId="urn:microsoft.com/office/officeart/2005/8/layout/orgChart1"/>
    <dgm:cxn modelId="{70448148-2F51-4EB6-ADD9-B3E6BBD6E0FE}" type="presOf" srcId="{FEFACB17-E81E-4770-9AD9-39A39A429EC1}" destId="{DD61E725-3CF4-4FAF-925C-0287333EEA81}" srcOrd="1" destOrd="0" presId="urn:microsoft.com/office/officeart/2005/8/layout/orgChart1"/>
    <dgm:cxn modelId="{2FAA7471-BB64-4A3D-A653-49F4785101FC}" type="presOf" srcId="{1A745A74-E71D-4AE4-AD4E-25885FCBA33B}" destId="{BC637961-4554-4D50-8F16-4334CFF5A1D2}" srcOrd="0" destOrd="0" presId="urn:microsoft.com/office/officeart/2005/8/layout/orgChart1"/>
    <dgm:cxn modelId="{A426B77A-B8C7-4F3C-9EE8-3C3E70817274}" type="presOf" srcId="{84E57F1D-45D3-4C16-87FD-0A392A7A4C9E}" destId="{4522CAE8-3008-4DCD-B36C-F3365FEE901B}" srcOrd="1" destOrd="0" presId="urn:microsoft.com/office/officeart/2005/8/layout/orgChart1"/>
    <dgm:cxn modelId="{7DACC27A-96B4-48B5-AE94-373895041D99}" type="presOf" srcId="{7C7B74C6-327A-4918-AE74-4CFF42D36C16}" destId="{90600D24-23E4-4824-884E-980729274018}" srcOrd="1" destOrd="0" presId="urn:microsoft.com/office/officeart/2005/8/layout/orgChart1"/>
    <dgm:cxn modelId="{19DA7081-1375-4A52-9636-771698EEA7D0}" srcId="{83AF64ED-1A87-40D2-AAB2-84D11CD1AF7C}" destId="{7B8AF059-6609-4EDB-9326-B223C1712E35}" srcOrd="1" destOrd="0" parTransId="{645D16F1-2085-44E5-AA55-E01815508D45}" sibTransId="{154456A0-798D-4B50-A5DB-D7366F54825B}"/>
    <dgm:cxn modelId="{CD3DFA8E-4D00-4758-AA40-F76C10E7DF4A}" srcId="{83AF64ED-1A87-40D2-AAB2-84D11CD1AF7C}" destId="{7C7B74C6-327A-4918-AE74-4CFF42D36C16}" srcOrd="2" destOrd="0" parTransId="{1A745A74-E71D-4AE4-AD4E-25885FCBA33B}" sibTransId="{81B96AD6-6318-4AD3-B5CF-0F4583292F2D}"/>
    <dgm:cxn modelId="{1136DD92-8C82-4029-97FD-90194A14F597}" type="presOf" srcId="{9CE6E9AB-69B9-498D-89BD-86221818C793}" destId="{9457D408-48CF-46CE-90DB-FB3C9B16A83D}" srcOrd="0" destOrd="0" presId="urn:microsoft.com/office/officeart/2005/8/layout/orgChart1"/>
    <dgm:cxn modelId="{753DE797-30A4-4934-8FA3-797CC99E5D61}" type="presOf" srcId="{645D16F1-2085-44E5-AA55-E01815508D45}" destId="{DF1CCC53-4FC3-4D55-AC3E-DA74988F393F}" srcOrd="0" destOrd="0" presId="urn:microsoft.com/office/officeart/2005/8/layout/orgChart1"/>
    <dgm:cxn modelId="{F8416FA6-A937-4B0A-B77B-AC6CB5A31A17}" type="presOf" srcId="{83AF64ED-1A87-40D2-AAB2-84D11CD1AF7C}" destId="{301ABC2E-58F5-4B8C-9597-2A5D298046C1}" srcOrd="0" destOrd="0" presId="urn:microsoft.com/office/officeart/2005/8/layout/orgChart1"/>
    <dgm:cxn modelId="{732CDEB8-04CE-495F-94C6-044BF0FC1C1E}" srcId="{83AF64ED-1A87-40D2-AAB2-84D11CD1AF7C}" destId="{77000939-5BD7-4F96-B4D3-0AB776140D05}" srcOrd="0" destOrd="0" parTransId="{4211C3AE-A18C-4CAB-ACA5-34D893E31E55}" sibTransId="{138C993B-5C0F-49A4-88F9-8627D3415EBC}"/>
    <dgm:cxn modelId="{047528C2-6DBA-4D89-B74E-FB0FA85BB7A3}" type="presOf" srcId="{77000939-5BD7-4F96-B4D3-0AB776140D05}" destId="{A904AD6D-E2C8-4427-9ED8-9BC2D02AE866}" srcOrd="0" destOrd="0" presId="urn:microsoft.com/office/officeart/2005/8/layout/orgChart1"/>
    <dgm:cxn modelId="{2C1498C7-1676-454C-AF64-B45EFD6A6BB8}" type="presOf" srcId="{4211C3AE-A18C-4CAB-ACA5-34D893E31E55}" destId="{04AC49FC-F249-43E1-B2F7-0FA04D4F1A42}" srcOrd="0" destOrd="0" presId="urn:microsoft.com/office/officeart/2005/8/layout/orgChart1"/>
    <dgm:cxn modelId="{E85F58E7-6F8F-47B2-9B7E-857977D764EB}" type="presOf" srcId="{56D6442E-2DA8-4D23-9024-3E9D48C46AD1}" destId="{4A09FF22-3728-45B0-A7D4-218B99071746}" srcOrd="0" destOrd="0" presId="urn:microsoft.com/office/officeart/2005/8/layout/orgChart1"/>
    <dgm:cxn modelId="{7FFF28EC-D143-4E35-8E28-4CFEAD95743A}" type="presOf" srcId="{7B8AF059-6609-4EDB-9326-B223C1712E35}" destId="{E9E7665F-E183-4385-8D9A-9909867A7D52}" srcOrd="0" destOrd="0" presId="urn:microsoft.com/office/officeart/2005/8/layout/orgChart1"/>
    <dgm:cxn modelId="{EAB107F2-E228-4CD6-9B36-F7F940E45A50}" type="presOf" srcId="{77000939-5BD7-4F96-B4D3-0AB776140D05}" destId="{758F0894-3C10-4F0E-A401-706C808ABA8B}" srcOrd="1" destOrd="0" presId="urn:microsoft.com/office/officeart/2005/8/layout/orgChart1"/>
    <dgm:cxn modelId="{FD3B1587-D3FF-4B33-9F43-1D22C442344E}" type="presParOf" srcId="{AFEF80A2-3A13-4059-985B-D88F6FAD24D0}" destId="{7775B5F7-E503-4279-AA33-6B79F280F8C4}" srcOrd="0" destOrd="0" presId="urn:microsoft.com/office/officeart/2005/8/layout/orgChart1"/>
    <dgm:cxn modelId="{A48E2354-62F6-4E50-BE89-F90B1A394953}" type="presParOf" srcId="{7775B5F7-E503-4279-AA33-6B79F280F8C4}" destId="{FD369CE2-A01F-4C42-A663-BD1BA847D8EC}" srcOrd="0" destOrd="0" presId="urn:microsoft.com/office/officeart/2005/8/layout/orgChart1"/>
    <dgm:cxn modelId="{035F965A-5D2C-4820-816E-553C0C5337B0}" type="presParOf" srcId="{FD369CE2-A01F-4C42-A663-BD1BA847D8EC}" destId="{301ABC2E-58F5-4B8C-9597-2A5D298046C1}" srcOrd="0" destOrd="0" presId="urn:microsoft.com/office/officeart/2005/8/layout/orgChart1"/>
    <dgm:cxn modelId="{045E5E57-3D3E-40A2-97CB-E7E54DBCC271}" type="presParOf" srcId="{FD369CE2-A01F-4C42-A663-BD1BA847D8EC}" destId="{31774F90-206D-4D3D-BFD4-F0F9CF3CB211}" srcOrd="1" destOrd="0" presId="urn:microsoft.com/office/officeart/2005/8/layout/orgChart1"/>
    <dgm:cxn modelId="{AA4AE5BE-437B-4B3D-BF75-6699DC2A34BE}" type="presParOf" srcId="{7775B5F7-E503-4279-AA33-6B79F280F8C4}" destId="{E0D6F6C0-91B3-49D5-96A5-DEC57520CC86}" srcOrd="1" destOrd="0" presId="urn:microsoft.com/office/officeart/2005/8/layout/orgChart1"/>
    <dgm:cxn modelId="{5F2E9908-90A5-4E7F-9162-2A288EEEEC46}" type="presParOf" srcId="{E0D6F6C0-91B3-49D5-96A5-DEC57520CC86}" destId="{04AC49FC-F249-43E1-B2F7-0FA04D4F1A42}" srcOrd="0" destOrd="0" presId="urn:microsoft.com/office/officeart/2005/8/layout/orgChart1"/>
    <dgm:cxn modelId="{3703679C-CA3C-4C77-B94B-D9D5450BBF0F}" type="presParOf" srcId="{E0D6F6C0-91B3-49D5-96A5-DEC57520CC86}" destId="{237A2FA1-160B-4E12-93C7-CCA5DD13B5F0}" srcOrd="1" destOrd="0" presId="urn:microsoft.com/office/officeart/2005/8/layout/orgChart1"/>
    <dgm:cxn modelId="{2E2C3EAA-079A-4E56-BDFD-13CE0CAE60CE}" type="presParOf" srcId="{237A2FA1-160B-4E12-93C7-CCA5DD13B5F0}" destId="{1477B62C-1F39-4294-855D-731F8F8D0DE4}" srcOrd="0" destOrd="0" presId="urn:microsoft.com/office/officeart/2005/8/layout/orgChart1"/>
    <dgm:cxn modelId="{9A47F1A6-CC2F-4A98-BCD8-9B996E0C511C}" type="presParOf" srcId="{1477B62C-1F39-4294-855D-731F8F8D0DE4}" destId="{A904AD6D-E2C8-4427-9ED8-9BC2D02AE866}" srcOrd="0" destOrd="0" presId="urn:microsoft.com/office/officeart/2005/8/layout/orgChart1"/>
    <dgm:cxn modelId="{BCB9D3A8-9BB2-45E8-8244-0D2E6590C196}" type="presParOf" srcId="{1477B62C-1F39-4294-855D-731F8F8D0DE4}" destId="{758F0894-3C10-4F0E-A401-706C808ABA8B}" srcOrd="1" destOrd="0" presId="urn:microsoft.com/office/officeart/2005/8/layout/orgChart1"/>
    <dgm:cxn modelId="{BF9D6750-9C49-44F4-958A-71CB4D6D0C51}" type="presParOf" srcId="{237A2FA1-160B-4E12-93C7-CCA5DD13B5F0}" destId="{082ECB2C-9D3F-45F8-B444-A0254C055B80}" srcOrd="1" destOrd="0" presId="urn:microsoft.com/office/officeart/2005/8/layout/orgChart1"/>
    <dgm:cxn modelId="{DDBA6303-0775-48F2-A7C3-539E9C7E3ECE}" type="presParOf" srcId="{237A2FA1-160B-4E12-93C7-CCA5DD13B5F0}" destId="{83FA8666-3047-49D5-8C70-077E482375F5}" srcOrd="2" destOrd="0" presId="urn:microsoft.com/office/officeart/2005/8/layout/orgChart1"/>
    <dgm:cxn modelId="{9175A92D-44A3-4DB4-82DB-8B255C410C4B}" type="presParOf" srcId="{E0D6F6C0-91B3-49D5-96A5-DEC57520CC86}" destId="{DF1CCC53-4FC3-4D55-AC3E-DA74988F393F}" srcOrd="2" destOrd="0" presId="urn:microsoft.com/office/officeart/2005/8/layout/orgChart1"/>
    <dgm:cxn modelId="{E861201A-3C40-412C-A4F9-DE537AA80876}" type="presParOf" srcId="{E0D6F6C0-91B3-49D5-96A5-DEC57520CC86}" destId="{ACD30211-2492-4855-94D6-DFBD6A3B03B0}" srcOrd="3" destOrd="0" presId="urn:microsoft.com/office/officeart/2005/8/layout/orgChart1"/>
    <dgm:cxn modelId="{43DB7EEB-45C3-4597-AF91-8837DCF71BE1}" type="presParOf" srcId="{ACD30211-2492-4855-94D6-DFBD6A3B03B0}" destId="{731F7353-5570-4786-904F-3B2995364C9E}" srcOrd="0" destOrd="0" presId="urn:microsoft.com/office/officeart/2005/8/layout/orgChart1"/>
    <dgm:cxn modelId="{4F8AE1DE-9D9F-4029-84BF-B963AE69569C}" type="presParOf" srcId="{731F7353-5570-4786-904F-3B2995364C9E}" destId="{E9E7665F-E183-4385-8D9A-9909867A7D52}" srcOrd="0" destOrd="0" presId="urn:microsoft.com/office/officeart/2005/8/layout/orgChart1"/>
    <dgm:cxn modelId="{D7AA00A4-803B-4EA1-A44C-7D6BD879A683}" type="presParOf" srcId="{731F7353-5570-4786-904F-3B2995364C9E}" destId="{370D0849-621A-4D55-AC2E-201E9070E1C8}" srcOrd="1" destOrd="0" presId="urn:microsoft.com/office/officeart/2005/8/layout/orgChart1"/>
    <dgm:cxn modelId="{D0DB0595-0144-4D22-838B-D98F62711EBE}" type="presParOf" srcId="{ACD30211-2492-4855-94D6-DFBD6A3B03B0}" destId="{B323FEEB-AF55-44B7-B043-5789B41C44D7}" srcOrd="1" destOrd="0" presId="urn:microsoft.com/office/officeart/2005/8/layout/orgChart1"/>
    <dgm:cxn modelId="{143FBBC5-23CD-471E-A4F2-3036151F994E}" type="presParOf" srcId="{ACD30211-2492-4855-94D6-DFBD6A3B03B0}" destId="{9DFF1D9F-E9D3-4DE3-AC24-4B0BE4B4BD37}" srcOrd="2" destOrd="0" presId="urn:microsoft.com/office/officeart/2005/8/layout/orgChart1"/>
    <dgm:cxn modelId="{41E53F42-D2BF-4465-A577-DF98A9C8581E}" type="presParOf" srcId="{E0D6F6C0-91B3-49D5-96A5-DEC57520CC86}" destId="{BC637961-4554-4D50-8F16-4334CFF5A1D2}" srcOrd="4" destOrd="0" presId="urn:microsoft.com/office/officeart/2005/8/layout/orgChart1"/>
    <dgm:cxn modelId="{5A38EE55-32F5-4AAF-B29F-02478B0EFE51}" type="presParOf" srcId="{E0D6F6C0-91B3-49D5-96A5-DEC57520CC86}" destId="{95A76874-4962-420A-B24C-D01766636B35}" srcOrd="5" destOrd="0" presId="urn:microsoft.com/office/officeart/2005/8/layout/orgChart1"/>
    <dgm:cxn modelId="{6368F2E6-E214-4315-9569-BFB92DB11589}" type="presParOf" srcId="{95A76874-4962-420A-B24C-D01766636B35}" destId="{526CCB1B-D60D-42FE-9446-BD0339D292B0}" srcOrd="0" destOrd="0" presId="urn:microsoft.com/office/officeart/2005/8/layout/orgChart1"/>
    <dgm:cxn modelId="{745F0EF7-678E-4D25-BFC3-201FD740DE97}" type="presParOf" srcId="{526CCB1B-D60D-42FE-9446-BD0339D292B0}" destId="{88FED0DF-A6E2-41F6-9CE5-B65B5380092B}" srcOrd="0" destOrd="0" presId="urn:microsoft.com/office/officeart/2005/8/layout/orgChart1"/>
    <dgm:cxn modelId="{2B36E588-7E47-441F-B910-6BE8A5F48B20}" type="presParOf" srcId="{526CCB1B-D60D-42FE-9446-BD0339D292B0}" destId="{90600D24-23E4-4824-884E-980729274018}" srcOrd="1" destOrd="0" presId="urn:microsoft.com/office/officeart/2005/8/layout/orgChart1"/>
    <dgm:cxn modelId="{5EBC6451-6897-43A1-A588-BBA60AC09446}" type="presParOf" srcId="{95A76874-4962-420A-B24C-D01766636B35}" destId="{B3520FC5-4158-4752-8C63-C61828E94BEC}" srcOrd="1" destOrd="0" presId="urn:microsoft.com/office/officeart/2005/8/layout/orgChart1"/>
    <dgm:cxn modelId="{387E6AF1-9557-4A66-927C-CA51F9B89493}" type="presParOf" srcId="{95A76874-4962-420A-B24C-D01766636B35}" destId="{06ACB6B5-1230-42E5-8845-42562218E839}" srcOrd="2" destOrd="0" presId="urn:microsoft.com/office/officeart/2005/8/layout/orgChart1"/>
    <dgm:cxn modelId="{F16D118D-2C5D-47F9-AF69-A7D388F8DAFE}" type="presParOf" srcId="{E0D6F6C0-91B3-49D5-96A5-DEC57520CC86}" destId="{9457D408-48CF-46CE-90DB-FB3C9B16A83D}" srcOrd="6" destOrd="0" presId="urn:microsoft.com/office/officeart/2005/8/layout/orgChart1"/>
    <dgm:cxn modelId="{A3AFD400-97A7-41C4-9011-7AA555A75D16}" type="presParOf" srcId="{E0D6F6C0-91B3-49D5-96A5-DEC57520CC86}" destId="{717A4745-4262-434C-BC6F-8741ED99A882}" srcOrd="7" destOrd="0" presId="urn:microsoft.com/office/officeart/2005/8/layout/orgChart1"/>
    <dgm:cxn modelId="{D61C6B32-0046-44E7-9C13-842402F6587B}" type="presParOf" srcId="{717A4745-4262-434C-BC6F-8741ED99A882}" destId="{597F3A66-656C-43E2-9213-15278FFC7789}" srcOrd="0" destOrd="0" presId="urn:microsoft.com/office/officeart/2005/8/layout/orgChart1"/>
    <dgm:cxn modelId="{1E4C6038-F1B4-4525-9344-87551A3887EB}" type="presParOf" srcId="{597F3A66-656C-43E2-9213-15278FFC7789}" destId="{0FDB05FD-E977-4182-A845-B7562D20F42B}" srcOrd="0" destOrd="0" presId="urn:microsoft.com/office/officeart/2005/8/layout/orgChart1"/>
    <dgm:cxn modelId="{8A609BE0-5E73-42F2-AAB4-93F4B457CF33}" type="presParOf" srcId="{597F3A66-656C-43E2-9213-15278FFC7789}" destId="{DD61E725-3CF4-4FAF-925C-0287333EEA81}" srcOrd="1" destOrd="0" presId="urn:microsoft.com/office/officeart/2005/8/layout/orgChart1"/>
    <dgm:cxn modelId="{F82A701A-0628-4C5A-A5E1-3E85EE44F1C2}" type="presParOf" srcId="{717A4745-4262-434C-BC6F-8741ED99A882}" destId="{C6347525-55CC-4401-A273-17412177FC87}" srcOrd="1" destOrd="0" presId="urn:microsoft.com/office/officeart/2005/8/layout/orgChart1"/>
    <dgm:cxn modelId="{DD2580DF-5D36-48A0-88B4-AF00F10C9D17}" type="presParOf" srcId="{717A4745-4262-434C-BC6F-8741ED99A882}" destId="{6543FFDE-0886-4BDC-9492-9D2442C29E83}" srcOrd="2" destOrd="0" presId="urn:microsoft.com/office/officeart/2005/8/layout/orgChart1"/>
    <dgm:cxn modelId="{50308E72-5348-4F03-AB6D-55513977FEBC}" type="presParOf" srcId="{E0D6F6C0-91B3-49D5-96A5-DEC57520CC86}" destId="{4A09FF22-3728-45B0-A7D4-218B99071746}" srcOrd="8" destOrd="0" presId="urn:microsoft.com/office/officeart/2005/8/layout/orgChart1"/>
    <dgm:cxn modelId="{7A44F1A6-C1E6-465E-B2B8-FB8F412A51EA}" type="presParOf" srcId="{E0D6F6C0-91B3-49D5-96A5-DEC57520CC86}" destId="{1650AF17-ED8B-468F-B0E1-3DE84580B81E}" srcOrd="9" destOrd="0" presId="urn:microsoft.com/office/officeart/2005/8/layout/orgChart1"/>
    <dgm:cxn modelId="{1E06D63F-CE2C-417E-AA6E-55052BC163B3}" type="presParOf" srcId="{1650AF17-ED8B-468F-B0E1-3DE84580B81E}" destId="{A77C9A85-9F40-48D6-BB3F-EE81D76EB81B}" srcOrd="0" destOrd="0" presId="urn:microsoft.com/office/officeart/2005/8/layout/orgChart1"/>
    <dgm:cxn modelId="{4889D70A-2B96-4F30-A63C-22AAEC1454E4}" type="presParOf" srcId="{A77C9A85-9F40-48D6-BB3F-EE81D76EB81B}" destId="{3953795A-5A8F-49DE-96F0-F5DA003DD4A1}" srcOrd="0" destOrd="0" presId="urn:microsoft.com/office/officeart/2005/8/layout/orgChart1"/>
    <dgm:cxn modelId="{39BB6D48-A165-4ADD-BCA4-0ABCF79B9A60}" type="presParOf" srcId="{A77C9A85-9F40-48D6-BB3F-EE81D76EB81B}" destId="{4522CAE8-3008-4DCD-B36C-F3365FEE901B}" srcOrd="1" destOrd="0" presId="urn:microsoft.com/office/officeart/2005/8/layout/orgChart1"/>
    <dgm:cxn modelId="{C20A405C-D3C7-47A5-9FB2-91752F3107FD}" type="presParOf" srcId="{1650AF17-ED8B-468F-B0E1-3DE84580B81E}" destId="{A1DB1D43-B295-4B88-9CA6-A0130F551B31}" srcOrd="1" destOrd="0" presId="urn:microsoft.com/office/officeart/2005/8/layout/orgChart1"/>
    <dgm:cxn modelId="{FD874698-2D5C-4853-827D-36A2BE1F86FA}" type="presParOf" srcId="{1650AF17-ED8B-468F-B0E1-3DE84580B81E}" destId="{0FFA1B31-75D8-4066-ACC0-76C19525AF4F}" srcOrd="2" destOrd="0" presId="urn:microsoft.com/office/officeart/2005/8/layout/orgChart1"/>
    <dgm:cxn modelId="{CBF0ACD1-AA0C-4DE1-A2F4-BC40378A8C82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574E1A9-68C7-4D0B-A153-66E0E205267B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F64ED-1A87-40D2-AAB2-84D11CD1AF7C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Гидравлические трансмиссии</a:t>
          </a:r>
        </a:p>
      </dgm:t>
    </dgm:pt>
    <dgm:pt modelId="{72F41CCC-3130-4861-BE1C-20E249D612D3}" type="parTrans" cxnId="{CA81B91C-529D-4F4B-803B-693B37A92037}">
      <dgm:prSet/>
      <dgm:spPr/>
      <dgm:t>
        <a:bodyPr/>
        <a:lstStyle/>
        <a:p>
          <a:endParaRPr lang="ru-RU"/>
        </a:p>
      </dgm:t>
    </dgm:pt>
    <dgm:pt modelId="{30CE5678-3CA6-466F-BD61-D00287E2796D}" type="sibTrans" cxnId="{CA81B91C-529D-4F4B-803B-693B37A92037}">
      <dgm:prSet/>
      <dgm:spPr/>
      <dgm:t>
        <a:bodyPr/>
        <a:lstStyle/>
        <a:p>
          <a:endParaRPr lang="ru-RU"/>
        </a:p>
      </dgm:t>
    </dgm:pt>
    <dgm:pt modelId="{77000939-5BD7-4F96-B4D3-0AB776140D05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гидрообъемные (гидростатические)</a:t>
          </a:r>
          <a:endParaRPr lang="ru-RU" b="1" dirty="0">
            <a:solidFill>
              <a:schemeClr val="tx1"/>
            </a:solidFill>
          </a:endParaRPr>
        </a:p>
      </dgm:t>
    </dgm:pt>
    <dgm:pt modelId="{4211C3AE-A18C-4CAB-ACA5-34D893E31E55}" type="parTrans" cxnId="{732CDEB8-04CE-495F-94C6-044BF0FC1C1E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138C993B-5C0F-49A4-88F9-8627D3415EBC}" type="sibTrans" cxnId="{732CDEB8-04CE-495F-94C6-044BF0FC1C1E}">
      <dgm:prSet/>
      <dgm:spPr/>
      <dgm:t>
        <a:bodyPr/>
        <a:lstStyle/>
        <a:p>
          <a:endParaRPr lang="ru-RU"/>
        </a:p>
      </dgm:t>
    </dgm:pt>
    <dgm:pt modelId="{7B8AF059-6609-4EDB-9326-B223C1712E35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гидродинамические</a:t>
          </a:r>
          <a:endParaRPr lang="ru-RU" b="1" dirty="0">
            <a:solidFill>
              <a:schemeClr val="tx1"/>
            </a:solidFill>
          </a:endParaRPr>
        </a:p>
      </dgm:t>
    </dgm:pt>
    <dgm:pt modelId="{645D16F1-2085-44E5-AA55-E01815508D45}" type="parTrans" cxnId="{19DA7081-1375-4A52-9636-771698EEA7D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154456A0-798D-4B50-A5DB-D7366F54825B}" type="sibTrans" cxnId="{19DA7081-1375-4A52-9636-771698EEA7D0}">
      <dgm:prSet/>
      <dgm:spPr/>
      <dgm:t>
        <a:bodyPr/>
        <a:lstStyle/>
        <a:p>
          <a:endParaRPr lang="ru-RU"/>
        </a:p>
      </dgm:t>
    </dgm:pt>
    <dgm:pt modelId="{AFEF80A2-3A13-4059-985B-D88F6FAD24D0}" type="pres">
      <dgm:prSet presAssocID="{E574E1A9-68C7-4D0B-A153-66E0E2052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75B5F7-E503-4279-AA33-6B79F280F8C4}" type="pres">
      <dgm:prSet presAssocID="{83AF64ED-1A87-40D2-AAB2-84D11CD1AF7C}" presName="hierRoot1" presStyleCnt="0">
        <dgm:presLayoutVars>
          <dgm:hierBranch val="r"/>
        </dgm:presLayoutVars>
      </dgm:prSet>
      <dgm:spPr/>
    </dgm:pt>
    <dgm:pt modelId="{FD369CE2-A01F-4C42-A663-BD1BA847D8EC}" type="pres">
      <dgm:prSet presAssocID="{83AF64ED-1A87-40D2-AAB2-84D11CD1AF7C}" presName="rootComposite1" presStyleCnt="0"/>
      <dgm:spPr/>
    </dgm:pt>
    <dgm:pt modelId="{301ABC2E-58F5-4B8C-9597-2A5D298046C1}" type="pres">
      <dgm:prSet presAssocID="{83AF64ED-1A87-40D2-AAB2-84D11CD1AF7C}" presName="rootText1" presStyleLbl="node0" presStyleIdx="0" presStyleCnt="1" custScaleX="509334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774F90-206D-4D3D-BFD4-F0F9CF3CB211}" type="pres">
      <dgm:prSet presAssocID="{83AF64ED-1A87-40D2-AAB2-84D11CD1AF7C}" presName="rootConnector1" presStyleLbl="node1" presStyleIdx="0" presStyleCnt="0"/>
      <dgm:spPr/>
    </dgm:pt>
    <dgm:pt modelId="{E0D6F6C0-91B3-49D5-96A5-DEC57520CC86}" type="pres">
      <dgm:prSet presAssocID="{83AF64ED-1A87-40D2-AAB2-84D11CD1AF7C}" presName="hierChild2" presStyleCnt="0"/>
      <dgm:spPr/>
    </dgm:pt>
    <dgm:pt modelId="{04AC49FC-F249-43E1-B2F7-0FA04D4F1A42}" type="pres">
      <dgm:prSet presAssocID="{4211C3AE-A18C-4CAB-ACA5-34D893E31E55}" presName="Name50" presStyleLbl="parChTrans1D2" presStyleIdx="0" presStyleCnt="2"/>
      <dgm:spPr/>
    </dgm:pt>
    <dgm:pt modelId="{237A2FA1-160B-4E12-93C7-CCA5DD13B5F0}" type="pres">
      <dgm:prSet presAssocID="{77000939-5BD7-4F96-B4D3-0AB776140D05}" presName="hierRoot2" presStyleCnt="0">
        <dgm:presLayoutVars>
          <dgm:hierBranch val="init"/>
        </dgm:presLayoutVars>
      </dgm:prSet>
      <dgm:spPr/>
    </dgm:pt>
    <dgm:pt modelId="{1477B62C-1F39-4294-855D-731F8F8D0DE4}" type="pres">
      <dgm:prSet presAssocID="{77000939-5BD7-4F96-B4D3-0AB776140D05}" presName="rootComposite" presStyleCnt="0"/>
      <dgm:spPr/>
    </dgm:pt>
    <dgm:pt modelId="{A904AD6D-E2C8-4427-9ED8-9BC2D02AE866}" type="pres">
      <dgm:prSet presAssocID="{77000939-5BD7-4F96-B4D3-0AB776140D05}" presName="rootText" presStyleLbl="node2" presStyleIdx="0" presStyleCnt="2" custScaleX="411167">
        <dgm:presLayoutVars>
          <dgm:chPref val="3"/>
        </dgm:presLayoutVars>
      </dgm:prSet>
      <dgm:spPr/>
    </dgm:pt>
    <dgm:pt modelId="{758F0894-3C10-4F0E-A401-706C808ABA8B}" type="pres">
      <dgm:prSet presAssocID="{77000939-5BD7-4F96-B4D3-0AB776140D05}" presName="rootConnector" presStyleLbl="node2" presStyleIdx="0" presStyleCnt="2"/>
      <dgm:spPr/>
    </dgm:pt>
    <dgm:pt modelId="{082ECB2C-9D3F-45F8-B444-A0254C055B80}" type="pres">
      <dgm:prSet presAssocID="{77000939-5BD7-4F96-B4D3-0AB776140D05}" presName="hierChild4" presStyleCnt="0"/>
      <dgm:spPr/>
    </dgm:pt>
    <dgm:pt modelId="{83FA8666-3047-49D5-8C70-077E482375F5}" type="pres">
      <dgm:prSet presAssocID="{77000939-5BD7-4F96-B4D3-0AB776140D05}" presName="hierChild5" presStyleCnt="0"/>
      <dgm:spPr/>
    </dgm:pt>
    <dgm:pt modelId="{DF1CCC53-4FC3-4D55-AC3E-DA74988F393F}" type="pres">
      <dgm:prSet presAssocID="{645D16F1-2085-44E5-AA55-E01815508D45}" presName="Name50" presStyleLbl="parChTrans1D2" presStyleIdx="1" presStyleCnt="2"/>
      <dgm:spPr/>
    </dgm:pt>
    <dgm:pt modelId="{ACD30211-2492-4855-94D6-DFBD6A3B03B0}" type="pres">
      <dgm:prSet presAssocID="{7B8AF059-6609-4EDB-9326-B223C1712E35}" presName="hierRoot2" presStyleCnt="0">
        <dgm:presLayoutVars>
          <dgm:hierBranch val="init"/>
        </dgm:presLayoutVars>
      </dgm:prSet>
      <dgm:spPr/>
    </dgm:pt>
    <dgm:pt modelId="{731F7353-5570-4786-904F-3B2995364C9E}" type="pres">
      <dgm:prSet presAssocID="{7B8AF059-6609-4EDB-9326-B223C1712E35}" presName="rootComposite" presStyleCnt="0"/>
      <dgm:spPr/>
    </dgm:pt>
    <dgm:pt modelId="{E9E7665F-E183-4385-8D9A-9909867A7D52}" type="pres">
      <dgm:prSet presAssocID="{7B8AF059-6609-4EDB-9326-B223C1712E35}" presName="rootText" presStyleLbl="node2" presStyleIdx="1" presStyleCnt="2" custScaleX="411167">
        <dgm:presLayoutVars>
          <dgm:chPref val="3"/>
        </dgm:presLayoutVars>
      </dgm:prSet>
      <dgm:spPr/>
    </dgm:pt>
    <dgm:pt modelId="{370D0849-621A-4D55-AC2E-201E9070E1C8}" type="pres">
      <dgm:prSet presAssocID="{7B8AF059-6609-4EDB-9326-B223C1712E35}" presName="rootConnector" presStyleLbl="node2" presStyleIdx="1" presStyleCnt="2"/>
      <dgm:spPr/>
    </dgm:pt>
    <dgm:pt modelId="{B323FEEB-AF55-44B7-B043-5789B41C44D7}" type="pres">
      <dgm:prSet presAssocID="{7B8AF059-6609-4EDB-9326-B223C1712E35}" presName="hierChild4" presStyleCnt="0"/>
      <dgm:spPr/>
    </dgm:pt>
    <dgm:pt modelId="{9DFF1D9F-E9D3-4DE3-AC24-4B0BE4B4BD37}" type="pres">
      <dgm:prSet presAssocID="{7B8AF059-6609-4EDB-9326-B223C1712E35}" presName="hierChild5" presStyleCnt="0"/>
      <dgm:spPr/>
    </dgm:pt>
    <dgm:pt modelId="{F3F83074-5C2A-4D3A-9264-BABF455483DA}" type="pres">
      <dgm:prSet presAssocID="{83AF64ED-1A87-40D2-AAB2-84D11CD1AF7C}" presName="hierChild3" presStyleCnt="0"/>
      <dgm:spPr/>
    </dgm:pt>
  </dgm:ptLst>
  <dgm:cxnLst>
    <dgm:cxn modelId="{CA81B91C-529D-4F4B-803B-693B37A92037}" srcId="{E574E1A9-68C7-4D0B-A153-66E0E205267B}" destId="{83AF64ED-1A87-40D2-AAB2-84D11CD1AF7C}" srcOrd="0" destOrd="0" parTransId="{72F41CCC-3130-4861-BE1C-20E249D612D3}" sibTransId="{30CE5678-3CA6-466F-BD61-D00287E2796D}"/>
    <dgm:cxn modelId="{E7CCCF1C-AFA5-4B76-B462-9CAB7DAC8818}" type="presOf" srcId="{83AF64ED-1A87-40D2-AAB2-84D11CD1AF7C}" destId="{31774F90-206D-4D3D-BFD4-F0F9CF3CB211}" srcOrd="1" destOrd="0" presId="urn:microsoft.com/office/officeart/2005/8/layout/orgChart1"/>
    <dgm:cxn modelId="{10DEB020-B3A3-4EC8-975B-8C6B234694D1}" type="presOf" srcId="{645D16F1-2085-44E5-AA55-E01815508D45}" destId="{DF1CCC53-4FC3-4D55-AC3E-DA74988F393F}" srcOrd="0" destOrd="0" presId="urn:microsoft.com/office/officeart/2005/8/layout/orgChart1"/>
    <dgm:cxn modelId="{B6D2D321-F7C2-4DD5-B21D-154020975387}" type="presOf" srcId="{77000939-5BD7-4F96-B4D3-0AB776140D05}" destId="{758F0894-3C10-4F0E-A401-706C808ABA8B}" srcOrd="1" destOrd="0" presId="urn:microsoft.com/office/officeart/2005/8/layout/orgChart1"/>
    <dgm:cxn modelId="{53D33625-8F0D-4D0E-9D14-D738AFBD32AC}" type="presOf" srcId="{4211C3AE-A18C-4CAB-ACA5-34D893E31E55}" destId="{04AC49FC-F249-43E1-B2F7-0FA04D4F1A42}" srcOrd="0" destOrd="0" presId="urn:microsoft.com/office/officeart/2005/8/layout/orgChart1"/>
    <dgm:cxn modelId="{DFDF882C-8C7F-4F4E-901E-21F4E9DA3C15}" type="presOf" srcId="{E574E1A9-68C7-4D0B-A153-66E0E205267B}" destId="{AFEF80A2-3A13-4059-985B-D88F6FAD24D0}" srcOrd="0" destOrd="0" presId="urn:microsoft.com/office/officeart/2005/8/layout/orgChart1"/>
    <dgm:cxn modelId="{7A985935-A2AF-4505-BE92-EF1583C2C5FF}" type="presOf" srcId="{83AF64ED-1A87-40D2-AAB2-84D11CD1AF7C}" destId="{301ABC2E-58F5-4B8C-9597-2A5D298046C1}" srcOrd="0" destOrd="0" presId="urn:microsoft.com/office/officeart/2005/8/layout/orgChart1"/>
    <dgm:cxn modelId="{0C167A41-99C4-4C90-A5E2-947752060782}" type="presOf" srcId="{7B8AF059-6609-4EDB-9326-B223C1712E35}" destId="{E9E7665F-E183-4385-8D9A-9909867A7D52}" srcOrd="0" destOrd="0" presId="urn:microsoft.com/office/officeart/2005/8/layout/orgChart1"/>
    <dgm:cxn modelId="{19DA7081-1375-4A52-9636-771698EEA7D0}" srcId="{83AF64ED-1A87-40D2-AAB2-84D11CD1AF7C}" destId="{7B8AF059-6609-4EDB-9326-B223C1712E35}" srcOrd="1" destOrd="0" parTransId="{645D16F1-2085-44E5-AA55-E01815508D45}" sibTransId="{154456A0-798D-4B50-A5DB-D7366F54825B}"/>
    <dgm:cxn modelId="{E6CED3B7-16AE-43C0-B9A7-E0E24A4F81DA}" type="presOf" srcId="{7B8AF059-6609-4EDB-9326-B223C1712E35}" destId="{370D0849-621A-4D55-AC2E-201E9070E1C8}" srcOrd="1" destOrd="0" presId="urn:microsoft.com/office/officeart/2005/8/layout/orgChart1"/>
    <dgm:cxn modelId="{732CDEB8-04CE-495F-94C6-044BF0FC1C1E}" srcId="{83AF64ED-1A87-40D2-AAB2-84D11CD1AF7C}" destId="{77000939-5BD7-4F96-B4D3-0AB776140D05}" srcOrd="0" destOrd="0" parTransId="{4211C3AE-A18C-4CAB-ACA5-34D893E31E55}" sibTransId="{138C993B-5C0F-49A4-88F9-8627D3415EBC}"/>
    <dgm:cxn modelId="{0CCFFBD9-8435-4093-BB88-25B59743B2B4}" type="presOf" srcId="{77000939-5BD7-4F96-B4D3-0AB776140D05}" destId="{A904AD6D-E2C8-4427-9ED8-9BC2D02AE866}" srcOrd="0" destOrd="0" presId="urn:microsoft.com/office/officeart/2005/8/layout/orgChart1"/>
    <dgm:cxn modelId="{CD868ACC-D172-4D8C-B761-60659C5A445F}" type="presParOf" srcId="{AFEF80A2-3A13-4059-985B-D88F6FAD24D0}" destId="{7775B5F7-E503-4279-AA33-6B79F280F8C4}" srcOrd="0" destOrd="0" presId="urn:microsoft.com/office/officeart/2005/8/layout/orgChart1"/>
    <dgm:cxn modelId="{B4A37CEA-4BB2-4D43-9513-9D3CE7CD5F7B}" type="presParOf" srcId="{7775B5F7-E503-4279-AA33-6B79F280F8C4}" destId="{FD369CE2-A01F-4C42-A663-BD1BA847D8EC}" srcOrd="0" destOrd="0" presId="urn:microsoft.com/office/officeart/2005/8/layout/orgChart1"/>
    <dgm:cxn modelId="{19A06C12-C366-48C1-A68B-5900E828A876}" type="presParOf" srcId="{FD369CE2-A01F-4C42-A663-BD1BA847D8EC}" destId="{301ABC2E-58F5-4B8C-9597-2A5D298046C1}" srcOrd="0" destOrd="0" presId="urn:microsoft.com/office/officeart/2005/8/layout/orgChart1"/>
    <dgm:cxn modelId="{AD232CF8-73EB-4977-9C23-C78AAC0CBF13}" type="presParOf" srcId="{FD369CE2-A01F-4C42-A663-BD1BA847D8EC}" destId="{31774F90-206D-4D3D-BFD4-F0F9CF3CB211}" srcOrd="1" destOrd="0" presId="urn:microsoft.com/office/officeart/2005/8/layout/orgChart1"/>
    <dgm:cxn modelId="{B5DB381D-FEFF-45D9-BF79-0F4A374E1830}" type="presParOf" srcId="{7775B5F7-E503-4279-AA33-6B79F280F8C4}" destId="{E0D6F6C0-91B3-49D5-96A5-DEC57520CC86}" srcOrd="1" destOrd="0" presId="urn:microsoft.com/office/officeart/2005/8/layout/orgChart1"/>
    <dgm:cxn modelId="{F8935F85-407A-416F-83DC-94370DF9123E}" type="presParOf" srcId="{E0D6F6C0-91B3-49D5-96A5-DEC57520CC86}" destId="{04AC49FC-F249-43E1-B2F7-0FA04D4F1A42}" srcOrd="0" destOrd="0" presId="urn:microsoft.com/office/officeart/2005/8/layout/orgChart1"/>
    <dgm:cxn modelId="{2231EA1B-4092-4C9C-89BB-F910226A15EA}" type="presParOf" srcId="{E0D6F6C0-91B3-49D5-96A5-DEC57520CC86}" destId="{237A2FA1-160B-4E12-93C7-CCA5DD13B5F0}" srcOrd="1" destOrd="0" presId="urn:microsoft.com/office/officeart/2005/8/layout/orgChart1"/>
    <dgm:cxn modelId="{673DB10D-2AB7-4CE1-BC2E-7583BEC364DB}" type="presParOf" srcId="{237A2FA1-160B-4E12-93C7-CCA5DD13B5F0}" destId="{1477B62C-1F39-4294-855D-731F8F8D0DE4}" srcOrd="0" destOrd="0" presId="urn:microsoft.com/office/officeart/2005/8/layout/orgChart1"/>
    <dgm:cxn modelId="{F91A5A7C-EBDC-4098-99A4-FBF249F86228}" type="presParOf" srcId="{1477B62C-1F39-4294-855D-731F8F8D0DE4}" destId="{A904AD6D-E2C8-4427-9ED8-9BC2D02AE866}" srcOrd="0" destOrd="0" presId="urn:microsoft.com/office/officeart/2005/8/layout/orgChart1"/>
    <dgm:cxn modelId="{89DD6F4C-3F4B-4B6A-9828-040D47DEF06D}" type="presParOf" srcId="{1477B62C-1F39-4294-855D-731F8F8D0DE4}" destId="{758F0894-3C10-4F0E-A401-706C808ABA8B}" srcOrd="1" destOrd="0" presId="urn:microsoft.com/office/officeart/2005/8/layout/orgChart1"/>
    <dgm:cxn modelId="{F89F9546-CB6A-49A6-9416-058BDF66EC7E}" type="presParOf" srcId="{237A2FA1-160B-4E12-93C7-CCA5DD13B5F0}" destId="{082ECB2C-9D3F-45F8-B444-A0254C055B80}" srcOrd="1" destOrd="0" presId="urn:microsoft.com/office/officeart/2005/8/layout/orgChart1"/>
    <dgm:cxn modelId="{FA9AF0FF-6DA3-4EA8-8F8F-3633C7F38233}" type="presParOf" srcId="{237A2FA1-160B-4E12-93C7-CCA5DD13B5F0}" destId="{83FA8666-3047-49D5-8C70-077E482375F5}" srcOrd="2" destOrd="0" presId="urn:microsoft.com/office/officeart/2005/8/layout/orgChart1"/>
    <dgm:cxn modelId="{CBCBDDC5-EF26-4A07-893B-599FF647F07D}" type="presParOf" srcId="{E0D6F6C0-91B3-49D5-96A5-DEC57520CC86}" destId="{DF1CCC53-4FC3-4D55-AC3E-DA74988F393F}" srcOrd="2" destOrd="0" presId="urn:microsoft.com/office/officeart/2005/8/layout/orgChart1"/>
    <dgm:cxn modelId="{4447182B-8776-4CE3-8BAA-AB0BCEB3EEBE}" type="presParOf" srcId="{E0D6F6C0-91B3-49D5-96A5-DEC57520CC86}" destId="{ACD30211-2492-4855-94D6-DFBD6A3B03B0}" srcOrd="3" destOrd="0" presId="urn:microsoft.com/office/officeart/2005/8/layout/orgChart1"/>
    <dgm:cxn modelId="{3DFB6717-2E2B-418D-B4AB-35853CA9FE7B}" type="presParOf" srcId="{ACD30211-2492-4855-94D6-DFBD6A3B03B0}" destId="{731F7353-5570-4786-904F-3B2995364C9E}" srcOrd="0" destOrd="0" presId="urn:microsoft.com/office/officeart/2005/8/layout/orgChart1"/>
    <dgm:cxn modelId="{679125FC-8D27-4F4A-ACC2-FA5726D9740C}" type="presParOf" srcId="{731F7353-5570-4786-904F-3B2995364C9E}" destId="{E9E7665F-E183-4385-8D9A-9909867A7D52}" srcOrd="0" destOrd="0" presId="urn:microsoft.com/office/officeart/2005/8/layout/orgChart1"/>
    <dgm:cxn modelId="{C6E9A7CB-D35B-46DC-8D0E-2458760E423A}" type="presParOf" srcId="{731F7353-5570-4786-904F-3B2995364C9E}" destId="{370D0849-621A-4D55-AC2E-201E9070E1C8}" srcOrd="1" destOrd="0" presId="urn:microsoft.com/office/officeart/2005/8/layout/orgChart1"/>
    <dgm:cxn modelId="{41A4A367-F0CD-4BA3-9A1D-6AB1EC7EC5F4}" type="presParOf" srcId="{ACD30211-2492-4855-94D6-DFBD6A3B03B0}" destId="{B323FEEB-AF55-44B7-B043-5789B41C44D7}" srcOrd="1" destOrd="0" presId="urn:microsoft.com/office/officeart/2005/8/layout/orgChart1"/>
    <dgm:cxn modelId="{CE5B369D-1331-4CEA-95E1-DF24597AE9EC}" type="presParOf" srcId="{ACD30211-2492-4855-94D6-DFBD6A3B03B0}" destId="{9DFF1D9F-E9D3-4DE3-AC24-4B0BE4B4BD37}" srcOrd="2" destOrd="0" presId="urn:microsoft.com/office/officeart/2005/8/layout/orgChart1"/>
    <dgm:cxn modelId="{437F4543-B9A6-4EF2-BF9F-E8DFEB4EEA13}" type="presParOf" srcId="{7775B5F7-E503-4279-AA33-6B79F280F8C4}" destId="{F3F83074-5C2A-4D3A-9264-BABF455483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FB093-B5A1-4216-B14F-07BE6A8AF293}">
      <dsp:nvSpPr>
        <dsp:cNvPr id="0" name=""/>
        <dsp:cNvSpPr/>
      </dsp:nvSpPr>
      <dsp:spPr>
        <a:xfrm>
          <a:off x="2109" y="142410"/>
          <a:ext cx="6960383" cy="738258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solidFill>
            <a:schemeClr val="bg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ТРАНСМИССИИ СТРОИТЕЛЬНЫХ МАШИН И ОБОРУДОВАНИЯ</a:t>
          </a:r>
        </a:p>
      </dsp:txBody>
      <dsp:txXfrm>
        <a:off x="23732" y="164033"/>
        <a:ext cx="6917137" cy="695012"/>
      </dsp:txXfrm>
    </dsp:sp>
    <dsp:sp modelId="{66E447F9-9FBF-4906-8EE2-EC719E1B3493}">
      <dsp:nvSpPr>
        <dsp:cNvPr id="0" name=""/>
        <dsp:cNvSpPr/>
      </dsp:nvSpPr>
      <dsp:spPr>
        <a:xfrm>
          <a:off x="698148" y="880668"/>
          <a:ext cx="696038" cy="397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959"/>
              </a:lnTo>
              <a:lnTo>
                <a:pt x="696038" y="39795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D38F2323-7D11-4D3E-AAB8-5FFDDE4B79CD}">
      <dsp:nvSpPr>
        <dsp:cNvPr id="0" name=""/>
        <dsp:cNvSpPr/>
      </dsp:nvSpPr>
      <dsp:spPr>
        <a:xfrm>
          <a:off x="1394186" y="1013321"/>
          <a:ext cx="6379703" cy="530613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19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3.1 Общие сведения о трансмиссии</a:t>
          </a:r>
        </a:p>
      </dsp:txBody>
      <dsp:txXfrm>
        <a:off x="1409727" y="1028862"/>
        <a:ext cx="6348621" cy="499531"/>
      </dsp:txXfrm>
    </dsp:sp>
    <dsp:sp modelId="{ED592722-656C-4218-A490-9636062732F0}">
      <dsp:nvSpPr>
        <dsp:cNvPr id="0" name=""/>
        <dsp:cNvSpPr/>
      </dsp:nvSpPr>
      <dsp:spPr>
        <a:xfrm>
          <a:off x="698148" y="880668"/>
          <a:ext cx="696038" cy="10612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1226"/>
              </a:lnTo>
              <a:lnTo>
                <a:pt x="696038" y="10612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AA093-F280-47D5-BCF1-14731CCBAA63}">
      <dsp:nvSpPr>
        <dsp:cNvPr id="0" name=""/>
        <dsp:cNvSpPr/>
      </dsp:nvSpPr>
      <dsp:spPr>
        <a:xfrm>
          <a:off x="1394186" y="1676588"/>
          <a:ext cx="6379703" cy="530613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19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3.2 Механические трансмиссии</a:t>
          </a:r>
        </a:p>
      </dsp:txBody>
      <dsp:txXfrm>
        <a:off x="1409727" y="1692129"/>
        <a:ext cx="6348621" cy="499531"/>
      </dsp:txXfrm>
    </dsp:sp>
    <dsp:sp modelId="{1B3E0EA4-E1E2-4812-8341-8FD8210D9E31}">
      <dsp:nvSpPr>
        <dsp:cNvPr id="0" name=""/>
        <dsp:cNvSpPr/>
      </dsp:nvSpPr>
      <dsp:spPr>
        <a:xfrm>
          <a:off x="698148" y="880668"/>
          <a:ext cx="696038" cy="1724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493"/>
              </a:lnTo>
              <a:lnTo>
                <a:pt x="696038" y="172449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663B42-7571-4FB3-A262-7AB02CF76015}">
      <dsp:nvSpPr>
        <dsp:cNvPr id="0" name=""/>
        <dsp:cNvSpPr/>
      </dsp:nvSpPr>
      <dsp:spPr>
        <a:xfrm>
          <a:off x="1394186" y="2339855"/>
          <a:ext cx="6379703" cy="530613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0" lang="ru-RU" sz="19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3.3 Гидравлические трансмиссии</a:t>
          </a:r>
        </a:p>
      </dsp:txBody>
      <dsp:txXfrm>
        <a:off x="1409727" y="2355396"/>
        <a:ext cx="6348621" cy="499531"/>
      </dsp:txXfrm>
    </dsp:sp>
    <dsp:sp modelId="{BAEB8637-FDC5-49B9-A6F5-26E8DB4032B6}">
      <dsp:nvSpPr>
        <dsp:cNvPr id="0" name=""/>
        <dsp:cNvSpPr/>
      </dsp:nvSpPr>
      <dsp:spPr>
        <a:xfrm>
          <a:off x="698148" y="880668"/>
          <a:ext cx="696038" cy="2387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7759"/>
              </a:lnTo>
              <a:lnTo>
                <a:pt x="696038" y="238775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19159E-6EA7-40C3-A367-CC1C56624F96}">
      <dsp:nvSpPr>
        <dsp:cNvPr id="0" name=""/>
        <dsp:cNvSpPr/>
      </dsp:nvSpPr>
      <dsp:spPr>
        <a:xfrm>
          <a:off x="1394186" y="3003121"/>
          <a:ext cx="6379703" cy="530613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9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3.4 Электрические трансмиссии</a:t>
          </a:r>
        </a:p>
      </dsp:txBody>
      <dsp:txXfrm>
        <a:off x="1409727" y="3018662"/>
        <a:ext cx="6348621" cy="499531"/>
      </dsp:txXfrm>
    </dsp:sp>
    <dsp:sp modelId="{3AD6E8EF-C6BD-4872-8529-8E778976DB1B}">
      <dsp:nvSpPr>
        <dsp:cNvPr id="0" name=""/>
        <dsp:cNvSpPr/>
      </dsp:nvSpPr>
      <dsp:spPr>
        <a:xfrm>
          <a:off x="698148" y="880668"/>
          <a:ext cx="696038" cy="3051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1026"/>
              </a:lnTo>
              <a:lnTo>
                <a:pt x="696038" y="30510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23F62-7EBF-4766-8790-A4A0035776B9}">
      <dsp:nvSpPr>
        <dsp:cNvPr id="0" name=""/>
        <dsp:cNvSpPr/>
      </dsp:nvSpPr>
      <dsp:spPr>
        <a:xfrm>
          <a:off x="1394186" y="3666388"/>
          <a:ext cx="6379703" cy="530613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ru-RU" sz="19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+mn-ea"/>
              <a:cs typeface="+mn-cs"/>
            </a:rPr>
            <a:t>  3.5 Трансмиссии с комбинированным приводом</a:t>
          </a:r>
        </a:p>
      </dsp:txBody>
      <dsp:txXfrm>
        <a:off x="1409727" y="3681929"/>
        <a:ext cx="6348621" cy="49953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CCC53-4FC3-4D55-AC3E-DA74988F393F}">
      <dsp:nvSpPr>
        <dsp:cNvPr id="0" name=""/>
        <dsp:cNvSpPr/>
      </dsp:nvSpPr>
      <dsp:spPr>
        <a:xfrm>
          <a:off x="800950" y="1803294"/>
          <a:ext cx="1198165" cy="1834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4884"/>
              </a:lnTo>
              <a:lnTo>
                <a:pt x="1198165" y="183488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C49FC-F249-43E1-B2F7-0FA04D4F1A42}">
      <dsp:nvSpPr>
        <dsp:cNvPr id="0" name=""/>
        <dsp:cNvSpPr/>
      </dsp:nvSpPr>
      <dsp:spPr>
        <a:xfrm>
          <a:off x="800950" y="1803294"/>
          <a:ext cx="1198165" cy="721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407"/>
              </a:lnTo>
              <a:lnTo>
                <a:pt x="1198165" y="72140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2173" y="627470"/>
          <a:ext cx="7987771" cy="1175824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Основные элементы электрических трансмиссий</a:t>
          </a:r>
        </a:p>
      </dsp:txBody>
      <dsp:txXfrm>
        <a:off x="59571" y="684868"/>
        <a:ext cx="7872975" cy="1061028"/>
      </dsp:txXfrm>
    </dsp:sp>
    <dsp:sp modelId="{A904AD6D-E2C8-4427-9ED8-9BC2D02AE866}">
      <dsp:nvSpPr>
        <dsp:cNvPr id="0" name=""/>
        <dsp:cNvSpPr/>
      </dsp:nvSpPr>
      <dsp:spPr>
        <a:xfrm>
          <a:off x="1999116" y="2132633"/>
          <a:ext cx="5770681" cy="784138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>
              <a:solidFill>
                <a:schemeClr val="tx1"/>
              </a:solidFill>
            </a:rPr>
            <a:t>электромагнитные муфты скольжения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999116" y="2132633"/>
        <a:ext cx="5770681" cy="784138"/>
      </dsp:txXfrm>
    </dsp:sp>
    <dsp:sp modelId="{E9E7665F-E183-4385-8D9A-9909867A7D52}">
      <dsp:nvSpPr>
        <dsp:cNvPr id="0" name=""/>
        <dsp:cNvSpPr/>
      </dsp:nvSpPr>
      <dsp:spPr>
        <a:xfrm>
          <a:off x="1999116" y="3246110"/>
          <a:ext cx="5770681" cy="784138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>
              <a:solidFill>
                <a:schemeClr val="tx1"/>
              </a:solidFill>
            </a:rPr>
            <a:t>электромагнитные порошковые муфты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999116" y="3246110"/>
        <a:ext cx="5770681" cy="784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FB093-B5A1-4216-B14F-07BE6A8AF293}">
      <dsp:nvSpPr>
        <dsp:cNvPr id="0" name=""/>
        <dsp:cNvSpPr/>
      </dsp:nvSpPr>
      <dsp:spPr>
        <a:xfrm>
          <a:off x="330" y="282940"/>
          <a:ext cx="7744827" cy="82146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solidFill>
            <a:schemeClr val="bg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solidFill>
                <a:schemeClr val="tx1"/>
              </a:solidFill>
              <a:latin typeface="Palatino Linotype" pitchFamily="18" charset="0"/>
              <a:cs typeface="Tahoma" pitchFamily="34" charset="0"/>
            </a:rPr>
            <a:t>Типы трансмиссии</a:t>
          </a:r>
        </a:p>
      </dsp:txBody>
      <dsp:txXfrm>
        <a:off x="24390" y="307000"/>
        <a:ext cx="7696707" cy="773340"/>
      </dsp:txXfrm>
    </dsp:sp>
    <dsp:sp modelId="{ED592722-656C-4218-A490-9636062732F0}">
      <dsp:nvSpPr>
        <dsp:cNvPr id="0" name=""/>
        <dsp:cNvSpPr/>
      </dsp:nvSpPr>
      <dsp:spPr>
        <a:xfrm>
          <a:off x="774812" y="1104401"/>
          <a:ext cx="774482" cy="442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810"/>
              </a:lnTo>
              <a:lnTo>
                <a:pt x="774482" y="44281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AA093-F280-47D5-BCF1-14731CCBAA63}">
      <dsp:nvSpPr>
        <dsp:cNvPr id="0" name=""/>
        <dsp:cNvSpPr/>
      </dsp:nvSpPr>
      <dsp:spPr>
        <a:xfrm>
          <a:off x="1549295" y="1252004"/>
          <a:ext cx="6226374" cy="590414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800" b="1" i="1" kern="1200" dirty="0">
              <a:solidFill>
                <a:schemeClr val="tx1"/>
              </a:solidFill>
            </a:rPr>
            <a:t> механическая</a:t>
          </a:r>
        </a:p>
      </dsp:txBody>
      <dsp:txXfrm>
        <a:off x="1566588" y="1269297"/>
        <a:ext cx="6191788" cy="555828"/>
      </dsp:txXfrm>
    </dsp:sp>
    <dsp:sp modelId="{1B3E0EA4-E1E2-4812-8341-8FD8210D9E31}">
      <dsp:nvSpPr>
        <dsp:cNvPr id="0" name=""/>
        <dsp:cNvSpPr/>
      </dsp:nvSpPr>
      <dsp:spPr>
        <a:xfrm>
          <a:off x="774812" y="1104401"/>
          <a:ext cx="774482" cy="1180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0828"/>
              </a:lnTo>
              <a:lnTo>
                <a:pt x="774482" y="118082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663B42-7571-4FB3-A262-7AB02CF76015}">
      <dsp:nvSpPr>
        <dsp:cNvPr id="0" name=""/>
        <dsp:cNvSpPr/>
      </dsp:nvSpPr>
      <dsp:spPr>
        <a:xfrm>
          <a:off x="1549295" y="1990022"/>
          <a:ext cx="6226374" cy="590414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800" b="1" i="1" kern="1200" dirty="0">
              <a:solidFill>
                <a:schemeClr val="tx1"/>
              </a:solidFill>
            </a:rPr>
            <a:t>гидравлическая</a:t>
          </a:r>
        </a:p>
      </dsp:txBody>
      <dsp:txXfrm>
        <a:off x="1566588" y="2007315"/>
        <a:ext cx="6191788" cy="555828"/>
      </dsp:txXfrm>
    </dsp:sp>
    <dsp:sp modelId="{BAEB8637-FDC5-49B9-A6F5-26E8DB4032B6}">
      <dsp:nvSpPr>
        <dsp:cNvPr id="0" name=""/>
        <dsp:cNvSpPr/>
      </dsp:nvSpPr>
      <dsp:spPr>
        <a:xfrm>
          <a:off x="774812" y="1104401"/>
          <a:ext cx="774482" cy="1918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8845"/>
              </a:lnTo>
              <a:lnTo>
                <a:pt x="774482" y="191884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19159E-6EA7-40C3-A367-CC1C56624F96}">
      <dsp:nvSpPr>
        <dsp:cNvPr id="0" name=""/>
        <dsp:cNvSpPr/>
      </dsp:nvSpPr>
      <dsp:spPr>
        <a:xfrm>
          <a:off x="1549295" y="2728039"/>
          <a:ext cx="6226374" cy="590414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i="1" kern="1200" dirty="0">
              <a:solidFill>
                <a:schemeClr val="tx1"/>
              </a:solidFill>
            </a:rPr>
            <a:t>электрическая</a:t>
          </a:r>
        </a:p>
      </dsp:txBody>
      <dsp:txXfrm>
        <a:off x="1566588" y="2745332"/>
        <a:ext cx="6191788" cy="555828"/>
      </dsp:txXfrm>
    </dsp:sp>
    <dsp:sp modelId="{3AD6E8EF-C6BD-4872-8529-8E778976DB1B}">
      <dsp:nvSpPr>
        <dsp:cNvPr id="0" name=""/>
        <dsp:cNvSpPr/>
      </dsp:nvSpPr>
      <dsp:spPr>
        <a:xfrm>
          <a:off x="774812" y="1104401"/>
          <a:ext cx="774482" cy="2656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6863"/>
              </a:lnTo>
              <a:lnTo>
                <a:pt x="774482" y="265686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23F62-7EBF-4766-8790-A4A0035776B9}">
      <dsp:nvSpPr>
        <dsp:cNvPr id="0" name=""/>
        <dsp:cNvSpPr/>
      </dsp:nvSpPr>
      <dsp:spPr>
        <a:xfrm>
          <a:off x="1549295" y="3466057"/>
          <a:ext cx="6226374" cy="590414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i="1" kern="1200" dirty="0">
              <a:solidFill>
                <a:schemeClr val="tx1"/>
              </a:solidFill>
            </a:rPr>
            <a:t>смешанная</a:t>
          </a:r>
        </a:p>
      </dsp:txBody>
      <dsp:txXfrm>
        <a:off x="1566588" y="3483350"/>
        <a:ext cx="6191788" cy="5558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60736-E220-4F32-B479-5928D652FC62}">
      <dsp:nvSpPr>
        <dsp:cNvPr id="0" name=""/>
        <dsp:cNvSpPr/>
      </dsp:nvSpPr>
      <dsp:spPr>
        <a:xfrm>
          <a:off x="3996059" y="609479"/>
          <a:ext cx="1471168" cy="255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63"/>
              </a:lnTo>
              <a:lnTo>
                <a:pt x="1471168" y="127663"/>
              </a:lnTo>
              <a:lnTo>
                <a:pt x="1471168" y="2553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C7F6D-2FD6-417E-9F46-B92A1F9E5D5C}">
      <dsp:nvSpPr>
        <dsp:cNvPr id="0" name=""/>
        <dsp:cNvSpPr/>
      </dsp:nvSpPr>
      <dsp:spPr>
        <a:xfrm>
          <a:off x="3950339" y="609479"/>
          <a:ext cx="91440" cy="2553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7663"/>
              </a:lnTo>
              <a:lnTo>
                <a:pt x="50935" y="127663"/>
              </a:lnTo>
              <a:lnTo>
                <a:pt x="50935" y="2553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47D82-7A05-42CE-AEF8-AAE6E1D70E97}">
      <dsp:nvSpPr>
        <dsp:cNvPr id="0" name=""/>
        <dsp:cNvSpPr/>
      </dsp:nvSpPr>
      <dsp:spPr>
        <a:xfrm>
          <a:off x="2524890" y="609479"/>
          <a:ext cx="1471168" cy="255326"/>
        </a:xfrm>
        <a:custGeom>
          <a:avLst/>
          <a:gdLst/>
          <a:ahLst/>
          <a:cxnLst/>
          <a:rect l="0" t="0" r="0" b="0"/>
          <a:pathLst>
            <a:path>
              <a:moveTo>
                <a:pt x="1471168" y="0"/>
              </a:moveTo>
              <a:lnTo>
                <a:pt x="1471168" y="127663"/>
              </a:lnTo>
              <a:lnTo>
                <a:pt x="0" y="127663"/>
              </a:lnTo>
              <a:lnTo>
                <a:pt x="0" y="2553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107626" y="1558"/>
          <a:ext cx="7776866" cy="607921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Основные элементы механической трансмиссии</a:t>
          </a:r>
        </a:p>
      </dsp:txBody>
      <dsp:txXfrm>
        <a:off x="137302" y="31234"/>
        <a:ext cx="7717514" cy="548569"/>
      </dsp:txXfrm>
    </dsp:sp>
    <dsp:sp modelId="{CA4108CA-278A-48B0-80D6-4D0BD544D35D}">
      <dsp:nvSpPr>
        <dsp:cNvPr id="0" name=""/>
        <dsp:cNvSpPr/>
      </dsp:nvSpPr>
      <dsp:spPr>
        <a:xfrm>
          <a:off x="1916969" y="864806"/>
          <a:ext cx="1215842" cy="3791354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>
              <a:solidFill>
                <a:schemeClr val="tx1"/>
              </a:solidFill>
            </a:rPr>
            <a:t>передачи</a:t>
          </a:r>
        </a:p>
      </dsp:txBody>
      <dsp:txXfrm>
        <a:off x="1976320" y="924157"/>
        <a:ext cx="1097140" cy="3672652"/>
      </dsp:txXfrm>
    </dsp:sp>
    <dsp:sp modelId="{6CC7B3E4-03E3-4A49-A1E1-4286F43AB4B8}">
      <dsp:nvSpPr>
        <dsp:cNvPr id="0" name=""/>
        <dsp:cNvSpPr/>
      </dsp:nvSpPr>
      <dsp:spPr>
        <a:xfrm>
          <a:off x="3393354" y="864806"/>
          <a:ext cx="1215842" cy="3791354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>
              <a:solidFill>
                <a:schemeClr val="tx1"/>
              </a:solidFill>
            </a:rPr>
            <a:t>валы и оси, их соединения и опоры</a:t>
          </a:r>
        </a:p>
      </dsp:txBody>
      <dsp:txXfrm>
        <a:off x="3452705" y="924157"/>
        <a:ext cx="1097140" cy="3672652"/>
      </dsp:txXfrm>
    </dsp:sp>
    <dsp:sp modelId="{8F12E870-1A06-4CE9-B5B7-67CEF345C241}">
      <dsp:nvSpPr>
        <dsp:cNvPr id="0" name=""/>
        <dsp:cNvSpPr/>
      </dsp:nvSpPr>
      <dsp:spPr>
        <a:xfrm>
          <a:off x="4859307" y="864806"/>
          <a:ext cx="1215842" cy="3791354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>
              <a:solidFill>
                <a:schemeClr val="tx1"/>
              </a:solidFill>
            </a:rPr>
            <a:t>тормозные</a:t>
          </a:r>
          <a:r>
            <a:rPr lang="ru-RU" sz="2400" b="1" kern="1200" dirty="0"/>
            <a:t>   </a:t>
          </a:r>
          <a:r>
            <a:rPr lang="ru-RU" sz="2400" b="1" i="1" kern="1200" dirty="0">
              <a:solidFill>
                <a:schemeClr val="tx1"/>
              </a:solidFill>
            </a:rPr>
            <a:t>устройства</a:t>
          </a:r>
        </a:p>
      </dsp:txBody>
      <dsp:txXfrm>
        <a:off x="4918658" y="924157"/>
        <a:ext cx="1097140" cy="36726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A9933-BFB2-4BED-AE54-684E7871D96F}">
      <dsp:nvSpPr>
        <dsp:cNvPr id="0" name=""/>
        <dsp:cNvSpPr/>
      </dsp:nvSpPr>
      <dsp:spPr>
        <a:xfrm>
          <a:off x="5967314" y="1608439"/>
          <a:ext cx="1164528" cy="202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13"/>
              </a:lnTo>
              <a:lnTo>
                <a:pt x="1164528" y="101413"/>
              </a:lnTo>
              <a:lnTo>
                <a:pt x="1164528" y="2028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DF3CA-47F9-4B2F-BD7E-8F69BA50C8D4}">
      <dsp:nvSpPr>
        <dsp:cNvPr id="0" name=""/>
        <dsp:cNvSpPr/>
      </dsp:nvSpPr>
      <dsp:spPr>
        <a:xfrm>
          <a:off x="5917450" y="1608439"/>
          <a:ext cx="91440" cy="202827"/>
        </a:xfrm>
        <a:custGeom>
          <a:avLst/>
          <a:gdLst/>
          <a:ahLst/>
          <a:cxnLst/>
          <a:rect l="0" t="0" r="0" b="0"/>
          <a:pathLst>
            <a:path>
              <a:moveTo>
                <a:pt x="49863" y="0"/>
              </a:moveTo>
              <a:lnTo>
                <a:pt x="49863" y="101413"/>
              </a:lnTo>
              <a:lnTo>
                <a:pt x="45720" y="101413"/>
              </a:lnTo>
              <a:lnTo>
                <a:pt x="45720" y="2028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55F9C9-0769-4C7A-BC6B-E588ABC26233}">
      <dsp:nvSpPr>
        <dsp:cNvPr id="0" name=""/>
        <dsp:cNvSpPr/>
      </dsp:nvSpPr>
      <dsp:spPr>
        <a:xfrm>
          <a:off x="4794498" y="1608439"/>
          <a:ext cx="1172815" cy="202827"/>
        </a:xfrm>
        <a:custGeom>
          <a:avLst/>
          <a:gdLst/>
          <a:ahLst/>
          <a:cxnLst/>
          <a:rect l="0" t="0" r="0" b="0"/>
          <a:pathLst>
            <a:path>
              <a:moveTo>
                <a:pt x="1172815" y="0"/>
              </a:moveTo>
              <a:lnTo>
                <a:pt x="1172815" y="101413"/>
              </a:lnTo>
              <a:lnTo>
                <a:pt x="0" y="101413"/>
              </a:lnTo>
              <a:lnTo>
                <a:pt x="0" y="2028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C7F6D-2FD6-417E-9F46-B92A1F9E5D5C}">
      <dsp:nvSpPr>
        <dsp:cNvPr id="0" name=""/>
        <dsp:cNvSpPr/>
      </dsp:nvSpPr>
      <dsp:spPr>
        <a:xfrm>
          <a:off x="3996059" y="485060"/>
          <a:ext cx="1971254" cy="202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13"/>
              </a:lnTo>
              <a:lnTo>
                <a:pt x="1971254" y="101413"/>
              </a:lnTo>
              <a:lnTo>
                <a:pt x="1971254" y="2028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87545-ED73-426C-9C91-A7D9AB6157A9}">
      <dsp:nvSpPr>
        <dsp:cNvPr id="0" name=""/>
        <dsp:cNvSpPr/>
      </dsp:nvSpPr>
      <dsp:spPr>
        <a:xfrm>
          <a:off x="2028948" y="1608439"/>
          <a:ext cx="584335" cy="202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13"/>
              </a:lnTo>
              <a:lnTo>
                <a:pt x="584335" y="101413"/>
              </a:lnTo>
              <a:lnTo>
                <a:pt x="584335" y="2028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23519F-CEC4-4F17-9948-E754CF22989E}">
      <dsp:nvSpPr>
        <dsp:cNvPr id="0" name=""/>
        <dsp:cNvSpPr/>
      </dsp:nvSpPr>
      <dsp:spPr>
        <a:xfrm>
          <a:off x="1444612" y="1608439"/>
          <a:ext cx="584335" cy="202827"/>
        </a:xfrm>
        <a:custGeom>
          <a:avLst/>
          <a:gdLst/>
          <a:ahLst/>
          <a:cxnLst/>
          <a:rect l="0" t="0" r="0" b="0"/>
          <a:pathLst>
            <a:path>
              <a:moveTo>
                <a:pt x="584335" y="0"/>
              </a:moveTo>
              <a:lnTo>
                <a:pt x="584335" y="101413"/>
              </a:lnTo>
              <a:lnTo>
                <a:pt x="0" y="101413"/>
              </a:lnTo>
              <a:lnTo>
                <a:pt x="0" y="2028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47D82-7A05-42CE-AEF8-AAE6E1D70E97}">
      <dsp:nvSpPr>
        <dsp:cNvPr id="0" name=""/>
        <dsp:cNvSpPr/>
      </dsp:nvSpPr>
      <dsp:spPr>
        <a:xfrm>
          <a:off x="2028948" y="485060"/>
          <a:ext cx="1967111" cy="202827"/>
        </a:xfrm>
        <a:custGeom>
          <a:avLst/>
          <a:gdLst/>
          <a:ahLst/>
          <a:cxnLst/>
          <a:rect l="0" t="0" r="0" b="0"/>
          <a:pathLst>
            <a:path>
              <a:moveTo>
                <a:pt x="1967111" y="0"/>
              </a:moveTo>
              <a:lnTo>
                <a:pt x="1967111" y="101413"/>
              </a:lnTo>
              <a:lnTo>
                <a:pt x="0" y="101413"/>
              </a:lnTo>
              <a:lnTo>
                <a:pt x="0" y="2028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907153" y="2138"/>
          <a:ext cx="6177811" cy="482922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solidFill>
                <a:schemeClr val="tx1"/>
              </a:solidFill>
            </a:rPr>
            <a:t>Механические передачи</a:t>
          </a:r>
        </a:p>
      </dsp:txBody>
      <dsp:txXfrm>
        <a:off x="930727" y="25712"/>
        <a:ext cx="6130663" cy="435774"/>
      </dsp:txXfrm>
    </dsp:sp>
    <dsp:sp modelId="{CA4108CA-278A-48B0-80D6-4D0BD544D35D}">
      <dsp:nvSpPr>
        <dsp:cNvPr id="0" name=""/>
        <dsp:cNvSpPr/>
      </dsp:nvSpPr>
      <dsp:spPr>
        <a:xfrm>
          <a:off x="163250" y="687887"/>
          <a:ext cx="3731395" cy="920551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i="1" kern="1200" dirty="0">
              <a:solidFill>
                <a:schemeClr val="tx1"/>
              </a:solidFill>
            </a:rPr>
            <a:t>передачи трением</a:t>
          </a:r>
        </a:p>
      </dsp:txBody>
      <dsp:txXfrm>
        <a:off x="208187" y="732824"/>
        <a:ext cx="3641521" cy="830677"/>
      </dsp:txXfrm>
    </dsp:sp>
    <dsp:sp modelId="{DDF9BB89-89DE-4C8A-8590-94EB53F63588}">
      <dsp:nvSpPr>
        <dsp:cNvPr id="0" name=""/>
        <dsp:cNvSpPr/>
      </dsp:nvSpPr>
      <dsp:spPr>
        <a:xfrm>
          <a:off x="961690" y="1811266"/>
          <a:ext cx="965844" cy="284431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i="1" kern="1200" dirty="0">
              <a:solidFill>
                <a:schemeClr val="tx1"/>
              </a:solidFill>
            </a:rPr>
            <a:t>фрикционные</a:t>
          </a:r>
        </a:p>
      </dsp:txBody>
      <dsp:txXfrm>
        <a:off x="961690" y="1811266"/>
        <a:ext cx="965844" cy="2844315"/>
      </dsp:txXfrm>
    </dsp:sp>
    <dsp:sp modelId="{D1C05807-618F-4A6F-A92A-7CADE5C1F0C2}">
      <dsp:nvSpPr>
        <dsp:cNvPr id="0" name=""/>
        <dsp:cNvSpPr/>
      </dsp:nvSpPr>
      <dsp:spPr>
        <a:xfrm>
          <a:off x="2130361" y="1811266"/>
          <a:ext cx="965844" cy="284431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i="1" kern="1200" dirty="0">
              <a:solidFill>
                <a:schemeClr val="tx1"/>
              </a:solidFill>
            </a:rPr>
            <a:t>ременные</a:t>
          </a:r>
        </a:p>
      </dsp:txBody>
      <dsp:txXfrm>
        <a:off x="2130361" y="1811266"/>
        <a:ext cx="965844" cy="2844315"/>
      </dsp:txXfrm>
    </dsp:sp>
    <dsp:sp modelId="{6CC7B3E4-03E3-4A49-A1E1-4286F43AB4B8}">
      <dsp:nvSpPr>
        <dsp:cNvPr id="0" name=""/>
        <dsp:cNvSpPr/>
      </dsp:nvSpPr>
      <dsp:spPr>
        <a:xfrm>
          <a:off x="4101616" y="687887"/>
          <a:ext cx="3731395" cy="920551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i="1" kern="1200" dirty="0">
              <a:solidFill>
                <a:schemeClr val="tx1"/>
              </a:solidFill>
            </a:rPr>
            <a:t>передачи зацеплением</a:t>
          </a:r>
        </a:p>
      </dsp:txBody>
      <dsp:txXfrm>
        <a:off x="4146553" y="732824"/>
        <a:ext cx="3641521" cy="830677"/>
      </dsp:txXfrm>
    </dsp:sp>
    <dsp:sp modelId="{B6C4558E-D5A6-4932-9225-8D6DD61CCE4E}">
      <dsp:nvSpPr>
        <dsp:cNvPr id="0" name=""/>
        <dsp:cNvSpPr/>
      </dsp:nvSpPr>
      <dsp:spPr>
        <a:xfrm>
          <a:off x="4311576" y="1811266"/>
          <a:ext cx="965844" cy="284431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i="1" kern="1200" dirty="0">
              <a:solidFill>
                <a:schemeClr val="tx1"/>
              </a:solidFill>
            </a:rPr>
            <a:t>зубчатые</a:t>
          </a:r>
        </a:p>
      </dsp:txBody>
      <dsp:txXfrm>
        <a:off x="4311576" y="1811266"/>
        <a:ext cx="965844" cy="2844315"/>
      </dsp:txXfrm>
    </dsp:sp>
    <dsp:sp modelId="{57CB2A11-9DC7-434E-9D68-E2741421610E}">
      <dsp:nvSpPr>
        <dsp:cNvPr id="0" name=""/>
        <dsp:cNvSpPr/>
      </dsp:nvSpPr>
      <dsp:spPr>
        <a:xfrm>
          <a:off x="5480248" y="1811266"/>
          <a:ext cx="965844" cy="284431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i="1" kern="1200" dirty="0">
              <a:solidFill>
                <a:schemeClr val="tx1"/>
              </a:solidFill>
            </a:rPr>
            <a:t>червячные</a:t>
          </a:r>
        </a:p>
      </dsp:txBody>
      <dsp:txXfrm>
        <a:off x="5480248" y="1811266"/>
        <a:ext cx="965844" cy="2844315"/>
      </dsp:txXfrm>
    </dsp:sp>
    <dsp:sp modelId="{2DCDB34F-31EC-44E8-96FA-C8B17A2C7C33}">
      <dsp:nvSpPr>
        <dsp:cNvPr id="0" name=""/>
        <dsp:cNvSpPr/>
      </dsp:nvSpPr>
      <dsp:spPr>
        <a:xfrm>
          <a:off x="6648920" y="1811266"/>
          <a:ext cx="965844" cy="2844315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i="1" kern="1200" dirty="0">
              <a:solidFill>
                <a:schemeClr val="tx1"/>
              </a:solidFill>
            </a:rPr>
            <a:t>цепные</a:t>
          </a:r>
        </a:p>
      </dsp:txBody>
      <dsp:txXfrm>
        <a:off x="6648920" y="1811266"/>
        <a:ext cx="965844" cy="28443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60736-E220-4F32-B479-5928D652FC62}">
      <dsp:nvSpPr>
        <dsp:cNvPr id="0" name=""/>
        <dsp:cNvSpPr/>
      </dsp:nvSpPr>
      <dsp:spPr>
        <a:xfrm>
          <a:off x="3996059" y="609479"/>
          <a:ext cx="1471168" cy="255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63"/>
              </a:lnTo>
              <a:lnTo>
                <a:pt x="1471168" y="127663"/>
              </a:lnTo>
              <a:lnTo>
                <a:pt x="1471168" y="2553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C7F6D-2FD6-417E-9F46-B92A1F9E5D5C}">
      <dsp:nvSpPr>
        <dsp:cNvPr id="0" name=""/>
        <dsp:cNvSpPr/>
      </dsp:nvSpPr>
      <dsp:spPr>
        <a:xfrm>
          <a:off x="3950339" y="609479"/>
          <a:ext cx="91440" cy="2553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7663"/>
              </a:lnTo>
              <a:lnTo>
                <a:pt x="50935" y="127663"/>
              </a:lnTo>
              <a:lnTo>
                <a:pt x="50935" y="2553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47D82-7A05-42CE-AEF8-AAE6E1D70E97}">
      <dsp:nvSpPr>
        <dsp:cNvPr id="0" name=""/>
        <dsp:cNvSpPr/>
      </dsp:nvSpPr>
      <dsp:spPr>
        <a:xfrm>
          <a:off x="2524890" y="609479"/>
          <a:ext cx="1471168" cy="255326"/>
        </a:xfrm>
        <a:custGeom>
          <a:avLst/>
          <a:gdLst/>
          <a:ahLst/>
          <a:cxnLst/>
          <a:rect l="0" t="0" r="0" b="0"/>
          <a:pathLst>
            <a:path>
              <a:moveTo>
                <a:pt x="1471168" y="0"/>
              </a:moveTo>
              <a:lnTo>
                <a:pt x="1471168" y="127663"/>
              </a:lnTo>
              <a:lnTo>
                <a:pt x="0" y="127663"/>
              </a:lnTo>
              <a:lnTo>
                <a:pt x="0" y="2553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899710" y="1558"/>
          <a:ext cx="6192697" cy="607921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solidFill>
                <a:schemeClr val="tx1"/>
              </a:solidFill>
            </a:rPr>
            <a:t>Валы и оси. Их соединения и опоры</a:t>
          </a:r>
        </a:p>
      </dsp:txBody>
      <dsp:txXfrm>
        <a:off x="929386" y="31234"/>
        <a:ext cx="6133345" cy="548569"/>
      </dsp:txXfrm>
    </dsp:sp>
    <dsp:sp modelId="{CA4108CA-278A-48B0-80D6-4D0BD544D35D}">
      <dsp:nvSpPr>
        <dsp:cNvPr id="0" name=""/>
        <dsp:cNvSpPr/>
      </dsp:nvSpPr>
      <dsp:spPr>
        <a:xfrm>
          <a:off x="1916969" y="864806"/>
          <a:ext cx="1215842" cy="3791354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i="1" kern="1200" dirty="0">
              <a:solidFill>
                <a:schemeClr val="tx1"/>
              </a:solidFill>
            </a:rPr>
            <a:t>валы и оси</a:t>
          </a:r>
        </a:p>
      </dsp:txBody>
      <dsp:txXfrm>
        <a:off x="1976320" y="924157"/>
        <a:ext cx="1097140" cy="3672652"/>
      </dsp:txXfrm>
    </dsp:sp>
    <dsp:sp modelId="{6CC7B3E4-03E3-4A49-A1E1-4286F43AB4B8}">
      <dsp:nvSpPr>
        <dsp:cNvPr id="0" name=""/>
        <dsp:cNvSpPr/>
      </dsp:nvSpPr>
      <dsp:spPr>
        <a:xfrm>
          <a:off x="3393354" y="864806"/>
          <a:ext cx="1215842" cy="3791354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i="1" kern="1200" dirty="0">
              <a:solidFill>
                <a:schemeClr val="tx1"/>
              </a:solidFill>
            </a:rPr>
            <a:t>подшипники</a:t>
          </a:r>
        </a:p>
      </dsp:txBody>
      <dsp:txXfrm>
        <a:off x="3452705" y="924157"/>
        <a:ext cx="1097140" cy="3672652"/>
      </dsp:txXfrm>
    </dsp:sp>
    <dsp:sp modelId="{8F12E870-1A06-4CE9-B5B7-67CEF345C241}">
      <dsp:nvSpPr>
        <dsp:cNvPr id="0" name=""/>
        <dsp:cNvSpPr/>
      </dsp:nvSpPr>
      <dsp:spPr>
        <a:xfrm>
          <a:off x="4859307" y="864806"/>
          <a:ext cx="1215842" cy="3791354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i="1" kern="1200" dirty="0">
              <a:solidFill>
                <a:schemeClr val="tx1"/>
              </a:solidFill>
            </a:rPr>
            <a:t>муфты</a:t>
          </a:r>
        </a:p>
      </dsp:txBody>
      <dsp:txXfrm>
        <a:off x="4918658" y="924157"/>
        <a:ext cx="1097140" cy="36726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3F841-E369-459D-AE49-0E06722DC3C7}">
      <dsp:nvSpPr>
        <dsp:cNvPr id="0" name=""/>
        <dsp:cNvSpPr/>
      </dsp:nvSpPr>
      <dsp:spPr>
        <a:xfrm>
          <a:off x="735532" y="1569250"/>
          <a:ext cx="1100758" cy="1827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7798"/>
              </a:lnTo>
              <a:lnTo>
                <a:pt x="1100758" y="182779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4DCE55-88A0-4F06-9934-4F735B95A1AD}">
      <dsp:nvSpPr>
        <dsp:cNvPr id="0" name=""/>
        <dsp:cNvSpPr/>
      </dsp:nvSpPr>
      <dsp:spPr>
        <a:xfrm>
          <a:off x="735532" y="1569250"/>
          <a:ext cx="1095678" cy="709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655"/>
              </a:lnTo>
              <a:lnTo>
                <a:pt x="1095678" y="70965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5079" y="852183"/>
          <a:ext cx="7304525" cy="717066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800" b="1" kern="1200" dirty="0">
              <a:solidFill>
                <a:schemeClr val="tx1"/>
              </a:solidFill>
            </a:rPr>
            <a:t>Подшипники</a:t>
          </a:r>
        </a:p>
      </dsp:txBody>
      <dsp:txXfrm>
        <a:off x="40083" y="887187"/>
        <a:ext cx="7234517" cy="647058"/>
      </dsp:txXfrm>
    </dsp:sp>
    <dsp:sp modelId="{CA4108CA-278A-48B0-80D6-4D0BD544D35D}">
      <dsp:nvSpPr>
        <dsp:cNvPr id="0" name=""/>
        <dsp:cNvSpPr/>
      </dsp:nvSpPr>
      <dsp:spPr>
        <a:xfrm>
          <a:off x="1831211" y="1870417"/>
          <a:ext cx="6155828" cy="816975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800" b="1" i="1" kern="1200" dirty="0">
              <a:solidFill>
                <a:schemeClr val="tx1"/>
              </a:solidFill>
            </a:rPr>
            <a:t>скольжения</a:t>
          </a:r>
        </a:p>
      </dsp:txBody>
      <dsp:txXfrm>
        <a:off x="1871092" y="1910298"/>
        <a:ext cx="6076066" cy="737213"/>
      </dsp:txXfrm>
    </dsp:sp>
    <dsp:sp modelId="{6CC7B3E4-03E3-4A49-A1E1-4286F43AB4B8}">
      <dsp:nvSpPr>
        <dsp:cNvPr id="0" name=""/>
        <dsp:cNvSpPr/>
      </dsp:nvSpPr>
      <dsp:spPr>
        <a:xfrm>
          <a:off x="1836290" y="2988561"/>
          <a:ext cx="6155828" cy="816975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800" b="1" i="1" kern="1200" dirty="0">
              <a:solidFill>
                <a:schemeClr val="tx1"/>
              </a:solidFill>
            </a:rPr>
            <a:t>качения</a:t>
          </a:r>
        </a:p>
      </dsp:txBody>
      <dsp:txXfrm>
        <a:off x="1876171" y="3028442"/>
        <a:ext cx="6076066" cy="7372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FE8A5-EFD0-4964-8D2B-4332D7697A61}">
      <dsp:nvSpPr>
        <dsp:cNvPr id="0" name=""/>
        <dsp:cNvSpPr/>
      </dsp:nvSpPr>
      <dsp:spPr>
        <a:xfrm>
          <a:off x="5115480" y="1477934"/>
          <a:ext cx="2464244" cy="171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35"/>
              </a:lnTo>
              <a:lnTo>
                <a:pt x="2464244" y="85535"/>
              </a:lnTo>
              <a:lnTo>
                <a:pt x="2464244" y="17107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69D36-237F-4769-86C3-BB930BD6F4B1}">
      <dsp:nvSpPr>
        <dsp:cNvPr id="0" name=""/>
        <dsp:cNvSpPr/>
      </dsp:nvSpPr>
      <dsp:spPr>
        <a:xfrm>
          <a:off x="5115480" y="1477934"/>
          <a:ext cx="1478546" cy="171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35"/>
              </a:lnTo>
              <a:lnTo>
                <a:pt x="1478546" y="85535"/>
              </a:lnTo>
              <a:lnTo>
                <a:pt x="1478546" y="17107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83753-5DF6-4826-9255-42FF270BA4BB}">
      <dsp:nvSpPr>
        <dsp:cNvPr id="0" name=""/>
        <dsp:cNvSpPr/>
      </dsp:nvSpPr>
      <dsp:spPr>
        <a:xfrm>
          <a:off x="5115480" y="1477934"/>
          <a:ext cx="492848" cy="171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35"/>
              </a:lnTo>
              <a:lnTo>
                <a:pt x="492848" y="85535"/>
              </a:lnTo>
              <a:lnTo>
                <a:pt x="492848" y="17107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6654B-7F6D-44D0-9449-75E8476891A4}">
      <dsp:nvSpPr>
        <dsp:cNvPr id="0" name=""/>
        <dsp:cNvSpPr/>
      </dsp:nvSpPr>
      <dsp:spPr>
        <a:xfrm>
          <a:off x="4622631" y="1477934"/>
          <a:ext cx="492848" cy="171071"/>
        </a:xfrm>
        <a:custGeom>
          <a:avLst/>
          <a:gdLst/>
          <a:ahLst/>
          <a:cxnLst/>
          <a:rect l="0" t="0" r="0" b="0"/>
          <a:pathLst>
            <a:path>
              <a:moveTo>
                <a:pt x="492848" y="0"/>
              </a:moveTo>
              <a:lnTo>
                <a:pt x="492848" y="85535"/>
              </a:lnTo>
              <a:lnTo>
                <a:pt x="0" y="85535"/>
              </a:lnTo>
              <a:lnTo>
                <a:pt x="0" y="17107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0428D5-594B-4059-867F-CC601D4BA79A}">
      <dsp:nvSpPr>
        <dsp:cNvPr id="0" name=""/>
        <dsp:cNvSpPr/>
      </dsp:nvSpPr>
      <dsp:spPr>
        <a:xfrm>
          <a:off x="3636933" y="1477934"/>
          <a:ext cx="1478546" cy="171071"/>
        </a:xfrm>
        <a:custGeom>
          <a:avLst/>
          <a:gdLst/>
          <a:ahLst/>
          <a:cxnLst/>
          <a:rect l="0" t="0" r="0" b="0"/>
          <a:pathLst>
            <a:path>
              <a:moveTo>
                <a:pt x="1478546" y="0"/>
              </a:moveTo>
              <a:lnTo>
                <a:pt x="1478546" y="85535"/>
              </a:lnTo>
              <a:lnTo>
                <a:pt x="0" y="85535"/>
              </a:lnTo>
              <a:lnTo>
                <a:pt x="0" y="17107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12E6E-0D58-40D5-AD01-E13C1D400CE9}">
      <dsp:nvSpPr>
        <dsp:cNvPr id="0" name=""/>
        <dsp:cNvSpPr/>
      </dsp:nvSpPr>
      <dsp:spPr>
        <a:xfrm>
          <a:off x="2651235" y="1477934"/>
          <a:ext cx="2464244" cy="171071"/>
        </a:xfrm>
        <a:custGeom>
          <a:avLst/>
          <a:gdLst/>
          <a:ahLst/>
          <a:cxnLst/>
          <a:rect l="0" t="0" r="0" b="0"/>
          <a:pathLst>
            <a:path>
              <a:moveTo>
                <a:pt x="2464244" y="0"/>
              </a:moveTo>
              <a:lnTo>
                <a:pt x="2464244" y="85535"/>
              </a:lnTo>
              <a:lnTo>
                <a:pt x="0" y="85535"/>
              </a:lnTo>
              <a:lnTo>
                <a:pt x="0" y="17107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60736-E220-4F32-B479-5928D652FC62}">
      <dsp:nvSpPr>
        <dsp:cNvPr id="0" name=""/>
        <dsp:cNvSpPr/>
      </dsp:nvSpPr>
      <dsp:spPr>
        <a:xfrm>
          <a:off x="3144084" y="456519"/>
          <a:ext cx="1971395" cy="171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35"/>
              </a:lnTo>
              <a:lnTo>
                <a:pt x="1971395" y="85535"/>
              </a:lnTo>
              <a:lnTo>
                <a:pt x="1971395" y="17107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B7D8D-A0E8-49AF-90D5-434EAE475880}">
      <dsp:nvSpPr>
        <dsp:cNvPr id="0" name=""/>
        <dsp:cNvSpPr/>
      </dsp:nvSpPr>
      <dsp:spPr>
        <a:xfrm>
          <a:off x="1172688" y="1477934"/>
          <a:ext cx="492848" cy="171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35"/>
              </a:lnTo>
              <a:lnTo>
                <a:pt x="492848" y="85535"/>
              </a:lnTo>
              <a:lnTo>
                <a:pt x="492848" y="17107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5ABBAD-CF37-4323-8439-7D78E0CA1995}">
      <dsp:nvSpPr>
        <dsp:cNvPr id="0" name=""/>
        <dsp:cNvSpPr/>
      </dsp:nvSpPr>
      <dsp:spPr>
        <a:xfrm>
          <a:off x="679839" y="1477934"/>
          <a:ext cx="492848" cy="171071"/>
        </a:xfrm>
        <a:custGeom>
          <a:avLst/>
          <a:gdLst/>
          <a:ahLst/>
          <a:cxnLst/>
          <a:rect l="0" t="0" r="0" b="0"/>
          <a:pathLst>
            <a:path>
              <a:moveTo>
                <a:pt x="492848" y="0"/>
              </a:moveTo>
              <a:lnTo>
                <a:pt x="492848" y="85535"/>
              </a:lnTo>
              <a:lnTo>
                <a:pt x="0" y="85535"/>
              </a:lnTo>
              <a:lnTo>
                <a:pt x="0" y="17107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47D82-7A05-42CE-AEF8-AAE6E1D70E97}">
      <dsp:nvSpPr>
        <dsp:cNvPr id="0" name=""/>
        <dsp:cNvSpPr/>
      </dsp:nvSpPr>
      <dsp:spPr>
        <a:xfrm>
          <a:off x="1172688" y="456519"/>
          <a:ext cx="1971395" cy="171071"/>
        </a:xfrm>
        <a:custGeom>
          <a:avLst/>
          <a:gdLst/>
          <a:ahLst/>
          <a:cxnLst/>
          <a:rect l="0" t="0" r="0" b="0"/>
          <a:pathLst>
            <a:path>
              <a:moveTo>
                <a:pt x="1971395" y="0"/>
              </a:moveTo>
              <a:lnTo>
                <a:pt x="1971395" y="85535"/>
              </a:lnTo>
              <a:lnTo>
                <a:pt x="0" y="85535"/>
              </a:lnTo>
              <a:lnTo>
                <a:pt x="0" y="17107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1069499" y="49206"/>
          <a:ext cx="4149169" cy="407313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Муфты</a:t>
          </a:r>
        </a:p>
      </dsp:txBody>
      <dsp:txXfrm>
        <a:off x="1089382" y="69089"/>
        <a:ext cx="4109403" cy="367547"/>
      </dsp:txXfrm>
    </dsp:sp>
    <dsp:sp modelId="{CA4108CA-278A-48B0-80D6-4D0BD544D35D}">
      <dsp:nvSpPr>
        <dsp:cNvPr id="0" name=""/>
        <dsp:cNvSpPr/>
      </dsp:nvSpPr>
      <dsp:spPr>
        <a:xfrm>
          <a:off x="5080" y="627590"/>
          <a:ext cx="2335216" cy="850343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tx1"/>
              </a:solidFill>
            </a:rPr>
            <a:t>муфты, соединяющие валы жестко</a:t>
          </a:r>
        </a:p>
      </dsp:txBody>
      <dsp:txXfrm>
        <a:off x="46589" y="669099"/>
        <a:ext cx="2252198" cy="767325"/>
      </dsp:txXfrm>
    </dsp:sp>
    <dsp:sp modelId="{A771A83E-5FB7-4E30-8B14-0E431E6BF0DC}">
      <dsp:nvSpPr>
        <dsp:cNvPr id="0" name=""/>
        <dsp:cNvSpPr/>
      </dsp:nvSpPr>
      <dsp:spPr>
        <a:xfrm>
          <a:off x="272526" y="1649006"/>
          <a:ext cx="814626" cy="2734191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tx1"/>
              </a:solidFill>
            </a:rPr>
            <a:t>втулочные муфты</a:t>
          </a:r>
        </a:p>
      </dsp:txBody>
      <dsp:txXfrm>
        <a:off x="272526" y="1649006"/>
        <a:ext cx="814626" cy="2734191"/>
      </dsp:txXfrm>
    </dsp:sp>
    <dsp:sp modelId="{61ECAB90-2D4C-4CD9-9FF5-C2E0B4629EFF}">
      <dsp:nvSpPr>
        <dsp:cNvPr id="0" name=""/>
        <dsp:cNvSpPr/>
      </dsp:nvSpPr>
      <dsp:spPr>
        <a:xfrm>
          <a:off x="1258224" y="1649006"/>
          <a:ext cx="814626" cy="2734191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tx1"/>
              </a:solidFill>
            </a:rPr>
            <a:t>фланцевые муфты</a:t>
          </a:r>
        </a:p>
      </dsp:txBody>
      <dsp:txXfrm>
        <a:off x="1258224" y="1649006"/>
        <a:ext cx="814626" cy="2734191"/>
      </dsp:txXfrm>
    </dsp:sp>
    <dsp:sp modelId="{8F12E870-1A06-4CE9-B5B7-67CEF345C241}">
      <dsp:nvSpPr>
        <dsp:cNvPr id="0" name=""/>
        <dsp:cNvSpPr/>
      </dsp:nvSpPr>
      <dsp:spPr>
        <a:xfrm>
          <a:off x="3947872" y="627590"/>
          <a:ext cx="2335216" cy="850343"/>
        </a:xfrm>
        <a:prstGeom prst="flowChartAlternateProcess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tx1"/>
              </a:solidFill>
            </a:rPr>
            <a:t>компенсирующие муфты</a:t>
          </a:r>
        </a:p>
      </dsp:txBody>
      <dsp:txXfrm>
        <a:off x="3989381" y="669099"/>
        <a:ext cx="2252198" cy="767325"/>
      </dsp:txXfrm>
    </dsp:sp>
    <dsp:sp modelId="{348BBEE1-B5E9-42C5-B782-B25C0E16AD44}">
      <dsp:nvSpPr>
        <dsp:cNvPr id="0" name=""/>
        <dsp:cNvSpPr/>
      </dsp:nvSpPr>
      <dsp:spPr>
        <a:xfrm>
          <a:off x="2243922" y="1649006"/>
          <a:ext cx="814626" cy="2734191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tx1"/>
              </a:solidFill>
            </a:rPr>
            <a:t>сдвоенные компенсационные полумуфты</a:t>
          </a:r>
        </a:p>
      </dsp:txBody>
      <dsp:txXfrm>
        <a:off x="2243922" y="1649006"/>
        <a:ext cx="814626" cy="2734191"/>
      </dsp:txXfrm>
    </dsp:sp>
    <dsp:sp modelId="{3E03350B-6A42-4B21-9366-B08DB75442AC}">
      <dsp:nvSpPr>
        <dsp:cNvPr id="0" name=""/>
        <dsp:cNvSpPr/>
      </dsp:nvSpPr>
      <dsp:spPr>
        <a:xfrm>
          <a:off x="3229620" y="1649006"/>
          <a:ext cx="814626" cy="2734191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tx1"/>
              </a:solidFill>
            </a:rPr>
            <a:t>крестовые муфты</a:t>
          </a:r>
        </a:p>
      </dsp:txBody>
      <dsp:txXfrm>
        <a:off x="3229620" y="1649006"/>
        <a:ext cx="814626" cy="2734191"/>
      </dsp:txXfrm>
    </dsp:sp>
    <dsp:sp modelId="{BB5128C0-9B9B-4BF8-B933-0753E9A92A48}">
      <dsp:nvSpPr>
        <dsp:cNvPr id="0" name=""/>
        <dsp:cNvSpPr/>
      </dsp:nvSpPr>
      <dsp:spPr>
        <a:xfrm>
          <a:off x="4215318" y="1649006"/>
          <a:ext cx="814626" cy="2734191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tx1"/>
              </a:solidFill>
            </a:rPr>
            <a:t>шарнирные муфты</a:t>
          </a:r>
        </a:p>
      </dsp:txBody>
      <dsp:txXfrm>
        <a:off x="4215318" y="1649006"/>
        <a:ext cx="814626" cy="2734191"/>
      </dsp:txXfrm>
    </dsp:sp>
    <dsp:sp modelId="{AE9446EB-B345-457A-896E-5C125B5F0752}">
      <dsp:nvSpPr>
        <dsp:cNvPr id="0" name=""/>
        <dsp:cNvSpPr/>
      </dsp:nvSpPr>
      <dsp:spPr>
        <a:xfrm>
          <a:off x="5201016" y="1649006"/>
          <a:ext cx="814626" cy="2734191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tx1"/>
              </a:solidFill>
            </a:rPr>
            <a:t>сцепные муфты</a:t>
          </a:r>
        </a:p>
      </dsp:txBody>
      <dsp:txXfrm>
        <a:off x="5201016" y="1649006"/>
        <a:ext cx="814626" cy="2734191"/>
      </dsp:txXfrm>
    </dsp:sp>
    <dsp:sp modelId="{D8CBAF0C-67C7-40C1-8826-86B5233BCD0B}">
      <dsp:nvSpPr>
        <dsp:cNvPr id="0" name=""/>
        <dsp:cNvSpPr/>
      </dsp:nvSpPr>
      <dsp:spPr>
        <a:xfrm>
          <a:off x="6186714" y="1649006"/>
          <a:ext cx="814626" cy="2734191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tx1"/>
              </a:solidFill>
            </a:rPr>
            <a:t>кулачковая муфта</a:t>
          </a:r>
        </a:p>
      </dsp:txBody>
      <dsp:txXfrm>
        <a:off x="6186714" y="1649006"/>
        <a:ext cx="814626" cy="2734191"/>
      </dsp:txXfrm>
    </dsp:sp>
    <dsp:sp modelId="{38D38758-F345-4417-A27E-A9FB1A0B04DD}">
      <dsp:nvSpPr>
        <dsp:cNvPr id="0" name=""/>
        <dsp:cNvSpPr/>
      </dsp:nvSpPr>
      <dsp:spPr>
        <a:xfrm>
          <a:off x="7172412" y="1649006"/>
          <a:ext cx="814626" cy="2734191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>
              <a:solidFill>
                <a:schemeClr val="tx1"/>
              </a:solidFill>
            </a:rPr>
            <a:t>фрикционные муфты</a:t>
          </a:r>
        </a:p>
      </dsp:txBody>
      <dsp:txXfrm>
        <a:off x="7172412" y="1649006"/>
        <a:ext cx="814626" cy="273419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09FF22-3728-45B0-A7D4-218B99071746}">
      <dsp:nvSpPr>
        <dsp:cNvPr id="0" name=""/>
        <dsp:cNvSpPr/>
      </dsp:nvSpPr>
      <dsp:spPr>
        <a:xfrm>
          <a:off x="1485439" y="575126"/>
          <a:ext cx="878592" cy="3794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4963"/>
              </a:lnTo>
              <a:lnTo>
                <a:pt x="878592" y="379496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57D408-48CF-46CE-90DB-FB3C9B16A83D}">
      <dsp:nvSpPr>
        <dsp:cNvPr id="0" name=""/>
        <dsp:cNvSpPr/>
      </dsp:nvSpPr>
      <dsp:spPr>
        <a:xfrm>
          <a:off x="1485439" y="575126"/>
          <a:ext cx="878592" cy="2978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8471"/>
              </a:lnTo>
              <a:lnTo>
                <a:pt x="878592" y="297847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37961-4554-4D50-8F16-4334CFF5A1D2}">
      <dsp:nvSpPr>
        <dsp:cNvPr id="0" name=""/>
        <dsp:cNvSpPr/>
      </dsp:nvSpPr>
      <dsp:spPr>
        <a:xfrm>
          <a:off x="1485439" y="575126"/>
          <a:ext cx="878592" cy="2161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1979"/>
              </a:lnTo>
              <a:lnTo>
                <a:pt x="878592" y="216197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CCC53-4FC3-4D55-AC3E-DA74988F393F}">
      <dsp:nvSpPr>
        <dsp:cNvPr id="0" name=""/>
        <dsp:cNvSpPr/>
      </dsp:nvSpPr>
      <dsp:spPr>
        <a:xfrm>
          <a:off x="1485439" y="575126"/>
          <a:ext cx="878592" cy="1345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5487"/>
              </a:lnTo>
              <a:lnTo>
                <a:pt x="878592" y="134548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C49FC-F249-43E1-B2F7-0FA04D4F1A42}">
      <dsp:nvSpPr>
        <dsp:cNvPr id="0" name=""/>
        <dsp:cNvSpPr/>
      </dsp:nvSpPr>
      <dsp:spPr>
        <a:xfrm>
          <a:off x="1485439" y="575126"/>
          <a:ext cx="878592" cy="52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994"/>
              </a:lnTo>
              <a:lnTo>
                <a:pt x="878592" y="52899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899711" y="132"/>
          <a:ext cx="5857285" cy="574994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kern="1200" dirty="0">
              <a:solidFill>
                <a:schemeClr val="tx1"/>
              </a:solidFill>
            </a:rPr>
            <a:t>Тормозные устройства</a:t>
          </a:r>
        </a:p>
      </dsp:txBody>
      <dsp:txXfrm>
        <a:off x="927779" y="28200"/>
        <a:ext cx="5801149" cy="518858"/>
      </dsp:txXfrm>
    </dsp:sp>
    <dsp:sp modelId="{A904AD6D-E2C8-4427-9ED8-9BC2D02AE866}">
      <dsp:nvSpPr>
        <dsp:cNvPr id="0" name=""/>
        <dsp:cNvSpPr/>
      </dsp:nvSpPr>
      <dsp:spPr>
        <a:xfrm>
          <a:off x="2364032" y="816624"/>
          <a:ext cx="4728375" cy="57499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i="1" kern="1200" dirty="0">
              <a:solidFill>
                <a:schemeClr val="tx1"/>
              </a:solidFill>
            </a:rPr>
            <a:t>колодочные</a:t>
          </a:r>
          <a:r>
            <a:rPr lang="ru-RU" sz="3100" kern="1200" dirty="0"/>
            <a:t> </a:t>
          </a:r>
          <a:endParaRPr lang="ru-RU" sz="3100" b="1" kern="1200" dirty="0">
            <a:solidFill>
              <a:schemeClr val="tx1"/>
            </a:solidFill>
          </a:endParaRPr>
        </a:p>
      </dsp:txBody>
      <dsp:txXfrm>
        <a:off x="2364032" y="816624"/>
        <a:ext cx="4728375" cy="574994"/>
      </dsp:txXfrm>
    </dsp:sp>
    <dsp:sp modelId="{E9E7665F-E183-4385-8D9A-9909867A7D52}">
      <dsp:nvSpPr>
        <dsp:cNvPr id="0" name=""/>
        <dsp:cNvSpPr/>
      </dsp:nvSpPr>
      <dsp:spPr>
        <a:xfrm>
          <a:off x="2364032" y="1633116"/>
          <a:ext cx="4728375" cy="57499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i="1" kern="1200" dirty="0">
              <a:solidFill>
                <a:schemeClr val="tx1"/>
              </a:solidFill>
            </a:rPr>
            <a:t>ленточные</a:t>
          </a:r>
          <a:r>
            <a:rPr lang="ru-RU" sz="3100" kern="1200" dirty="0"/>
            <a:t> </a:t>
          </a:r>
          <a:endParaRPr lang="ru-RU" sz="3100" b="1" kern="1200" dirty="0">
            <a:solidFill>
              <a:schemeClr val="tx1"/>
            </a:solidFill>
          </a:endParaRPr>
        </a:p>
      </dsp:txBody>
      <dsp:txXfrm>
        <a:off x="2364032" y="1633116"/>
        <a:ext cx="4728375" cy="574994"/>
      </dsp:txXfrm>
    </dsp:sp>
    <dsp:sp modelId="{88FED0DF-A6E2-41F6-9CE5-B65B5380092B}">
      <dsp:nvSpPr>
        <dsp:cNvPr id="0" name=""/>
        <dsp:cNvSpPr/>
      </dsp:nvSpPr>
      <dsp:spPr>
        <a:xfrm>
          <a:off x="2364032" y="2449608"/>
          <a:ext cx="4728375" cy="57499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i="1" kern="1200" dirty="0">
              <a:solidFill>
                <a:schemeClr val="tx1"/>
              </a:solidFill>
            </a:rPr>
            <a:t>кони­ческие</a:t>
          </a:r>
          <a:r>
            <a:rPr lang="ru-RU" sz="3100" kern="1200" dirty="0"/>
            <a:t> </a:t>
          </a:r>
          <a:endParaRPr lang="ru-RU" sz="3100" b="1" kern="1200" dirty="0">
            <a:solidFill>
              <a:schemeClr val="tx1"/>
            </a:solidFill>
          </a:endParaRPr>
        </a:p>
      </dsp:txBody>
      <dsp:txXfrm>
        <a:off x="2364032" y="2449608"/>
        <a:ext cx="4728375" cy="574994"/>
      </dsp:txXfrm>
    </dsp:sp>
    <dsp:sp modelId="{0FDB05FD-E977-4182-A845-B7562D20F42B}">
      <dsp:nvSpPr>
        <dsp:cNvPr id="0" name=""/>
        <dsp:cNvSpPr/>
      </dsp:nvSpPr>
      <dsp:spPr>
        <a:xfrm>
          <a:off x="2364032" y="3266101"/>
          <a:ext cx="4728375" cy="57499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i="1" kern="1200" dirty="0">
              <a:solidFill>
                <a:schemeClr val="tx1"/>
              </a:solidFill>
            </a:rPr>
            <a:t>пластинчатые</a:t>
          </a:r>
          <a:r>
            <a:rPr lang="ru-RU" sz="3100" kern="1200" dirty="0"/>
            <a:t> </a:t>
          </a:r>
          <a:endParaRPr lang="ru-RU" sz="3100" b="1" kern="1200" dirty="0">
            <a:solidFill>
              <a:schemeClr val="tx1"/>
            </a:solidFill>
          </a:endParaRPr>
        </a:p>
      </dsp:txBody>
      <dsp:txXfrm>
        <a:off x="2364032" y="3266101"/>
        <a:ext cx="4728375" cy="574994"/>
      </dsp:txXfrm>
    </dsp:sp>
    <dsp:sp modelId="{3953795A-5A8F-49DE-96F0-F5DA003DD4A1}">
      <dsp:nvSpPr>
        <dsp:cNvPr id="0" name=""/>
        <dsp:cNvSpPr/>
      </dsp:nvSpPr>
      <dsp:spPr>
        <a:xfrm>
          <a:off x="2364032" y="4082593"/>
          <a:ext cx="4728375" cy="57499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i="1" kern="1200" dirty="0">
              <a:solidFill>
                <a:schemeClr val="tx1"/>
              </a:solidFill>
            </a:rPr>
            <a:t>центробежные</a:t>
          </a:r>
          <a:r>
            <a:rPr lang="ru-RU" sz="3100" kern="1200" dirty="0"/>
            <a:t> </a:t>
          </a:r>
          <a:endParaRPr lang="ru-RU" sz="3100" b="1" kern="1200" dirty="0">
            <a:solidFill>
              <a:schemeClr val="tx1"/>
            </a:solidFill>
          </a:endParaRPr>
        </a:p>
      </dsp:txBody>
      <dsp:txXfrm>
        <a:off x="2364032" y="4082593"/>
        <a:ext cx="4728375" cy="5749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CCC53-4FC3-4D55-AC3E-DA74988F393F}">
      <dsp:nvSpPr>
        <dsp:cNvPr id="0" name=""/>
        <dsp:cNvSpPr/>
      </dsp:nvSpPr>
      <dsp:spPr>
        <a:xfrm>
          <a:off x="758611" y="1646720"/>
          <a:ext cx="1132946" cy="1735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5007"/>
              </a:lnTo>
              <a:lnTo>
                <a:pt x="1132946" y="173500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C49FC-F249-43E1-B2F7-0FA04D4F1A42}">
      <dsp:nvSpPr>
        <dsp:cNvPr id="0" name=""/>
        <dsp:cNvSpPr/>
      </dsp:nvSpPr>
      <dsp:spPr>
        <a:xfrm>
          <a:off x="758611" y="1646720"/>
          <a:ext cx="1132946" cy="682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139"/>
              </a:lnTo>
              <a:lnTo>
                <a:pt x="1132946" y="68213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ABC2E-58F5-4B8C-9597-2A5D298046C1}">
      <dsp:nvSpPr>
        <dsp:cNvPr id="0" name=""/>
        <dsp:cNvSpPr/>
      </dsp:nvSpPr>
      <dsp:spPr>
        <a:xfrm>
          <a:off x="3313" y="905263"/>
          <a:ext cx="7552978" cy="741456"/>
        </a:xfrm>
        <a:prstGeom prst="flowChartAlternateProcess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solidFill>
                <a:schemeClr val="tx1"/>
              </a:solidFill>
            </a:rPr>
            <a:t>Гидравлические трансмиссии</a:t>
          </a:r>
        </a:p>
      </dsp:txBody>
      <dsp:txXfrm>
        <a:off x="39507" y="941457"/>
        <a:ext cx="7480590" cy="669068"/>
      </dsp:txXfrm>
    </dsp:sp>
    <dsp:sp modelId="{A904AD6D-E2C8-4427-9ED8-9BC2D02AE866}">
      <dsp:nvSpPr>
        <dsp:cNvPr id="0" name=""/>
        <dsp:cNvSpPr/>
      </dsp:nvSpPr>
      <dsp:spPr>
        <a:xfrm>
          <a:off x="1891557" y="1958131"/>
          <a:ext cx="6097247" cy="741456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i="1" kern="1200" dirty="0">
              <a:solidFill>
                <a:schemeClr val="tx1"/>
              </a:solidFill>
            </a:rPr>
            <a:t>гидрообъемные (гидростатические)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1891557" y="1958131"/>
        <a:ext cx="6097247" cy="741456"/>
      </dsp:txXfrm>
    </dsp:sp>
    <dsp:sp modelId="{E9E7665F-E183-4385-8D9A-9909867A7D52}">
      <dsp:nvSpPr>
        <dsp:cNvPr id="0" name=""/>
        <dsp:cNvSpPr/>
      </dsp:nvSpPr>
      <dsp:spPr>
        <a:xfrm>
          <a:off x="1891557" y="3010999"/>
          <a:ext cx="6097247" cy="741456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i="1" kern="1200" dirty="0">
              <a:solidFill>
                <a:schemeClr val="tx1"/>
              </a:solidFill>
            </a:rPr>
            <a:t>гидродинамические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1891557" y="3010999"/>
        <a:ext cx="6097247" cy="741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232E20F-94D5-4A4E-8854-74697E2FCB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882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B990D818-2FEC-4BF1-A65A-F127C3402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36DB7-E2B1-4BB0-A9FC-5B9D3DE79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A74EC-04ED-496C-9D2C-C51B87DE8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43000" y="3733800"/>
            <a:ext cx="7162800" cy="16002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743200"/>
            <a:ext cx="7162800" cy="838200"/>
          </a:xfrm>
        </p:spPr>
        <p:txBody>
          <a:bodyPr anchor="b"/>
          <a:lstStyle>
            <a:lvl1pPr marL="0" indent="0">
              <a:buFontTx/>
              <a:buNone/>
              <a:defRPr sz="2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069646-A715-46D1-8B2C-F2F4371BF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6ADD3-CC0C-43A1-B571-0EFA963B3B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C7D0-3C75-4158-BA91-AAE7F58F8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DD72-3559-4FD2-8AAF-85B64E97B9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C333D-256E-4453-BCA4-A660C4BC8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529E2-A018-4303-9A4A-98D6E31A90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904A3-84BC-4A15-B93E-D47EB9D32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B8676-A0EC-455D-86A5-6998835AB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75779-7D3B-45E8-A34B-DDCC215B5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7C5BB-751F-44BC-BBAF-2622B1EB28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4068E-AC75-4F97-94FC-6A95241D0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43650" y="533400"/>
            <a:ext cx="1733550" cy="5597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533400"/>
            <a:ext cx="5048250" cy="5597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ED6DE-5486-4903-A66A-757419BF4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43000" y="533400"/>
            <a:ext cx="6934200" cy="5597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9525D-85F2-44D5-B1A9-A848F07A0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830BF-B53C-42BD-B5CD-D74FBF2C5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EC9FA-0CCE-4373-8A08-A3D669023D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39A28-5CF1-4481-B230-62AAA5760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239C1-C163-4489-911C-F77E5CDB6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B6A00-8BA5-46AD-9A3B-4DFB70B96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65813-43C4-4EEB-96DB-C23B655BC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13BE8-F22D-4985-B5A8-B2FCCC415D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685807F5-C44F-4572-AB4B-6F753C3FC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533400"/>
            <a:ext cx="6934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52600"/>
            <a:ext cx="6934200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53415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530975"/>
            <a:ext cx="403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30975"/>
            <a:ext cx="205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+mn-lt"/>
              </a:defRPr>
            </a:lvl1pPr>
          </a:lstStyle>
          <a:p>
            <a:pPr>
              <a:defRPr/>
            </a:pPr>
            <a:fld id="{E460C5EE-E9C9-460E-AA74-47F30F760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pitchFamily="18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2349500"/>
            <a:ext cx="7162800" cy="1600200"/>
          </a:xfrm>
        </p:spPr>
        <p:txBody>
          <a:bodyPr/>
          <a:lstStyle/>
          <a:p>
            <a:pPr algn="ctr" eaLnBrk="1" hangingPunct="1"/>
            <a:r>
              <a:rPr lang="ru-RU" sz="5400" b="1" dirty="0"/>
              <a:t>Лекция № 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763963"/>
            <a:ext cx="8496300" cy="1536700"/>
          </a:xfrm>
          <a:noFill/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ru-RU" b="1" dirty="0">
                <a:solidFill>
                  <a:schemeClr val="hlink"/>
                </a:solidFill>
              </a:rPr>
              <a:t>ТРАНСМИССИИ СТРОИТЕЛЬНЫХ МАШИН И ОБОРУДОВАНИЯ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042988" y="836613"/>
            <a:ext cx="7162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 dirty="0">
                <a:latin typeface="Palatino Linotype" pitchFamily="18" charset="0"/>
              </a:rPr>
              <a:t>Дисциплина:</a:t>
            </a:r>
            <a:br>
              <a:rPr lang="ru-RU" sz="4000" b="1">
                <a:latin typeface="Palatino Linotype" pitchFamily="18" charset="0"/>
              </a:rPr>
            </a:br>
            <a:r>
              <a:rPr lang="ru-RU" sz="4000" b="1">
                <a:latin typeface="Palatino Linotype" pitchFamily="18" charset="0"/>
              </a:rPr>
              <a:t>«Строительно-дорожные машины»</a:t>
            </a:r>
            <a:endParaRPr lang="ru-RU" sz="4000" b="1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81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927208" y="1412776"/>
            <a:ext cx="1289585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Передачи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85624" y="5085184"/>
            <a:ext cx="5372753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Схема цепной передачи: 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1, 3 –звездочки;  2 – цепь.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891" y="2132856"/>
            <a:ext cx="501021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85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438575305"/>
              </p:ext>
            </p:extLst>
          </p:nvPr>
        </p:nvGraphicFramePr>
        <p:xfrm>
          <a:off x="575940" y="1556792"/>
          <a:ext cx="7992119" cy="465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</p:spTree>
    <p:extLst>
      <p:ext uri="{BB962C8B-B14F-4D97-AF65-F5344CB8AC3E}">
        <p14:creationId xmlns:p14="http://schemas.microsoft.com/office/powerpoint/2010/main" val="213291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376912" y="1412776"/>
            <a:ext cx="439017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Валы и оси. Их соединения и опоры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45604" y="5589240"/>
            <a:ext cx="5052793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Валы: 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а – прямые; б – коленчатые; в – гибкие.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611945" y="1803594"/>
            <a:ext cx="7920111" cy="3641630"/>
            <a:chOff x="1256754" y="1782108"/>
            <a:chExt cx="5772150" cy="225173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256754" y="1782108"/>
              <a:ext cx="5772150" cy="22517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145" name="Picture 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35409"/>
            <a:stretch/>
          </p:blipFill>
          <p:spPr bwMode="auto">
            <a:xfrm>
              <a:off x="1256754" y="1782108"/>
              <a:ext cx="2886075" cy="22517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4591"/>
            <a:stretch/>
          </p:blipFill>
          <p:spPr bwMode="auto">
            <a:xfrm>
              <a:off x="4142829" y="2290763"/>
              <a:ext cx="2886075" cy="1234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9294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8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94010863"/>
              </p:ext>
            </p:extLst>
          </p:nvPr>
        </p:nvGraphicFramePr>
        <p:xfrm>
          <a:off x="575940" y="1556792"/>
          <a:ext cx="7992119" cy="465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376912" y="1412776"/>
            <a:ext cx="439017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Валы и оси. Их соединения и опоры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97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4DCE55-88A0-4F06-9934-4F735B95A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644DCE55-88A0-4F06-9934-4F735B95A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644DCE55-88A0-4F06-9934-4F735B95A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644DCE55-88A0-4F06-9934-4F735B95A1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E3F841-E369-459D-AE49-0E06722DC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4DE3F841-E369-459D-AE49-0E06722DC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4DE3F841-E369-459D-AE49-0E06722DC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4DE3F841-E369-459D-AE49-0E06722DC3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376912" y="1412776"/>
            <a:ext cx="439017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Валы и оси. Их соединения и опоры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3568" y="5481067"/>
            <a:ext cx="7776864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Подшипник скольжения с разъемным корпусом: 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1 – крышка;  2 – болты;  3 – вкладыши;  4 – корпус;  5 – масленка </a:t>
            </a:r>
            <a:r>
              <a:rPr lang="ru-RU" sz="1600" b="1" i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колпачковая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872" y="1782108"/>
            <a:ext cx="6752257" cy="355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37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376912" y="1412776"/>
            <a:ext cx="439017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Валы и оси. Их соединения и опоры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47316" y="5589240"/>
            <a:ext cx="4249368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Основные типы подшипников качения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380"/>
          <a:stretch/>
        </p:blipFill>
        <p:spPr bwMode="auto">
          <a:xfrm>
            <a:off x="719572" y="2420888"/>
            <a:ext cx="7704856" cy="290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3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54885056"/>
              </p:ext>
            </p:extLst>
          </p:nvPr>
        </p:nvGraphicFramePr>
        <p:xfrm>
          <a:off x="575940" y="1782108"/>
          <a:ext cx="7992119" cy="4432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376912" y="1412776"/>
            <a:ext cx="439017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Валы и оси. Их соединения и опоры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49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5ABBAD-CF37-4323-8439-7D78E0CA1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EE5ABBAD-CF37-4323-8439-7D78E0CA1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EE5ABBAD-CF37-4323-8439-7D78E0CA1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EE5ABBAD-CF37-4323-8439-7D78E0CA19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71A83E-5FB7-4E30-8B14-0E431E6BF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A771A83E-5FB7-4E30-8B14-0E431E6BF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A771A83E-5FB7-4E30-8B14-0E431E6BF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A771A83E-5FB7-4E30-8B14-0E431E6BF0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62B7D8D-A0E8-49AF-90D5-434EAE4758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862B7D8D-A0E8-49AF-90D5-434EAE4758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862B7D8D-A0E8-49AF-90D5-434EAE4758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862B7D8D-A0E8-49AF-90D5-434EAE4758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1ECAB90-2D4C-4CD9-9FF5-C2E0B4629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61ECAB90-2D4C-4CD9-9FF5-C2E0B4629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61ECAB90-2D4C-4CD9-9FF5-C2E0B4629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dgm id="{61ECAB90-2D4C-4CD9-9FF5-C2E0B4629E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12E6E-0D58-40D5-AD01-E13C1D400C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8B212E6E-0D58-40D5-AD01-E13C1D400C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graphicEl>
                                              <a:dgm id="{8B212E6E-0D58-40D5-AD01-E13C1D400C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graphicEl>
                                              <a:dgm id="{8B212E6E-0D58-40D5-AD01-E13C1D400C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8BBEE1-B5E9-42C5-B782-B25C0E16A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>
                                            <p:graphicEl>
                                              <a:dgm id="{348BBEE1-B5E9-42C5-B782-B25C0E16A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348BBEE1-B5E9-42C5-B782-B25C0E16A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graphicEl>
                                              <a:dgm id="{348BBEE1-B5E9-42C5-B782-B25C0E16AD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0428D5-594B-4059-867F-CC601D4BA7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>
                                            <p:graphicEl>
                                              <a:dgm id="{D90428D5-594B-4059-867F-CC601D4BA7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>
                                            <p:graphicEl>
                                              <a:dgm id="{D90428D5-594B-4059-867F-CC601D4BA7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graphicEl>
                                              <a:dgm id="{D90428D5-594B-4059-867F-CC601D4BA7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03350B-6A42-4B21-9366-B08DB75442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>
                                            <p:graphicEl>
                                              <a:dgm id="{3E03350B-6A42-4B21-9366-B08DB75442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>
                                            <p:graphicEl>
                                              <a:dgm id="{3E03350B-6A42-4B21-9366-B08DB75442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">
                                            <p:graphicEl>
                                              <a:dgm id="{3E03350B-6A42-4B21-9366-B08DB75442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E6654B-7F6D-44D0-9449-75E8476891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>
                                            <p:graphicEl>
                                              <a:dgm id="{F6E6654B-7F6D-44D0-9449-75E8476891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">
                                            <p:graphicEl>
                                              <a:dgm id="{F6E6654B-7F6D-44D0-9449-75E8476891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>
                                            <p:graphicEl>
                                              <a:dgm id="{F6E6654B-7F6D-44D0-9449-75E8476891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5128C0-9B9B-4BF8-B933-0753E9A92A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">
                                            <p:graphicEl>
                                              <a:dgm id="{BB5128C0-9B9B-4BF8-B933-0753E9A92A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">
                                            <p:graphicEl>
                                              <a:dgm id="{BB5128C0-9B9B-4BF8-B933-0753E9A92A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>
                                            <p:graphicEl>
                                              <a:dgm id="{BB5128C0-9B9B-4BF8-B933-0753E9A92A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F983753-5DF6-4826-9255-42FF270BA4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">
                                            <p:graphicEl>
                                              <a:dgm id="{FF983753-5DF6-4826-9255-42FF270BA4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">
                                            <p:graphicEl>
                                              <a:dgm id="{FF983753-5DF6-4826-9255-42FF270BA4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">
                                            <p:graphicEl>
                                              <a:dgm id="{FF983753-5DF6-4826-9255-42FF270BA4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E9446EB-B345-457A-896E-5C125B5F0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">
                                            <p:graphicEl>
                                              <a:dgm id="{AE9446EB-B345-457A-896E-5C125B5F0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">
                                            <p:graphicEl>
                                              <a:dgm id="{AE9446EB-B345-457A-896E-5C125B5F0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>
                                            <p:graphicEl>
                                              <a:dgm id="{AE9446EB-B345-457A-896E-5C125B5F07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069D36-237F-4769-86C3-BB930BD6F4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">
                                            <p:graphicEl>
                                              <a:dgm id="{55069D36-237F-4769-86C3-BB930BD6F4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">
                                            <p:graphicEl>
                                              <a:dgm id="{55069D36-237F-4769-86C3-BB930BD6F4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">
                                            <p:graphicEl>
                                              <a:dgm id="{55069D36-237F-4769-86C3-BB930BD6F4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CBAF0C-67C7-40C1-8826-86B5233BCD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">
                                            <p:graphicEl>
                                              <a:dgm id="{D8CBAF0C-67C7-40C1-8826-86B5233BCD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">
                                            <p:graphicEl>
                                              <a:dgm id="{D8CBAF0C-67C7-40C1-8826-86B5233BCD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">
                                            <p:graphicEl>
                                              <a:dgm id="{D8CBAF0C-67C7-40C1-8826-86B5233BCD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C8FE8A5-EFD0-4964-8D2B-4332D7697A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">
                                            <p:graphicEl>
                                              <a:dgm id="{0C8FE8A5-EFD0-4964-8D2B-4332D7697A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">
                                            <p:graphicEl>
                                              <a:dgm id="{0C8FE8A5-EFD0-4964-8D2B-4332D7697A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">
                                            <p:graphicEl>
                                              <a:dgm id="{0C8FE8A5-EFD0-4964-8D2B-4332D7697A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D38758-F345-4417-A27E-A9FB1A0B04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">
                                            <p:graphicEl>
                                              <a:dgm id="{38D38758-F345-4417-A27E-A9FB1A0B04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">
                                            <p:graphicEl>
                                              <a:dgm id="{38D38758-F345-4417-A27E-A9FB1A0B04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">
                                            <p:graphicEl>
                                              <a:dgm id="{38D38758-F345-4417-A27E-A9FB1A0B04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376912" y="1412776"/>
            <a:ext cx="439017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Валы и оси. Их соединения и опоры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44751" y="5148530"/>
            <a:ext cx="3985093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Втулочные муфты: </a:t>
            </a:r>
          </a:p>
          <a:p>
            <a:pPr lvl="0" algn="ctr"/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а – с призматическими шпонками; </a:t>
            </a:r>
          </a:p>
          <a:p>
            <a:pPr lvl="0" algn="ctr"/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б – с сегментными шпонками; </a:t>
            </a:r>
          </a:p>
          <a:p>
            <a:pPr lvl="0" algn="ctr"/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в – с штифтами; г – с шлицами.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01" y="1803132"/>
            <a:ext cx="4797595" cy="3266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218819" y="5148530"/>
            <a:ext cx="2103076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Фланцевая муфта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09304"/>
            <a:ext cx="2157229" cy="2453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83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850"/>
                            </p:stCondLst>
                            <p:childTnLst>
                              <p:par>
                                <p:cTn id="19" presetID="45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850"/>
                            </p:stCondLst>
                            <p:childTnLst>
                              <p:par>
                                <p:cTn id="25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376912" y="1412776"/>
            <a:ext cx="439017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Валы и оси. Их соединения и опоры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5577" y="4716433"/>
            <a:ext cx="3723726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Принципиальная схема шарнирной муфты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76872"/>
            <a:ext cx="3723726" cy="222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867386" y="4670653"/>
            <a:ext cx="2162387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Кулачковая муфта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8" y="2528900"/>
            <a:ext cx="2592922" cy="171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60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100"/>
                            </p:stCondLst>
                            <p:childTnLst>
                              <p:par>
                                <p:cTn id="19" presetID="45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100"/>
                            </p:stCondLst>
                            <p:childTnLst>
                              <p:par>
                                <p:cTn id="25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376912" y="1412776"/>
            <a:ext cx="439017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Валы и оси. Их соединения и опоры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46407" y="5733256"/>
            <a:ext cx="6349843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Фрикционные муфты: 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а — дисковая; б — коническая фрикционная; в — </a:t>
            </a:r>
            <a:r>
              <a:rPr lang="ru-RU" sz="1600" b="1" i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пневмокамерная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408" y="1824276"/>
            <a:ext cx="5651184" cy="390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0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647700"/>
            <a:ext cx="8207375" cy="539750"/>
          </a:xfrm>
          <a:noFill/>
        </p:spPr>
        <p:txBody>
          <a:bodyPr anchor="ctr"/>
          <a:lstStyle/>
          <a:p>
            <a:pPr algn="ctr" eaLnBrk="1" hangingPunct="1"/>
            <a:r>
              <a:rPr lang="ru-RU" sz="4000" b="1" dirty="0"/>
              <a:t>Лекция № 3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51723746"/>
              </p:ext>
            </p:extLst>
          </p:nvPr>
        </p:nvGraphicFramePr>
        <p:xfrm>
          <a:off x="714348" y="1825892"/>
          <a:ext cx="7776000" cy="4339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graphicEl>
                                              <a:dgm id="{66E447F9-9FBF-4906-8EE2-EC719E1B34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graphicEl>
                                              <a:dgm id="{D38F2323-7D11-4D3E-AAB8-5FFDDE4B79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AEB8637-FDC5-49B9-A6F5-26E8DB403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>
                                            <p:graphicEl>
                                              <a:dgm id="{BAEB8637-FDC5-49B9-A6F5-26E8DB403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>
                                            <p:graphicEl>
                                              <a:dgm id="{BAEB8637-FDC5-49B9-A6F5-26E8DB403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>
                                            <p:graphicEl>
                                              <a:dgm id="{BAEB8637-FDC5-49B9-A6F5-26E8DB4032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019159E-6EA7-40C3-A367-CC1C56624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>
                                            <p:graphicEl>
                                              <a:dgm id="{9019159E-6EA7-40C3-A367-CC1C56624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>
                                            <p:graphicEl>
                                              <a:dgm id="{9019159E-6EA7-40C3-A367-CC1C56624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>
                                            <p:graphicEl>
                                              <a:dgm id="{9019159E-6EA7-40C3-A367-CC1C56624F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AD6E8EF-C6BD-4872-8529-8E778976D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>
                                            <p:graphicEl>
                                              <a:dgm id="{3AD6E8EF-C6BD-4872-8529-8E778976D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>
                                            <p:graphicEl>
                                              <a:dgm id="{3AD6E8EF-C6BD-4872-8529-8E778976D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>
                                            <p:graphicEl>
                                              <a:dgm id="{3AD6E8EF-C6BD-4872-8529-8E778976DB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E123F62-7EBF-4766-8790-A4A0035776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>
                                            <p:graphicEl>
                                              <a:dgm id="{BE123F62-7EBF-4766-8790-A4A0035776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>
                                            <p:graphicEl>
                                              <a:dgm id="{BE123F62-7EBF-4766-8790-A4A0035776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>
                                            <p:graphicEl>
                                              <a:dgm id="{BE123F62-7EBF-4766-8790-A4A0035776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" grpId="0"/>
      <p:bldGraphic spid="13" grpId="0" uiExpand="1">
        <p:bldSub>
          <a:bldDgm bld="lvl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18239304"/>
              </p:ext>
            </p:extLst>
          </p:nvPr>
        </p:nvGraphicFramePr>
        <p:xfrm>
          <a:off x="575940" y="1556792"/>
          <a:ext cx="7992119" cy="465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</p:spTree>
    <p:extLst>
      <p:ext uri="{BB962C8B-B14F-4D97-AF65-F5344CB8AC3E}">
        <p14:creationId xmlns:p14="http://schemas.microsoft.com/office/powerpoint/2010/main" val="345043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637961-4554-4D50-8F16-4334CFF5A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BC637961-4554-4D50-8F16-4334CFF5A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BC637961-4554-4D50-8F16-4334CFF5A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BC637961-4554-4D50-8F16-4334CFF5A1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FED0DF-A6E2-41F6-9CE5-B65B53800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88FED0DF-A6E2-41F6-9CE5-B65B53800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88FED0DF-A6E2-41F6-9CE5-B65B53800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dgm id="{88FED0DF-A6E2-41F6-9CE5-B65B538009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57D408-48CF-46CE-90DB-FB3C9B16A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9457D408-48CF-46CE-90DB-FB3C9B16A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9457D408-48CF-46CE-90DB-FB3C9B16A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9457D408-48CF-46CE-90DB-FB3C9B16A8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DB05FD-E977-4182-A845-B7562D20F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graphicEl>
                                              <a:dgm id="{0FDB05FD-E977-4182-A845-B7562D20F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graphicEl>
                                              <a:dgm id="{0FDB05FD-E977-4182-A845-B7562D20F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0FDB05FD-E977-4182-A845-B7562D20F4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A09FF22-3728-45B0-A7D4-218B99071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4A09FF22-3728-45B0-A7D4-218B99071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graphicEl>
                                              <a:dgm id="{4A09FF22-3728-45B0-A7D4-218B99071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graphicEl>
                                              <a:dgm id="{4A09FF22-3728-45B0-A7D4-218B990717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53795A-5A8F-49DE-96F0-F5DA003DD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>
                                            <p:graphicEl>
                                              <a:dgm id="{3953795A-5A8F-49DE-96F0-F5DA003DD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3953795A-5A8F-49DE-96F0-F5DA003DD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graphicEl>
                                              <a:dgm id="{3953795A-5A8F-49DE-96F0-F5DA003DD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053191" y="1412776"/>
            <a:ext cx="303762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Тормозные устройства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76061" y="5898758"/>
            <a:ext cx="5991879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Тормоза: 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а – колодочный; б – ленточный; в – дисковый.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38" y="1772816"/>
            <a:ext cx="7044925" cy="4020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79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4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4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210182770"/>
              </p:ext>
            </p:extLst>
          </p:nvPr>
        </p:nvGraphicFramePr>
        <p:xfrm>
          <a:off x="575940" y="1556792"/>
          <a:ext cx="7992119" cy="465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3.3 Гидравлические трансмиссии</a:t>
            </a:r>
          </a:p>
        </p:txBody>
      </p:sp>
    </p:spTree>
    <p:extLst>
      <p:ext uri="{BB962C8B-B14F-4D97-AF65-F5344CB8AC3E}">
        <p14:creationId xmlns:p14="http://schemas.microsoft.com/office/powerpoint/2010/main" val="6025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3.3 Гидравлические трансмиссии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284688" y="1916832"/>
            <a:ext cx="3096344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Схема объемного гидропривода: </a:t>
            </a:r>
            <a:endParaRPr lang="ru-RU" sz="1600" b="1" dirty="0">
              <a:latin typeface="Arial" pitchFamily="34" charset="0"/>
            </a:endParaRPr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13" y="1916832"/>
            <a:ext cx="442720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284688" y="2830284"/>
            <a:ext cx="3096344" cy="3046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1 – бак для жидкости; </a:t>
            </a:r>
          </a:p>
          <a:p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2 – насос; </a:t>
            </a:r>
          </a:p>
          <a:p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3 – обратный клапан; </a:t>
            </a:r>
          </a:p>
          <a:p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4 – </a:t>
            </a:r>
            <a:r>
              <a:rPr lang="ru-RU" sz="1600" b="1" i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гидроаккумулятор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; </a:t>
            </a:r>
          </a:p>
          <a:p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5 – распределители; </a:t>
            </a:r>
          </a:p>
          <a:p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6 – дроссель; </a:t>
            </a:r>
          </a:p>
          <a:p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7 – гидроцилиндр; </a:t>
            </a:r>
          </a:p>
          <a:p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8 – </a:t>
            </a:r>
            <a:r>
              <a:rPr lang="ru-RU" sz="1600" b="1" i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гидромотор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;  </a:t>
            </a:r>
          </a:p>
          <a:p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9 – фильтр; </a:t>
            </a:r>
          </a:p>
          <a:p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10 – регулятор давления; 11 – предохранительный </a:t>
            </a:r>
          </a:p>
          <a:p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    клапан</a:t>
            </a:r>
            <a:endParaRPr lang="ru-RU" sz="16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98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8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8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3.3 Гидравлические трансмиссии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29656" y="5085184"/>
            <a:ext cx="7484690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Гидродинамические передачи: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а – принципиальная схема; б – гидромуфта; в – </a:t>
            </a:r>
            <a:r>
              <a:rPr lang="ru-RU" sz="1600" b="1" i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гидротрансформа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-тор;  1 – насосное колесо; 2 – турбинное колесо;  3 – неподвижный направляющий аппарат (реактор); 4 – входной вал; 5 – выходной вал.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783"/>
          <a:stretch/>
        </p:blipFill>
        <p:spPr bwMode="auto">
          <a:xfrm>
            <a:off x="829655" y="1697802"/>
            <a:ext cx="7484690" cy="3243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34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99205301"/>
              </p:ext>
            </p:extLst>
          </p:nvPr>
        </p:nvGraphicFramePr>
        <p:xfrm>
          <a:off x="575940" y="1556792"/>
          <a:ext cx="7992119" cy="465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3.4 Электрические трансмиссии</a:t>
            </a:r>
          </a:p>
        </p:txBody>
      </p:sp>
    </p:spTree>
    <p:extLst>
      <p:ext uri="{BB962C8B-B14F-4D97-AF65-F5344CB8AC3E}">
        <p14:creationId xmlns:p14="http://schemas.microsoft.com/office/powerpoint/2010/main" val="2404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04AC49FC-F249-43E1-B2F7-0FA04D4F1A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A904AD6D-E2C8-4427-9ED8-9BC2D02AE8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DF1CCC53-4FC3-4D55-AC3E-DA74988F39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E9E7665F-E183-4385-8D9A-9909867A7D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3.1 Общие сведения о трансмиссии 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127543811"/>
              </p:ext>
            </p:extLst>
          </p:nvPr>
        </p:nvGraphicFramePr>
        <p:xfrm>
          <a:off x="714348" y="1825892"/>
          <a:ext cx="7776000" cy="4339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dgm id="{143FB093-B5A1-4216-B14F-07BE6A8AF2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ED592722-656C-4218-A490-9636062732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8B7AA093-F280-47D5-BCF1-14731CCBAA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1B3E0EA4-E1E2-4812-8341-8FD8210D9E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5B663B42-7571-4FB3-A262-7AB02CF760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AEB8637-FDC5-49B9-A6F5-26E8DB403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graphicEl>
                                              <a:dgm id="{BAEB8637-FDC5-49B9-A6F5-26E8DB403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dgm id="{BAEB8637-FDC5-49B9-A6F5-26E8DB403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BAEB8637-FDC5-49B9-A6F5-26E8DB4032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019159E-6EA7-40C3-A367-CC1C56624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graphicEl>
                                              <a:dgm id="{9019159E-6EA7-40C3-A367-CC1C56624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graphicEl>
                                              <a:dgm id="{9019159E-6EA7-40C3-A367-CC1C56624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graphicEl>
                                              <a:dgm id="{9019159E-6EA7-40C3-A367-CC1C56624F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D6E8EF-C6BD-4872-8529-8E778976D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graphicEl>
                                              <a:dgm id="{3AD6E8EF-C6BD-4872-8529-8E778976D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graphicEl>
                                              <a:dgm id="{3AD6E8EF-C6BD-4872-8529-8E778976D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graphicEl>
                                              <a:dgm id="{3AD6E8EF-C6BD-4872-8529-8E778976DB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123F62-7EBF-4766-8790-A4A0035776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graphicEl>
                                              <a:dgm id="{BE123F62-7EBF-4766-8790-A4A0035776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>
                                            <p:graphicEl>
                                              <a:dgm id="{BE123F62-7EBF-4766-8790-A4A0035776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graphicEl>
                                              <a:dgm id="{BE123F62-7EBF-4766-8790-A4A0035776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Graphic spid="6" grpId="0" uiExpand="1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345561290"/>
              </p:ext>
            </p:extLst>
          </p:nvPr>
        </p:nvGraphicFramePr>
        <p:xfrm>
          <a:off x="575940" y="1556792"/>
          <a:ext cx="7992119" cy="465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60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5E260736-E220-4F32-B479-5928D652FC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graphicEl>
                                              <a:dgm id="{8F12E870-1A06-4CE9-B5B7-67CEF345C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Graphic spid="9" grpId="0" uiExpand="1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010617885"/>
              </p:ext>
            </p:extLst>
          </p:nvPr>
        </p:nvGraphicFramePr>
        <p:xfrm>
          <a:off x="575940" y="1556792"/>
          <a:ext cx="7992119" cy="465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900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graphicEl>
                                              <a:dgm id="{301ABC2E-58F5-4B8C-9597-2A5D29804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graphicEl>
                                              <a:dgm id="{8E147D82-7A05-42CE-AEF8-AAE6E1D70E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graphicEl>
                                              <a:dgm id="{CA4108CA-278A-48B0-80D6-4D0BD544D3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23519F-CEC4-4F17-9948-E754CF229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graphicEl>
                                              <a:dgm id="{3123519F-CEC4-4F17-9948-E754CF229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graphicEl>
                                              <a:dgm id="{3123519F-CEC4-4F17-9948-E754CF2298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3123519F-CEC4-4F17-9948-E754CF2298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DF9BB89-89DE-4C8A-8590-94EB53F63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graphicEl>
                                              <a:dgm id="{DDF9BB89-89DE-4C8A-8590-94EB53F63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graphicEl>
                                              <a:dgm id="{DDF9BB89-89DE-4C8A-8590-94EB53F63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graphicEl>
                                              <a:dgm id="{DDF9BB89-89DE-4C8A-8590-94EB53F635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E987545-ED73-426C-9C91-A7D9AB6157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graphicEl>
                                              <a:dgm id="{5E987545-ED73-426C-9C91-A7D9AB6157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>
                                            <p:graphicEl>
                                              <a:dgm id="{5E987545-ED73-426C-9C91-A7D9AB6157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graphicEl>
                                              <a:dgm id="{5E987545-ED73-426C-9C91-A7D9AB6157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1C05807-618F-4A6F-A92A-7CADE5C1F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graphicEl>
                                              <a:dgm id="{D1C05807-618F-4A6F-A92A-7CADE5C1F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graphicEl>
                                              <a:dgm id="{D1C05807-618F-4A6F-A92A-7CADE5C1F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graphicEl>
                                              <a:dgm id="{D1C05807-618F-4A6F-A92A-7CADE5C1F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graphicEl>
                                              <a:dgm id="{326C7F6D-2FD6-417E-9F46-B92A1F9E5D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graphicEl>
                                              <a:dgm id="{6CC7B3E4-03E3-4A49-A1E1-4286F43AB4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C55F9C9-0769-4C7A-BC6B-E588ABC262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>
                                            <p:graphicEl>
                                              <a:dgm id="{6C55F9C9-0769-4C7A-BC6B-E588ABC262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>
                                            <p:graphicEl>
                                              <a:dgm id="{6C55F9C9-0769-4C7A-BC6B-E588ABC262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">
                                            <p:graphicEl>
                                              <a:dgm id="{6C55F9C9-0769-4C7A-BC6B-E588ABC262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6C4558E-D5A6-4932-9225-8D6DD61CC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>
                                            <p:graphicEl>
                                              <a:dgm id="{B6C4558E-D5A6-4932-9225-8D6DD61CC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>
                                            <p:graphicEl>
                                              <a:dgm id="{B6C4558E-D5A6-4932-9225-8D6DD61CC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>
                                            <p:graphicEl>
                                              <a:dgm id="{B6C4558E-D5A6-4932-9225-8D6DD61CCE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2EDF3CA-47F9-4B2F-BD7E-8F69BA50C8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>
                                            <p:graphicEl>
                                              <a:dgm id="{A2EDF3CA-47F9-4B2F-BD7E-8F69BA50C8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>
                                            <p:graphicEl>
                                              <a:dgm id="{A2EDF3CA-47F9-4B2F-BD7E-8F69BA50C8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graphicEl>
                                              <a:dgm id="{A2EDF3CA-47F9-4B2F-BD7E-8F69BA50C8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CB2A11-9DC7-434E-9D68-E274142161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>
                                            <p:graphicEl>
                                              <a:dgm id="{57CB2A11-9DC7-434E-9D68-E274142161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>
                                            <p:graphicEl>
                                              <a:dgm id="{57CB2A11-9DC7-434E-9D68-E274142161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graphicEl>
                                              <a:dgm id="{57CB2A11-9DC7-434E-9D68-E274142161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C4A9933-BFB2-4BED-AE54-684E7871D9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">
                                            <p:graphicEl>
                                              <a:dgm id="{EC4A9933-BFB2-4BED-AE54-684E7871D9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">
                                            <p:graphicEl>
                                              <a:dgm id="{EC4A9933-BFB2-4BED-AE54-684E7871D9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">
                                            <p:graphicEl>
                                              <a:dgm id="{EC4A9933-BFB2-4BED-AE54-684E7871D9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DCDB34F-31EC-44E8-96FA-C8B17A2C7C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">
                                            <p:graphicEl>
                                              <a:dgm id="{2DCDB34F-31EC-44E8-96FA-C8B17A2C7C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">
                                            <p:graphicEl>
                                              <a:dgm id="{2DCDB34F-31EC-44E8-96FA-C8B17A2C7C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">
                                            <p:graphicEl>
                                              <a:dgm id="{2DCDB34F-31EC-44E8-96FA-C8B17A2C7C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23708" y="5466710"/>
            <a:ext cx="7896585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Фрикционные передачи с цилиндрическими (а) и коническими (б) катками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65" y="1863686"/>
            <a:ext cx="7093470" cy="336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927208" y="1412776"/>
            <a:ext cx="1289585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Передачи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39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85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43608" y="5436513"/>
            <a:ext cx="7056785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Ременная передача (а) и типы ремней: 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б – плоские; в – клиновые; г – круглого сечения; д – зубчатые; е – </a:t>
            </a:r>
            <a:r>
              <a:rPr lang="ru-RU" sz="1600" b="1" i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поликлиновые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552062" y="1988840"/>
            <a:ext cx="8039877" cy="3231650"/>
            <a:chOff x="827583" y="1470248"/>
            <a:chExt cx="7056785" cy="258740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827583" y="1470248"/>
              <a:ext cx="7056785" cy="258740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169" name="Picture 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263"/>
            <a:stretch/>
          </p:blipFill>
          <p:spPr bwMode="auto">
            <a:xfrm>
              <a:off x="868685" y="1470248"/>
              <a:ext cx="3343275" cy="2587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737"/>
            <a:stretch/>
          </p:blipFill>
          <p:spPr bwMode="auto">
            <a:xfrm>
              <a:off x="4397077" y="1844824"/>
              <a:ext cx="3343275" cy="16035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3927208" y="1412776"/>
            <a:ext cx="1289585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Передачи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6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03932" y="5232102"/>
            <a:ext cx="8136136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Виды зубчатых передач</a:t>
            </a:r>
            <a:r>
              <a:rPr lang="en-US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: 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а, б, в – цилиндрические колеса с прямыми, косыми и шевронными зубьями соответственно; г, д – конические колеса с прямыми и круговыми зубьями;  е – винтовые колеса; ж – передача внутреннего зацепления; з – </a:t>
            </a:r>
            <a:r>
              <a:rPr lang="ru-RU" sz="1600" b="1" i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зубчато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-реечная передача.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39552" y="1910442"/>
            <a:ext cx="8064896" cy="3168352"/>
            <a:chOff x="827584" y="1556792"/>
            <a:chExt cx="7776864" cy="280534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827584" y="1556792"/>
              <a:ext cx="7776864" cy="28053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193" name="Picture 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384"/>
            <a:stretch/>
          </p:blipFill>
          <p:spPr bwMode="auto">
            <a:xfrm>
              <a:off x="877441" y="1556792"/>
              <a:ext cx="3838575" cy="28053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616"/>
            <a:stretch/>
          </p:blipFill>
          <p:spPr bwMode="auto">
            <a:xfrm>
              <a:off x="4765873" y="2085663"/>
              <a:ext cx="3838575" cy="1747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927208" y="1412776"/>
            <a:ext cx="1289585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Передачи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28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1150938" y="647700"/>
            <a:ext cx="69453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2"/>
                </a:solidFill>
                <a:latin typeface="Palatino Linotype" pitchFamily="18" charset="0"/>
              </a:rPr>
              <a:t>3.2 Механические трансмиссии</a:t>
            </a:r>
          </a:p>
        </p:txBody>
      </p:sp>
      <p:sp>
        <p:nvSpPr>
          <p:cNvPr id="9219" name="Line 25"/>
          <p:cNvSpPr>
            <a:spLocks noChangeShapeType="1"/>
          </p:cNvSpPr>
          <p:nvPr/>
        </p:nvSpPr>
        <p:spPr bwMode="auto">
          <a:xfrm>
            <a:off x="468313" y="1366838"/>
            <a:ext cx="8207375" cy="0"/>
          </a:xfrm>
          <a:prstGeom prst="line">
            <a:avLst/>
          </a:prstGeom>
          <a:noFill/>
          <a:ln w="76200">
            <a:pattFill prst="sphere">
              <a:fgClr>
                <a:schemeClr val="hlink"/>
              </a:fgClr>
              <a:bgClr>
                <a:schemeClr val="accent1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7589" y="5486455"/>
            <a:ext cx="4568823" cy="60684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Червячная передача и ее колеса: </a:t>
            </a:r>
            <a:r>
              <a:rPr lang="ru-RU" sz="1600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1 – винт;  2 – червячное колесо с зубьями на ободе.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065" y="2001204"/>
            <a:ext cx="2873870" cy="322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927208" y="1412776"/>
            <a:ext cx="1289585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Передачи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23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01159441">
  <a:themeElements>
    <a:clrScheme name="0115944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s_fyqtrlyps_tp01019776">
  <a:themeElements>
    <a:clrScheme name="ms_fyqtrlyps_tp01019776 12">
      <a:dk1>
        <a:srgbClr val="000000"/>
      </a:dk1>
      <a:lt1>
        <a:srgbClr val="FFFFFF"/>
      </a:lt1>
      <a:dk2>
        <a:srgbClr val="CC0000"/>
      </a:dk2>
      <a:lt2>
        <a:srgbClr val="255D71"/>
      </a:lt2>
      <a:accent1>
        <a:srgbClr val="CCCCCC"/>
      </a:accent1>
      <a:accent2>
        <a:srgbClr val="5EC0D4"/>
      </a:accent2>
      <a:accent3>
        <a:srgbClr val="FFFFFF"/>
      </a:accent3>
      <a:accent4>
        <a:srgbClr val="000000"/>
      </a:accent4>
      <a:accent5>
        <a:srgbClr val="E2E2E2"/>
      </a:accent5>
      <a:accent6>
        <a:srgbClr val="54AEC0"/>
      </a:accent6>
      <a:hlink>
        <a:srgbClr val="666699"/>
      </a:hlink>
      <a:folHlink>
        <a:srgbClr val="AEDDE8"/>
      </a:folHlink>
    </a:clrScheme>
    <a:fontScheme name="ms_fyqtrlyps_tp01019776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fyqtrlyps_tp01019776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_tp01019776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1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_tp01019776 12">
        <a:dk1>
          <a:srgbClr val="000000"/>
        </a:dk1>
        <a:lt1>
          <a:srgbClr val="FFFFFF"/>
        </a:lt1>
        <a:dk2>
          <a:srgbClr val="CC0000"/>
        </a:dk2>
        <a:lt2>
          <a:srgbClr val="255D71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01159441</Template>
  <TotalTime>6889</TotalTime>
  <Words>619</Words>
  <Application>Microsoft Office PowerPoint</Application>
  <PresentationFormat>Экран (4:3)</PresentationFormat>
  <Paragraphs>125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Palatino Linotype</vt:lpstr>
      <vt:lpstr>Tahoma</vt:lpstr>
      <vt:lpstr>Trebuchet MS</vt:lpstr>
      <vt:lpstr>01159441</vt:lpstr>
      <vt:lpstr>ms_fyqtrlyps_tp01019776</vt:lpstr>
      <vt:lpstr>Лекция № 3</vt:lpstr>
      <vt:lpstr>Лекция № 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 1</dc:title>
  <dc:creator>Customer</dc:creator>
  <cp:lastModifiedBy>Nurbol Kamzanov</cp:lastModifiedBy>
  <cp:revision>130</cp:revision>
  <dcterms:created xsi:type="dcterms:W3CDTF">2011-01-20T12:03:02Z</dcterms:created>
  <dcterms:modified xsi:type="dcterms:W3CDTF">2022-08-13T07:13:07Z</dcterms:modified>
</cp:coreProperties>
</file>