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</p:sldMasterIdLst>
  <p:notesMasterIdLst>
    <p:notesMasterId r:id="rId24"/>
  </p:notesMasterIdLst>
  <p:sldIdLst>
    <p:sldId id="256" r:id="rId3"/>
    <p:sldId id="257" r:id="rId4"/>
    <p:sldId id="298" r:id="rId5"/>
    <p:sldId id="395" r:id="rId6"/>
    <p:sldId id="394" r:id="rId7"/>
    <p:sldId id="396" r:id="rId8"/>
    <p:sldId id="397" r:id="rId9"/>
    <p:sldId id="398" r:id="rId10"/>
    <p:sldId id="399" r:id="rId11"/>
    <p:sldId id="404" r:id="rId12"/>
    <p:sldId id="403" r:id="rId13"/>
    <p:sldId id="400" r:id="rId14"/>
    <p:sldId id="402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00"/>
    <a:srgbClr val="FF33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 autoAdjust="0"/>
    <p:restoredTop sz="94200" autoAdjust="0"/>
  </p:normalViewPr>
  <p:slideViewPr>
    <p:cSldViewPr showGuides="1">
      <p:cViewPr varScale="1">
        <p:scale>
          <a:sx n="55" d="100"/>
          <a:sy n="55" d="100"/>
        </p:scale>
        <p:origin x="78" y="246"/>
      </p:cViewPr>
      <p:guideLst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BDF92-D6FE-45EB-AE94-8B4D1C2828D7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B9692-5EC0-40D6-8362-3EFBB73899B9}">
      <dgm:prSet phldrT="[Текст]" custT="1"/>
      <dgm:spPr>
        <a:solidFill>
          <a:srgbClr val="FFC000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2200" b="1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ТРАНСПОРТНЫЕ МАШИНЫ</a:t>
          </a:r>
        </a:p>
      </dgm:t>
    </dgm:pt>
    <dgm:pt modelId="{82F7CF70-D0A5-4651-8DD9-3F3FFB7656D8}" type="parTrans" cxnId="{19AA7F45-6AFE-4C15-AC9D-B326BAB5F39C}">
      <dgm:prSet/>
      <dgm:spPr/>
      <dgm:t>
        <a:bodyPr/>
        <a:lstStyle/>
        <a:p>
          <a:endParaRPr lang="ru-RU"/>
        </a:p>
      </dgm:t>
    </dgm:pt>
    <dgm:pt modelId="{FC5C84E4-ACDD-4556-9D44-AAE99CD3EAF6}" type="sibTrans" cxnId="{19AA7F45-6AFE-4C15-AC9D-B326BAB5F39C}">
      <dgm:prSet/>
      <dgm:spPr/>
      <dgm:t>
        <a:bodyPr/>
        <a:lstStyle/>
        <a:p>
          <a:endParaRPr lang="ru-RU"/>
        </a:p>
      </dgm:t>
    </dgm:pt>
    <dgm:pt modelId="{FEF892C3-9A2B-41E8-B7D4-E09764322EF6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  5.1 Общая характеристика видов транспорта</a:t>
          </a:r>
        </a:p>
      </dgm:t>
    </dgm:pt>
    <dgm:pt modelId="{8951D3A6-DE77-4FCF-A3F3-9E2E2F82C53E}" type="parTrans" cxnId="{8C4839B9-ABE0-407B-859E-E40B8A98F9C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254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FB93ABE-A922-4DDA-83FF-A0F8263364EC}" type="sibTrans" cxnId="{8C4839B9-ABE0-407B-859E-E40B8A98F9C1}">
      <dgm:prSet/>
      <dgm:spPr/>
      <dgm:t>
        <a:bodyPr/>
        <a:lstStyle/>
        <a:p>
          <a:endParaRPr lang="ru-RU"/>
        </a:p>
      </dgm:t>
    </dgm:pt>
    <dgm:pt modelId="{84C48E5D-B7E2-49F5-B120-94ECCED3C687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  5.2 Грузовые автомобили</a:t>
          </a:r>
        </a:p>
      </dgm:t>
    </dgm:pt>
    <dgm:pt modelId="{544CEC9E-B9F4-4D77-92F8-19F4E65353D2}" type="parTrans" cxnId="{18A780E4-29EE-4C70-997E-5FDD2A54666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EA185E3-56F3-4873-8BB4-96295ECCB371}" type="sibTrans" cxnId="{18A780E4-29EE-4C70-997E-5FDD2A546660}">
      <dgm:prSet/>
      <dgm:spPr/>
      <dgm:t>
        <a:bodyPr/>
        <a:lstStyle/>
        <a:p>
          <a:endParaRPr lang="ru-RU"/>
        </a:p>
      </dgm:t>
    </dgm:pt>
    <dgm:pt modelId="{11078137-6434-4126-A93F-39E58B7538F7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  5.3 Тракторы</a:t>
          </a:r>
        </a:p>
      </dgm:t>
    </dgm:pt>
    <dgm:pt modelId="{DEA0EB71-CC3D-4397-8A7D-374140A475F3}" type="parTrans" cxnId="{57FC5876-123B-4CB5-B3CC-F89610AC6BB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3CCEEE0-8D47-49E2-ACC7-38D4A797ECA0}" type="sibTrans" cxnId="{57FC5876-123B-4CB5-B3CC-F89610AC6BBA}">
      <dgm:prSet/>
      <dgm:spPr/>
      <dgm:t>
        <a:bodyPr/>
        <a:lstStyle/>
        <a:p>
          <a:endParaRPr lang="ru-RU"/>
        </a:p>
      </dgm:t>
    </dgm:pt>
    <dgm:pt modelId="{E2E202A1-4C00-4698-A9D3-ECF82C06B682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kumimoji="0" lang="ru-RU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  5.4 Пневмоколесные тягачи</a:t>
          </a:r>
        </a:p>
      </dgm:t>
    </dgm:pt>
    <dgm:pt modelId="{5A5189A2-B1E4-4E41-B705-B94BA38E633C}" type="parTrans" cxnId="{7A04959C-5C2F-4F9B-9B89-DFFCBAC1A4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6D4E9B8-2DE7-4365-8644-5C6324BB6EEB}" type="sibTrans" cxnId="{7A04959C-5C2F-4F9B-9B89-DFFCBAC1A4D0}">
      <dgm:prSet/>
      <dgm:spPr/>
      <dgm:t>
        <a:bodyPr/>
        <a:lstStyle/>
        <a:p>
          <a:endParaRPr lang="ru-RU"/>
        </a:p>
      </dgm:t>
    </dgm:pt>
    <dgm:pt modelId="{39865600-F267-468A-9F55-EF445AA86D05}" type="pres">
      <dgm:prSet presAssocID="{254BDF92-D6FE-45EB-AE94-8B4D1C2828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FDA06E-6C97-4EC6-8325-DE57E1C66126}" type="pres">
      <dgm:prSet presAssocID="{3F0B9692-5EC0-40D6-8362-3EFBB73899B9}" presName="root" presStyleCnt="0"/>
      <dgm:spPr/>
    </dgm:pt>
    <dgm:pt modelId="{713F5715-69C4-4532-92D2-1E5932F6DC9B}" type="pres">
      <dgm:prSet presAssocID="{3F0B9692-5EC0-40D6-8362-3EFBB73899B9}" presName="rootComposite" presStyleCnt="0"/>
      <dgm:spPr/>
    </dgm:pt>
    <dgm:pt modelId="{143FB093-B5A1-4216-B14F-07BE6A8AF293}" type="pres">
      <dgm:prSet presAssocID="{3F0B9692-5EC0-40D6-8362-3EFBB73899B9}" presName="rootText" presStyleLbl="node1" presStyleIdx="0" presStyleCnt="1" custScaleX="655881" custScaleY="139133"/>
      <dgm:spPr/>
    </dgm:pt>
    <dgm:pt modelId="{D5C04C39-68C7-46A6-B1ED-5507265AE57F}" type="pres">
      <dgm:prSet presAssocID="{3F0B9692-5EC0-40D6-8362-3EFBB73899B9}" presName="rootConnector" presStyleLbl="node1" presStyleIdx="0" presStyleCnt="1"/>
      <dgm:spPr/>
    </dgm:pt>
    <dgm:pt modelId="{4504B01B-6159-4002-B8F7-695FF89EBE04}" type="pres">
      <dgm:prSet presAssocID="{3F0B9692-5EC0-40D6-8362-3EFBB73899B9}" presName="childShape" presStyleCnt="0"/>
      <dgm:spPr/>
    </dgm:pt>
    <dgm:pt modelId="{66E447F9-9FBF-4906-8EE2-EC719E1B3493}" type="pres">
      <dgm:prSet presAssocID="{8951D3A6-DE77-4FCF-A3F3-9E2E2F82C53E}" presName="Name13" presStyleLbl="parChTrans1D2" presStyleIdx="0" presStyleCnt="4"/>
      <dgm:spPr/>
    </dgm:pt>
    <dgm:pt modelId="{D38F2323-7D11-4D3E-AAB8-5FFDDE4B79CD}" type="pres">
      <dgm:prSet presAssocID="{FEF892C3-9A2B-41E8-B7D4-E09764322EF6}" presName="childText" presStyleLbl="bgAcc1" presStyleIdx="0" presStyleCnt="4" custScaleX="900653">
        <dgm:presLayoutVars>
          <dgm:bulletEnabled val="1"/>
        </dgm:presLayoutVars>
      </dgm:prSet>
      <dgm:spPr/>
    </dgm:pt>
    <dgm:pt modelId="{ED592722-656C-4218-A490-9636062732F0}" type="pres">
      <dgm:prSet presAssocID="{544CEC9E-B9F4-4D77-92F8-19F4E65353D2}" presName="Name13" presStyleLbl="parChTrans1D2" presStyleIdx="1" presStyleCnt="4"/>
      <dgm:spPr/>
    </dgm:pt>
    <dgm:pt modelId="{8B7AA093-F280-47D5-BCF1-14731CCBAA63}" type="pres">
      <dgm:prSet presAssocID="{84C48E5D-B7E2-49F5-B120-94ECCED3C687}" presName="childText" presStyleLbl="bgAcc1" presStyleIdx="1" presStyleCnt="4" custScaleX="900653">
        <dgm:presLayoutVars>
          <dgm:bulletEnabled val="1"/>
        </dgm:presLayoutVars>
      </dgm:prSet>
      <dgm:spPr/>
    </dgm:pt>
    <dgm:pt modelId="{1B3E0EA4-E1E2-4812-8341-8FD8210D9E31}" type="pres">
      <dgm:prSet presAssocID="{DEA0EB71-CC3D-4397-8A7D-374140A475F3}" presName="Name13" presStyleLbl="parChTrans1D2" presStyleIdx="2" presStyleCnt="4"/>
      <dgm:spPr/>
    </dgm:pt>
    <dgm:pt modelId="{5B663B42-7571-4FB3-A262-7AB02CF76015}" type="pres">
      <dgm:prSet presAssocID="{11078137-6434-4126-A93F-39E58B7538F7}" presName="childText" presStyleLbl="bgAcc1" presStyleIdx="2" presStyleCnt="4" custScaleX="900653">
        <dgm:presLayoutVars>
          <dgm:bulletEnabled val="1"/>
        </dgm:presLayoutVars>
      </dgm:prSet>
      <dgm:spPr/>
    </dgm:pt>
    <dgm:pt modelId="{BAEB8637-FDC5-49B9-A6F5-26E8DB4032B6}" type="pres">
      <dgm:prSet presAssocID="{5A5189A2-B1E4-4E41-B705-B94BA38E633C}" presName="Name13" presStyleLbl="parChTrans1D2" presStyleIdx="3" presStyleCnt="4"/>
      <dgm:spPr/>
    </dgm:pt>
    <dgm:pt modelId="{9019159E-6EA7-40C3-A367-CC1C56624F96}" type="pres">
      <dgm:prSet presAssocID="{E2E202A1-4C00-4698-A9D3-ECF82C06B682}" presName="childText" presStyleLbl="bgAcc1" presStyleIdx="3" presStyleCnt="4" custScaleX="900653">
        <dgm:presLayoutVars>
          <dgm:bulletEnabled val="1"/>
        </dgm:presLayoutVars>
      </dgm:prSet>
      <dgm:spPr/>
    </dgm:pt>
  </dgm:ptLst>
  <dgm:cxnLst>
    <dgm:cxn modelId="{18D91A33-8704-422C-9580-A7692EE12B31}" type="presOf" srcId="{8951D3A6-DE77-4FCF-A3F3-9E2E2F82C53E}" destId="{66E447F9-9FBF-4906-8EE2-EC719E1B3493}" srcOrd="0" destOrd="0" presId="urn:microsoft.com/office/officeart/2005/8/layout/hierarchy3"/>
    <dgm:cxn modelId="{5EE36333-35F5-419C-8C52-019592AAC51C}" type="presOf" srcId="{FEF892C3-9A2B-41E8-B7D4-E09764322EF6}" destId="{D38F2323-7D11-4D3E-AAB8-5FFDDE4B79CD}" srcOrd="0" destOrd="0" presId="urn:microsoft.com/office/officeart/2005/8/layout/hierarchy3"/>
    <dgm:cxn modelId="{F7E7B65D-8A8D-424C-B468-5598541E612F}" type="presOf" srcId="{3F0B9692-5EC0-40D6-8362-3EFBB73899B9}" destId="{143FB093-B5A1-4216-B14F-07BE6A8AF293}" srcOrd="0" destOrd="0" presId="urn:microsoft.com/office/officeart/2005/8/layout/hierarchy3"/>
    <dgm:cxn modelId="{33F6565F-47E2-4F21-A0A4-83C115E58210}" type="presOf" srcId="{5A5189A2-B1E4-4E41-B705-B94BA38E633C}" destId="{BAEB8637-FDC5-49B9-A6F5-26E8DB4032B6}" srcOrd="0" destOrd="0" presId="urn:microsoft.com/office/officeart/2005/8/layout/hierarchy3"/>
    <dgm:cxn modelId="{1F53E362-12AC-4969-B2D6-9698826E210C}" type="presOf" srcId="{11078137-6434-4126-A93F-39E58B7538F7}" destId="{5B663B42-7571-4FB3-A262-7AB02CF76015}" srcOrd="0" destOrd="0" presId="urn:microsoft.com/office/officeart/2005/8/layout/hierarchy3"/>
    <dgm:cxn modelId="{19AA7F45-6AFE-4C15-AC9D-B326BAB5F39C}" srcId="{254BDF92-D6FE-45EB-AE94-8B4D1C2828D7}" destId="{3F0B9692-5EC0-40D6-8362-3EFBB73899B9}" srcOrd="0" destOrd="0" parTransId="{82F7CF70-D0A5-4651-8DD9-3F3FFB7656D8}" sibTransId="{FC5C84E4-ACDD-4556-9D44-AAE99CD3EAF6}"/>
    <dgm:cxn modelId="{1268876D-CB84-42B4-BFE3-A4478BEA1E7B}" type="presOf" srcId="{544CEC9E-B9F4-4D77-92F8-19F4E65353D2}" destId="{ED592722-656C-4218-A490-9636062732F0}" srcOrd="0" destOrd="0" presId="urn:microsoft.com/office/officeart/2005/8/layout/hierarchy3"/>
    <dgm:cxn modelId="{57FC5876-123B-4CB5-B3CC-F89610AC6BBA}" srcId="{3F0B9692-5EC0-40D6-8362-3EFBB73899B9}" destId="{11078137-6434-4126-A93F-39E58B7538F7}" srcOrd="2" destOrd="0" parTransId="{DEA0EB71-CC3D-4397-8A7D-374140A475F3}" sibTransId="{E3CCEEE0-8D47-49E2-ACC7-38D4A797ECA0}"/>
    <dgm:cxn modelId="{0AA2E386-689B-4C42-839F-07C84A18887D}" type="presOf" srcId="{254BDF92-D6FE-45EB-AE94-8B4D1C2828D7}" destId="{39865600-F267-468A-9F55-EF445AA86D05}" srcOrd="0" destOrd="0" presId="urn:microsoft.com/office/officeart/2005/8/layout/hierarchy3"/>
    <dgm:cxn modelId="{7A04959C-5C2F-4F9B-9B89-DFFCBAC1A4D0}" srcId="{3F0B9692-5EC0-40D6-8362-3EFBB73899B9}" destId="{E2E202A1-4C00-4698-A9D3-ECF82C06B682}" srcOrd="3" destOrd="0" parTransId="{5A5189A2-B1E4-4E41-B705-B94BA38E633C}" sibTransId="{96D4E9B8-2DE7-4365-8644-5C6324BB6EEB}"/>
    <dgm:cxn modelId="{5A85D0B8-708D-44AC-B029-633676569BC1}" type="presOf" srcId="{E2E202A1-4C00-4698-A9D3-ECF82C06B682}" destId="{9019159E-6EA7-40C3-A367-CC1C56624F96}" srcOrd="0" destOrd="0" presId="urn:microsoft.com/office/officeart/2005/8/layout/hierarchy3"/>
    <dgm:cxn modelId="{8C4839B9-ABE0-407B-859E-E40B8A98F9C1}" srcId="{3F0B9692-5EC0-40D6-8362-3EFBB73899B9}" destId="{FEF892C3-9A2B-41E8-B7D4-E09764322EF6}" srcOrd="0" destOrd="0" parTransId="{8951D3A6-DE77-4FCF-A3F3-9E2E2F82C53E}" sibTransId="{6FB93ABE-A922-4DDA-83FF-A0F8263364EC}"/>
    <dgm:cxn modelId="{CB193CBC-A750-495D-9970-E1AD38C041B3}" type="presOf" srcId="{DEA0EB71-CC3D-4397-8A7D-374140A475F3}" destId="{1B3E0EA4-E1E2-4812-8341-8FD8210D9E31}" srcOrd="0" destOrd="0" presId="urn:microsoft.com/office/officeart/2005/8/layout/hierarchy3"/>
    <dgm:cxn modelId="{741851C6-B2E8-48BB-9083-36D0ABC2D0F6}" type="presOf" srcId="{84C48E5D-B7E2-49F5-B120-94ECCED3C687}" destId="{8B7AA093-F280-47D5-BCF1-14731CCBAA63}" srcOrd="0" destOrd="0" presId="urn:microsoft.com/office/officeart/2005/8/layout/hierarchy3"/>
    <dgm:cxn modelId="{18A780E4-29EE-4C70-997E-5FDD2A546660}" srcId="{3F0B9692-5EC0-40D6-8362-3EFBB73899B9}" destId="{84C48E5D-B7E2-49F5-B120-94ECCED3C687}" srcOrd="1" destOrd="0" parTransId="{544CEC9E-B9F4-4D77-92F8-19F4E65353D2}" sibTransId="{8EA185E3-56F3-4873-8BB4-96295ECCB371}"/>
    <dgm:cxn modelId="{B0B469EB-180F-46B5-B90B-7C1803E1B9CF}" type="presOf" srcId="{3F0B9692-5EC0-40D6-8362-3EFBB73899B9}" destId="{D5C04C39-68C7-46A6-B1ED-5507265AE57F}" srcOrd="1" destOrd="0" presId="urn:microsoft.com/office/officeart/2005/8/layout/hierarchy3"/>
    <dgm:cxn modelId="{11EC2844-9600-4864-92E7-43DC624B0A89}" type="presParOf" srcId="{39865600-F267-468A-9F55-EF445AA86D05}" destId="{E7FDA06E-6C97-4EC6-8325-DE57E1C66126}" srcOrd="0" destOrd="0" presId="urn:microsoft.com/office/officeart/2005/8/layout/hierarchy3"/>
    <dgm:cxn modelId="{AFA5A136-61D6-4D2C-A56E-D79F05B79B1D}" type="presParOf" srcId="{E7FDA06E-6C97-4EC6-8325-DE57E1C66126}" destId="{713F5715-69C4-4532-92D2-1E5932F6DC9B}" srcOrd="0" destOrd="0" presId="urn:microsoft.com/office/officeart/2005/8/layout/hierarchy3"/>
    <dgm:cxn modelId="{BE8B18DC-FAA5-4EB3-82D6-8FF9676DB770}" type="presParOf" srcId="{713F5715-69C4-4532-92D2-1E5932F6DC9B}" destId="{143FB093-B5A1-4216-B14F-07BE6A8AF293}" srcOrd="0" destOrd="0" presId="urn:microsoft.com/office/officeart/2005/8/layout/hierarchy3"/>
    <dgm:cxn modelId="{C611DD7C-0818-4F21-AEF0-E6DB5F8A48DB}" type="presParOf" srcId="{713F5715-69C4-4532-92D2-1E5932F6DC9B}" destId="{D5C04C39-68C7-46A6-B1ED-5507265AE57F}" srcOrd="1" destOrd="0" presId="urn:microsoft.com/office/officeart/2005/8/layout/hierarchy3"/>
    <dgm:cxn modelId="{E5DC5573-7395-4ACB-BEAF-20FBF0735023}" type="presParOf" srcId="{E7FDA06E-6C97-4EC6-8325-DE57E1C66126}" destId="{4504B01B-6159-4002-B8F7-695FF89EBE04}" srcOrd="1" destOrd="0" presId="urn:microsoft.com/office/officeart/2005/8/layout/hierarchy3"/>
    <dgm:cxn modelId="{D7E723F3-3082-43C7-99B9-61C9EFAFD3B0}" type="presParOf" srcId="{4504B01B-6159-4002-B8F7-695FF89EBE04}" destId="{66E447F9-9FBF-4906-8EE2-EC719E1B3493}" srcOrd="0" destOrd="0" presId="urn:microsoft.com/office/officeart/2005/8/layout/hierarchy3"/>
    <dgm:cxn modelId="{6162122F-6971-4B28-ADA2-BBBE8556398C}" type="presParOf" srcId="{4504B01B-6159-4002-B8F7-695FF89EBE04}" destId="{D38F2323-7D11-4D3E-AAB8-5FFDDE4B79CD}" srcOrd="1" destOrd="0" presId="urn:microsoft.com/office/officeart/2005/8/layout/hierarchy3"/>
    <dgm:cxn modelId="{921D81B9-5D3E-4B58-9C72-377A0B0A58A9}" type="presParOf" srcId="{4504B01B-6159-4002-B8F7-695FF89EBE04}" destId="{ED592722-656C-4218-A490-9636062732F0}" srcOrd="2" destOrd="0" presId="urn:microsoft.com/office/officeart/2005/8/layout/hierarchy3"/>
    <dgm:cxn modelId="{CB44A24B-3AE4-47AD-B38C-65F1CD16E5E2}" type="presParOf" srcId="{4504B01B-6159-4002-B8F7-695FF89EBE04}" destId="{8B7AA093-F280-47D5-BCF1-14731CCBAA63}" srcOrd="3" destOrd="0" presId="urn:microsoft.com/office/officeart/2005/8/layout/hierarchy3"/>
    <dgm:cxn modelId="{3B43213D-5F20-43BC-8ECA-5788BC51E166}" type="presParOf" srcId="{4504B01B-6159-4002-B8F7-695FF89EBE04}" destId="{1B3E0EA4-E1E2-4812-8341-8FD8210D9E31}" srcOrd="4" destOrd="0" presId="urn:microsoft.com/office/officeart/2005/8/layout/hierarchy3"/>
    <dgm:cxn modelId="{8F1A8571-A6C8-4909-931C-CB9229CF8F7C}" type="presParOf" srcId="{4504B01B-6159-4002-B8F7-695FF89EBE04}" destId="{5B663B42-7571-4FB3-A262-7AB02CF76015}" srcOrd="5" destOrd="0" presId="urn:microsoft.com/office/officeart/2005/8/layout/hierarchy3"/>
    <dgm:cxn modelId="{027197D0-4AE3-4E1A-ADED-93ADEFD7C739}" type="presParOf" srcId="{4504B01B-6159-4002-B8F7-695FF89EBE04}" destId="{BAEB8637-FDC5-49B9-A6F5-26E8DB4032B6}" srcOrd="6" destOrd="0" presId="urn:microsoft.com/office/officeart/2005/8/layout/hierarchy3"/>
    <dgm:cxn modelId="{03A4A47D-3CF8-44F2-88FB-606D380D1C2F}" type="presParOf" srcId="{4504B01B-6159-4002-B8F7-695FF89EBE04}" destId="{9019159E-6EA7-40C3-A367-CC1C56624F9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BDF92-D6FE-45EB-AE94-8B4D1C2828D7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0B9692-5EC0-40D6-8362-3EFBB73899B9}">
      <dgm:prSet phldrT="[Текст]" custT="1"/>
      <dgm:spPr>
        <a:solidFill>
          <a:srgbClr val="FFC000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sz="2800" b="1" kern="1200" dirty="0">
              <a:solidFill>
                <a:schemeClr val="tx1"/>
              </a:solidFill>
              <a:latin typeface="Palatino Linotype" pitchFamily="18" charset="0"/>
              <a:cs typeface="Tahoma" pitchFamily="34" charset="0"/>
            </a:rPr>
            <a:t>Виды транспорта</a:t>
          </a:r>
        </a:p>
      </dgm:t>
    </dgm:pt>
    <dgm:pt modelId="{82F7CF70-D0A5-4651-8DD9-3F3FFB7656D8}" type="parTrans" cxnId="{19AA7F45-6AFE-4C15-AC9D-B326BAB5F39C}">
      <dgm:prSet/>
      <dgm:spPr/>
      <dgm:t>
        <a:bodyPr/>
        <a:lstStyle/>
        <a:p>
          <a:endParaRPr lang="ru-RU"/>
        </a:p>
      </dgm:t>
    </dgm:pt>
    <dgm:pt modelId="{FC5C84E4-ACDD-4556-9D44-AAE99CD3EAF6}" type="sibTrans" cxnId="{19AA7F45-6AFE-4C15-AC9D-B326BAB5F39C}">
      <dgm:prSet/>
      <dgm:spPr/>
      <dgm:t>
        <a:bodyPr/>
        <a:lstStyle/>
        <a:p>
          <a:endParaRPr lang="ru-RU"/>
        </a:p>
      </dgm:t>
    </dgm:pt>
    <dgm:pt modelId="{84C48E5D-B7E2-49F5-B120-94ECCED3C687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i="1" dirty="0">
              <a:solidFill>
                <a:schemeClr val="tx1"/>
              </a:solidFill>
            </a:rPr>
            <a:t>наземный</a:t>
          </a:r>
        </a:p>
      </dgm:t>
    </dgm:pt>
    <dgm:pt modelId="{544CEC9E-B9F4-4D77-92F8-19F4E65353D2}" type="parTrans" cxnId="{18A780E4-29EE-4C70-997E-5FDD2A54666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EA185E3-56F3-4873-8BB4-96295ECCB371}" type="sibTrans" cxnId="{18A780E4-29EE-4C70-997E-5FDD2A546660}">
      <dgm:prSet/>
      <dgm:spPr/>
      <dgm:t>
        <a:bodyPr/>
        <a:lstStyle/>
        <a:p>
          <a:endParaRPr lang="ru-RU"/>
        </a:p>
      </dgm:t>
    </dgm:pt>
    <dgm:pt modelId="{11078137-6434-4126-A93F-39E58B7538F7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i="1" dirty="0">
              <a:solidFill>
                <a:schemeClr val="tx1"/>
              </a:solidFill>
            </a:rPr>
            <a:t>водный</a:t>
          </a:r>
        </a:p>
      </dgm:t>
    </dgm:pt>
    <dgm:pt modelId="{DEA0EB71-CC3D-4397-8A7D-374140A475F3}" type="parTrans" cxnId="{57FC5876-123B-4CB5-B3CC-F89610AC6BB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3CCEEE0-8D47-49E2-ACC7-38D4A797ECA0}" type="sibTrans" cxnId="{57FC5876-123B-4CB5-B3CC-F89610AC6BBA}">
      <dgm:prSet/>
      <dgm:spPr/>
      <dgm:t>
        <a:bodyPr/>
        <a:lstStyle/>
        <a:p>
          <a:endParaRPr lang="ru-RU"/>
        </a:p>
      </dgm:t>
    </dgm:pt>
    <dgm:pt modelId="{D5BC4EF9-1790-48D3-8ABE-5436757A0ED4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2800" b="1" i="1" dirty="0">
              <a:solidFill>
                <a:schemeClr val="tx1"/>
              </a:solidFill>
            </a:rPr>
            <a:t>воздушный</a:t>
          </a:r>
        </a:p>
      </dgm:t>
    </dgm:pt>
    <dgm:pt modelId="{5E764AAF-CDCF-4B1E-928F-CCE637C2B405}" type="parTrans" cxnId="{FC7D8DF1-456E-4F53-A56C-4767A0931A8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D373941-3D92-43A0-99EF-23BE4082006F}" type="sibTrans" cxnId="{FC7D8DF1-456E-4F53-A56C-4767A0931A8B}">
      <dgm:prSet/>
      <dgm:spPr/>
      <dgm:t>
        <a:bodyPr/>
        <a:lstStyle/>
        <a:p>
          <a:endParaRPr lang="ru-RU"/>
        </a:p>
      </dgm:t>
    </dgm:pt>
    <dgm:pt modelId="{4FB1BFF6-7C23-4410-ABC0-6F1CBB3526EF}">
      <dgm:prSet phldrT="[Текст]" custT="1"/>
      <dgm:spPr>
        <a:solidFill>
          <a:srgbClr val="92D050">
            <a:alpha val="90000"/>
          </a:srgbClr>
        </a:solidFill>
      </dgm:spPr>
      <dgm:t>
        <a:bodyPr vert="vert27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i="1" dirty="0">
              <a:solidFill>
                <a:schemeClr val="tx1"/>
              </a:solidFill>
            </a:rPr>
            <a:t>автомобильный</a:t>
          </a:r>
        </a:p>
      </dgm:t>
    </dgm:pt>
    <dgm:pt modelId="{D32172C2-D279-4E1E-B2C8-56AA7A59D89C}" type="parTrans" cxnId="{7B96DA5E-EFD3-4F3A-9645-756E76F9A19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5DC43FB-3A33-4B63-A7E4-2C3774F474B7}" type="sibTrans" cxnId="{7B96DA5E-EFD3-4F3A-9645-756E76F9A192}">
      <dgm:prSet/>
      <dgm:spPr/>
      <dgm:t>
        <a:bodyPr/>
        <a:lstStyle/>
        <a:p>
          <a:endParaRPr lang="ru-RU"/>
        </a:p>
      </dgm:t>
    </dgm:pt>
    <dgm:pt modelId="{0E3C02DF-9625-481B-8B39-B3AB384742D1}">
      <dgm:prSet phldrT="[Текст]" custT="1"/>
      <dgm:spPr>
        <a:solidFill>
          <a:srgbClr val="92D050">
            <a:alpha val="90000"/>
          </a:srgbClr>
        </a:solidFill>
      </dgm:spPr>
      <dgm:t>
        <a:bodyPr vert="vert27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i="1" dirty="0">
              <a:solidFill>
                <a:schemeClr val="tx1"/>
              </a:solidFill>
            </a:rPr>
            <a:t>тракторный</a:t>
          </a:r>
        </a:p>
      </dgm:t>
    </dgm:pt>
    <dgm:pt modelId="{6A6340FB-7C19-4DA9-93FC-BBD1C035AA1C}" type="parTrans" cxnId="{B9D5D82E-E123-46EA-97B7-60658B486A4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7ABF709-7D7A-4794-8E3E-EC6DF3B05D9E}" type="sibTrans" cxnId="{B9D5D82E-E123-46EA-97B7-60658B486A42}">
      <dgm:prSet/>
      <dgm:spPr/>
      <dgm:t>
        <a:bodyPr/>
        <a:lstStyle/>
        <a:p>
          <a:endParaRPr lang="ru-RU"/>
        </a:p>
      </dgm:t>
    </dgm:pt>
    <dgm:pt modelId="{ED92B156-4544-4251-A844-D6ACFD00DDAE}">
      <dgm:prSet phldrT="[Текст]" custT="1"/>
      <dgm:spPr>
        <a:solidFill>
          <a:srgbClr val="92D050">
            <a:alpha val="90000"/>
          </a:srgbClr>
        </a:solidFill>
      </dgm:spPr>
      <dgm:t>
        <a:bodyPr vert="vert27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i="1" dirty="0">
              <a:solidFill>
                <a:schemeClr val="tx1"/>
              </a:solidFill>
            </a:rPr>
            <a:t>железнодорожный</a:t>
          </a:r>
        </a:p>
      </dgm:t>
    </dgm:pt>
    <dgm:pt modelId="{4D0063FC-746B-4077-B7C4-96303E9CC3D4}" type="parTrans" cxnId="{667FA10F-F3A5-4B23-A71D-5DF1FC80991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16DA8F7-C72B-4248-A50E-8ABAD2705D23}" type="sibTrans" cxnId="{667FA10F-F3A5-4B23-A71D-5DF1FC809917}">
      <dgm:prSet/>
      <dgm:spPr/>
      <dgm:t>
        <a:bodyPr/>
        <a:lstStyle/>
        <a:p>
          <a:endParaRPr lang="ru-RU"/>
        </a:p>
      </dgm:t>
    </dgm:pt>
    <dgm:pt modelId="{D4FE7E3B-461E-4006-8C17-1BCC47C61B58}">
      <dgm:prSet phldrT="[Текст]" custT="1"/>
      <dgm:spPr>
        <a:solidFill>
          <a:srgbClr val="92D050">
            <a:alpha val="90000"/>
          </a:srgbClr>
        </a:solidFill>
      </dgm:spPr>
      <dgm:t>
        <a:bodyPr vert="vert27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i="1" dirty="0">
              <a:solidFill>
                <a:schemeClr val="tx1"/>
              </a:solidFill>
            </a:rPr>
            <a:t>трубопроводный</a:t>
          </a:r>
        </a:p>
      </dgm:t>
    </dgm:pt>
    <dgm:pt modelId="{7E004220-7CD0-46E6-9FAE-08BDE44C9FAF}" type="parTrans" cxnId="{23ADEEC3-DCED-482F-B540-995504233E4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E64E8AD5-5280-405D-8DC4-9704B5400242}" type="sibTrans" cxnId="{23ADEEC3-DCED-482F-B540-995504233E44}">
      <dgm:prSet/>
      <dgm:spPr/>
      <dgm:t>
        <a:bodyPr/>
        <a:lstStyle/>
        <a:p>
          <a:endParaRPr lang="ru-RU"/>
        </a:p>
      </dgm:t>
    </dgm:pt>
    <dgm:pt modelId="{C2D415CD-0A84-484B-810E-2A6CF55BE79D}" type="pres">
      <dgm:prSet presAssocID="{254BDF92-D6FE-45EB-AE94-8B4D1C2828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7BB391-CE5B-40FD-AD42-689C7608BD54}" type="pres">
      <dgm:prSet presAssocID="{3F0B9692-5EC0-40D6-8362-3EFBB73899B9}" presName="hierRoot1" presStyleCnt="0">
        <dgm:presLayoutVars>
          <dgm:hierBranch val="init"/>
        </dgm:presLayoutVars>
      </dgm:prSet>
      <dgm:spPr/>
    </dgm:pt>
    <dgm:pt modelId="{C5519BE5-15A3-459D-9DD6-654D6134396F}" type="pres">
      <dgm:prSet presAssocID="{3F0B9692-5EC0-40D6-8362-3EFBB73899B9}" presName="rootComposite1" presStyleCnt="0"/>
      <dgm:spPr/>
    </dgm:pt>
    <dgm:pt modelId="{33A977A3-DC27-412C-9608-562A7BC02278}" type="pres">
      <dgm:prSet presAssocID="{3F0B9692-5EC0-40D6-8362-3EFBB73899B9}" presName="rootText1" presStyleLbl="node0" presStyleIdx="0" presStyleCnt="1" custScaleX="313352">
        <dgm:presLayoutVars>
          <dgm:chPref val="3"/>
        </dgm:presLayoutVars>
      </dgm:prSet>
      <dgm:spPr/>
    </dgm:pt>
    <dgm:pt modelId="{194B0D83-3F56-4402-8429-90846F182C29}" type="pres">
      <dgm:prSet presAssocID="{3F0B9692-5EC0-40D6-8362-3EFBB73899B9}" presName="rootConnector1" presStyleLbl="node1" presStyleIdx="0" presStyleCnt="0"/>
      <dgm:spPr/>
    </dgm:pt>
    <dgm:pt modelId="{64177189-6E70-466F-B5CE-F5CE3EE578B7}" type="pres">
      <dgm:prSet presAssocID="{3F0B9692-5EC0-40D6-8362-3EFBB73899B9}" presName="hierChild2" presStyleCnt="0"/>
      <dgm:spPr/>
    </dgm:pt>
    <dgm:pt modelId="{F905C508-423B-444A-9558-7F4CCE782E61}" type="pres">
      <dgm:prSet presAssocID="{544CEC9E-B9F4-4D77-92F8-19F4E65353D2}" presName="Name37" presStyleLbl="parChTrans1D2" presStyleIdx="0" presStyleCnt="3"/>
      <dgm:spPr/>
    </dgm:pt>
    <dgm:pt modelId="{D0212A24-AB30-4597-8726-2A66AE12EDAF}" type="pres">
      <dgm:prSet presAssocID="{84C48E5D-B7E2-49F5-B120-94ECCED3C687}" presName="hierRoot2" presStyleCnt="0">
        <dgm:presLayoutVars>
          <dgm:hierBranch/>
        </dgm:presLayoutVars>
      </dgm:prSet>
      <dgm:spPr/>
    </dgm:pt>
    <dgm:pt modelId="{E05F09B3-5AFA-4133-B435-3C6C68828B99}" type="pres">
      <dgm:prSet presAssocID="{84C48E5D-B7E2-49F5-B120-94ECCED3C687}" presName="rootComposite" presStyleCnt="0"/>
      <dgm:spPr/>
    </dgm:pt>
    <dgm:pt modelId="{BD444D78-7F7F-46CC-8C45-C8C5BCE14CF0}" type="pres">
      <dgm:prSet presAssocID="{84C48E5D-B7E2-49F5-B120-94ECCED3C687}" presName="rootText" presStyleLbl="node2" presStyleIdx="0" presStyleCnt="3" custScaleX="158301">
        <dgm:presLayoutVars>
          <dgm:chPref val="3"/>
        </dgm:presLayoutVars>
      </dgm:prSet>
      <dgm:spPr/>
    </dgm:pt>
    <dgm:pt modelId="{38566B6D-905D-4B8D-992B-EE9DD0FF53C9}" type="pres">
      <dgm:prSet presAssocID="{84C48E5D-B7E2-49F5-B120-94ECCED3C687}" presName="rootConnector" presStyleLbl="node2" presStyleIdx="0" presStyleCnt="3"/>
      <dgm:spPr/>
    </dgm:pt>
    <dgm:pt modelId="{852D816D-07D3-44F3-8B06-414495607712}" type="pres">
      <dgm:prSet presAssocID="{84C48E5D-B7E2-49F5-B120-94ECCED3C687}" presName="hierChild4" presStyleCnt="0"/>
      <dgm:spPr/>
    </dgm:pt>
    <dgm:pt modelId="{198214E8-4DB6-4F18-B8CF-F61B52DA7C0F}" type="pres">
      <dgm:prSet presAssocID="{D32172C2-D279-4E1E-B2C8-56AA7A59D89C}" presName="Name35" presStyleLbl="parChTrans1D3" presStyleIdx="0" presStyleCnt="4"/>
      <dgm:spPr/>
    </dgm:pt>
    <dgm:pt modelId="{BD2DCFAE-98F0-4775-91A9-79E3B53BE2EA}" type="pres">
      <dgm:prSet presAssocID="{4FB1BFF6-7C23-4410-ABC0-6F1CBB3526EF}" presName="hierRoot2" presStyleCnt="0">
        <dgm:presLayoutVars>
          <dgm:hierBranch val="init"/>
        </dgm:presLayoutVars>
      </dgm:prSet>
      <dgm:spPr/>
    </dgm:pt>
    <dgm:pt modelId="{3578508F-33D6-4445-9B1B-F6CA78F27276}" type="pres">
      <dgm:prSet presAssocID="{4FB1BFF6-7C23-4410-ABC0-6F1CBB3526EF}" presName="rootComposite" presStyleCnt="0"/>
      <dgm:spPr/>
    </dgm:pt>
    <dgm:pt modelId="{2CD9E81F-D290-41B7-8CEA-F0FB0D05EB75}" type="pres">
      <dgm:prSet presAssocID="{4FB1BFF6-7C23-4410-ABC0-6F1CBB3526EF}" presName="rootText" presStyleLbl="node3" presStyleIdx="0" presStyleCnt="4" custScaleX="39074" custScaleY="496314">
        <dgm:presLayoutVars>
          <dgm:chPref val="3"/>
        </dgm:presLayoutVars>
      </dgm:prSet>
      <dgm:spPr/>
    </dgm:pt>
    <dgm:pt modelId="{C4410754-6072-405F-A553-F4F7BDADAC11}" type="pres">
      <dgm:prSet presAssocID="{4FB1BFF6-7C23-4410-ABC0-6F1CBB3526EF}" presName="rootConnector" presStyleLbl="node3" presStyleIdx="0" presStyleCnt="4"/>
      <dgm:spPr/>
    </dgm:pt>
    <dgm:pt modelId="{A9818285-4064-4EFE-9306-F8EB8025DCA1}" type="pres">
      <dgm:prSet presAssocID="{4FB1BFF6-7C23-4410-ABC0-6F1CBB3526EF}" presName="hierChild4" presStyleCnt="0"/>
      <dgm:spPr/>
    </dgm:pt>
    <dgm:pt modelId="{E86AFAA7-1E04-4478-ADED-79F41CF6A6CB}" type="pres">
      <dgm:prSet presAssocID="{4FB1BFF6-7C23-4410-ABC0-6F1CBB3526EF}" presName="hierChild5" presStyleCnt="0"/>
      <dgm:spPr/>
    </dgm:pt>
    <dgm:pt modelId="{33A98EC5-C98D-42B4-851A-D11D7D4242E5}" type="pres">
      <dgm:prSet presAssocID="{6A6340FB-7C19-4DA9-93FC-BBD1C035AA1C}" presName="Name35" presStyleLbl="parChTrans1D3" presStyleIdx="1" presStyleCnt="4"/>
      <dgm:spPr/>
    </dgm:pt>
    <dgm:pt modelId="{D7C7EEE9-F23A-4AB5-8C2B-39113ABDAC9A}" type="pres">
      <dgm:prSet presAssocID="{0E3C02DF-9625-481B-8B39-B3AB384742D1}" presName="hierRoot2" presStyleCnt="0">
        <dgm:presLayoutVars>
          <dgm:hierBranch val="init"/>
        </dgm:presLayoutVars>
      </dgm:prSet>
      <dgm:spPr/>
    </dgm:pt>
    <dgm:pt modelId="{49EF9B32-BCD9-4291-9C0C-607D6FDF04B4}" type="pres">
      <dgm:prSet presAssocID="{0E3C02DF-9625-481B-8B39-B3AB384742D1}" presName="rootComposite" presStyleCnt="0"/>
      <dgm:spPr/>
    </dgm:pt>
    <dgm:pt modelId="{D340D240-E06A-47CE-AFE6-0ACAAF7F7CB6}" type="pres">
      <dgm:prSet presAssocID="{0E3C02DF-9625-481B-8B39-B3AB384742D1}" presName="rootText" presStyleLbl="node3" presStyleIdx="1" presStyleCnt="4" custScaleX="39074" custScaleY="496314">
        <dgm:presLayoutVars>
          <dgm:chPref val="3"/>
        </dgm:presLayoutVars>
      </dgm:prSet>
      <dgm:spPr/>
    </dgm:pt>
    <dgm:pt modelId="{C7C27162-2175-4FBB-9FA6-15B606BE7012}" type="pres">
      <dgm:prSet presAssocID="{0E3C02DF-9625-481B-8B39-B3AB384742D1}" presName="rootConnector" presStyleLbl="node3" presStyleIdx="1" presStyleCnt="4"/>
      <dgm:spPr/>
    </dgm:pt>
    <dgm:pt modelId="{0E117FCB-D73D-443B-9BB8-4F45ED32F55C}" type="pres">
      <dgm:prSet presAssocID="{0E3C02DF-9625-481B-8B39-B3AB384742D1}" presName="hierChild4" presStyleCnt="0"/>
      <dgm:spPr/>
    </dgm:pt>
    <dgm:pt modelId="{F32C0BA0-D390-4397-9C97-6BAEAC82993A}" type="pres">
      <dgm:prSet presAssocID="{0E3C02DF-9625-481B-8B39-B3AB384742D1}" presName="hierChild5" presStyleCnt="0"/>
      <dgm:spPr/>
    </dgm:pt>
    <dgm:pt modelId="{D87C02FC-2C90-41FA-8472-1218C3BB6C5E}" type="pres">
      <dgm:prSet presAssocID="{4D0063FC-746B-4077-B7C4-96303E9CC3D4}" presName="Name35" presStyleLbl="parChTrans1D3" presStyleIdx="2" presStyleCnt="4"/>
      <dgm:spPr/>
    </dgm:pt>
    <dgm:pt modelId="{B66CED54-D736-4361-BC8C-382C6EF90972}" type="pres">
      <dgm:prSet presAssocID="{ED92B156-4544-4251-A844-D6ACFD00DDAE}" presName="hierRoot2" presStyleCnt="0">
        <dgm:presLayoutVars>
          <dgm:hierBranch val="init"/>
        </dgm:presLayoutVars>
      </dgm:prSet>
      <dgm:spPr/>
    </dgm:pt>
    <dgm:pt modelId="{E6DC27A0-B457-4ECD-9065-73889576BA35}" type="pres">
      <dgm:prSet presAssocID="{ED92B156-4544-4251-A844-D6ACFD00DDAE}" presName="rootComposite" presStyleCnt="0"/>
      <dgm:spPr/>
    </dgm:pt>
    <dgm:pt modelId="{CF5B331B-F13F-4AA5-8167-FF6CBDF0646A}" type="pres">
      <dgm:prSet presAssocID="{ED92B156-4544-4251-A844-D6ACFD00DDAE}" presName="rootText" presStyleLbl="node3" presStyleIdx="2" presStyleCnt="4" custScaleX="39074" custScaleY="496314">
        <dgm:presLayoutVars>
          <dgm:chPref val="3"/>
        </dgm:presLayoutVars>
      </dgm:prSet>
      <dgm:spPr/>
    </dgm:pt>
    <dgm:pt modelId="{464F913B-BCF5-4538-9173-A9D7CDB3C013}" type="pres">
      <dgm:prSet presAssocID="{ED92B156-4544-4251-A844-D6ACFD00DDAE}" presName="rootConnector" presStyleLbl="node3" presStyleIdx="2" presStyleCnt="4"/>
      <dgm:spPr/>
    </dgm:pt>
    <dgm:pt modelId="{D9A23FA0-8BC8-4583-8DDB-4256EFA116E8}" type="pres">
      <dgm:prSet presAssocID="{ED92B156-4544-4251-A844-D6ACFD00DDAE}" presName="hierChild4" presStyleCnt="0"/>
      <dgm:spPr/>
    </dgm:pt>
    <dgm:pt modelId="{37C2460D-DB8F-4048-9175-685853D4BC73}" type="pres">
      <dgm:prSet presAssocID="{ED92B156-4544-4251-A844-D6ACFD00DDAE}" presName="hierChild5" presStyleCnt="0"/>
      <dgm:spPr/>
    </dgm:pt>
    <dgm:pt modelId="{5003C128-09C5-423C-858B-7F18C53C137E}" type="pres">
      <dgm:prSet presAssocID="{7E004220-7CD0-46E6-9FAE-08BDE44C9FAF}" presName="Name35" presStyleLbl="parChTrans1D3" presStyleIdx="3" presStyleCnt="4"/>
      <dgm:spPr/>
    </dgm:pt>
    <dgm:pt modelId="{BE1DB8C7-8C05-49A9-9088-167054FB7008}" type="pres">
      <dgm:prSet presAssocID="{D4FE7E3B-461E-4006-8C17-1BCC47C61B58}" presName="hierRoot2" presStyleCnt="0">
        <dgm:presLayoutVars>
          <dgm:hierBranch val="init"/>
        </dgm:presLayoutVars>
      </dgm:prSet>
      <dgm:spPr/>
    </dgm:pt>
    <dgm:pt modelId="{904914F2-D733-4967-832D-A455152D6770}" type="pres">
      <dgm:prSet presAssocID="{D4FE7E3B-461E-4006-8C17-1BCC47C61B58}" presName="rootComposite" presStyleCnt="0"/>
      <dgm:spPr/>
    </dgm:pt>
    <dgm:pt modelId="{655B588A-7F6F-4DAD-BF5E-9DC5C9E708CA}" type="pres">
      <dgm:prSet presAssocID="{D4FE7E3B-461E-4006-8C17-1BCC47C61B58}" presName="rootText" presStyleLbl="node3" presStyleIdx="3" presStyleCnt="4" custScaleX="39074" custScaleY="496314">
        <dgm:presLayoutVars>
          <dgm:chPref val="3"/>
        </dgm:presLayoutVars>
      </dgm:prSet>
      <dgm:spPr/>
    </dgm:pt>
    <dgm:pt modelId="{10D40614-6A08-4F9F-A492-1BA678E54446}" type="pres">
      <dgm:prSet presAssocID="{D4FE7E3B-461E-4006-8C17-1BCC47C61B58}" presName="rootConnector" presStyleLbl="node3" presStyleIdx="3" presStyleCnt="4"/>
      <dgm:spPr/>
    </dgm:pt>
    <dgm:pt modelId="{ABC5527B-164B-4E57-A29B-58E0870DF412}" type="pres">
      <dgm:prSet presAssocID="{D4FE7E3B-461E-4006-8C17-1BCC47C61B58}" presName="hierChild4" presStyleCnt="0"/>
      <dgm:spPr/>
    </dgm:pt>
    <dgm:pt modelId="{268B0840-08EB-4CB1-9B3E-B28F67B1ACA7}" type="pres">
      <dgm:prSet presAssocID="{D4FE7E3B-461E-4006-8C17-1BCC47C61B58}" presName="hierChild5" presStyleCnt="0"/>
      <dgm:spPr/>
    </dgm:pt>
    <dgm:pt modelId="{8F97D31B-7A8B-4855-BB27-B08CD9C7AB4B}" type="pres">
      <dgm:prSet presAssocID="{84C48E5D-B7E2-49F5-B120-94ECCED3C687}" presName="hierChild5" presStyleCnt="0"/>
      <dgm:spPr/>
    </dgm:pt>
    <dgm:pt modelId="{D35E0360-6D8A-4D3C-8E5C-66E2E71954A8}" type="pres">
      <dgm:prSet presAssocID="{DEA0EB71-CC3D-4397-8A7D-374140A475F3}" presName="Name37" presStyleLbl="parChTrans1D2" presStyleIdx="1" presStyleCnt="3"/>
      <dgm:spPr/>
    </dgm:pt>
    <dgm:pt modelId="{24649A2B-1304-4D52-A96A-72304D01B99C}" type="pres">
      <dgm:prSet presAssocID="{11078137-6434-4126-A93F-39E58B7538F7}" presName="hierRoot2" presStyleCnt="0">
        <dgm:presLayoutVars>
          <dgm:hierBranch val="init"/>
        </dgm:presLayoutVars>
      </dgm:prSet>
      <dgm:spPr/>
    </dgm:pt>
    <dgm:pt modelId="{6C4F0637-D4D4-44F7-A195-C7393A4944D8}" type="pres">
      <dgm:prSet presAssocID="{11078137-6434-4126-A93F-39E58B7538F7}" presName="rootComposite" presStyleCnt="0"/>
      <dgm:spPr/>
    </dgm:pt>
    <dgm:pt modelId="{32665B84-A832-418C-BFA7-1564622DB3AF}" type="pres">
      <dgm:prSet presAssocID="{11078137-6434-4126-A93F-39E58B7538F7}" presName="rootText" presStyleLbl="node2" presStyleIdx="1" presStyleCnt="3" custScaleX="158301">
        <dgm:presLayoutVars>
          <dgm:chPref val="3"/>
        </dgm:presLayoutVars>
      </dgm:prSet>
      <dgm:spPr/>
    </dgm:pt>
    <dgm:pt modelId="{70B8C024-69A8-4FBC-9509-1E04D4790BA5}" type="pres">
      <dgm:prSet presAssocID="{11078137-6434-4126-A93F-39E58B7538F7}" presName="rootConnector" presStyleLbl="node2" presStyleIdx="1" presStyleCnt="3"/>
      <dgm:spPr/>
    </dgm:pt>
    <dgm:pt modelId="{D845E09B-8CAB-40F8-BB6E-C4AB33EF82BA}" type="pres">
      <dgm:prSet presAssocID="{11078137-6434-4126-A93F-39E58B7538F7}" presName="hierChild4" presStyleCnt="0"/>
      <dgm:spPr/>
    </dgm:pt>
    <dgm:pt modelId="{09AFD3B0-EC32-4037-9B3C-D0B9AD566B03}" type="pres">
      <dgm:prSet presAssocID="{11078137-6434-4126-A93F-39E58B7538F7}" presName="hierChild5" presStyleCnt="0"/>
      <dgm:spPr/>
    </dgm:pt>
    <dgm:pt modelId="{33DB621E-5D9C-4199-B763-D104AA7C45DF}" type="pres">
      <dgm:prSet presAssocID="{5E764AAF-CDCF-4B1E-928F-CCE637C2B405}" presName="Name37" presStyleLbl="parChTrans1D2" presStyleIdx="2" presStyleCnt="3"/>
      <dgm:spPr/>
    </dgm:pt>
    <dgm:pt modelId="{C5065036-E7D0-46A1-A4BD-E7E72408932B}" type="pres">
      <dgm:prSet presAssocID="{D5BC4EF9-1790-48D3-8ABE-5436757A0ED4}" presName="hierRoot2" presStyleCnt="0">
        <dgm:presLayoutVars>
          <dgm:hierBranch val="init"/>
        </dgm:presLayoutVars>
      </dgm:prSet>
      <dgm:spPr/>
    </dgm:pt>
    <dgm:pt modelId="{7C2DE9E0-9D73-471B-A2C8-FCB2482BC745}" type="pres">
      <dgm:prSet presAssocID="{D5BC4EF9-1790-48D3-8ABE-5436757A0ED4}" presName="rootComposite" presStyleCnt="0"/>
      <dgm:spPr/>
    </dgm:pt>
    <dgm:pt modelId="{6A4AE991-4C5F-42AE-A826-0AF8628BA81C}" type="pres">
      <dgm:prSet presAssocID="{D5BC4EF9-1790-48D3-8ABE-5436757A0ED4}" presName="rootText" presStyleLbl="node2" presStyleIdx="2" presStyleCnt="3" custScaleX="188359">
        <dgm:presLayoutVars>
          <dgm:chPref val="3"/>
        </dgm:presLayoutVars>
      </dgm:prSet>
      <dgm:spPr/>
    </dgm:pt>
    <dgm:pt modelId="{E878B5EE-D1A9-4439-8E28-FA7F2C5B0A08}" type="pres">
      <dgm:prSet presAssocID="{D5BC4EF9-1790-48D3-8ABE-5436757A0ED4}" presName="rootConnector" presStyleLbl="node2" presStyleIdx="2" presStyleCnt="3"/>
      <dgm:spPr/>
    </dgm:pt>
    <dgm:pt modelId="{A63E67A8-7565-400A-B615-AABC0C5CEEA4}" type="pres">
      <dgm:prSet presAssocID="{D5BC4EF9-1790-48D3-8ABE-5436757A0ED4}" presName="hierChild4" presStyleCnt="0"/>
      <dgm:spPr/>
    </dgm:pt>
    <dgm:pt modelId="{592751D4-DB84-45C9-999F-77515742CD4D}" type="pres">
      <dgm:prSet presAssocID="{D5BC4EF9-1790-48D3-8ABE-5436757A0ED4}" presName="hierChild5" presStyleCnt="0"/>
      <dgm:spPr/>
    </dgm:pt>
    <dgm:pt modelId="{CD0DDFF7-0B58-4156-B74F-11DED880860D}" type="pres">
      <dgm:prSet presAssocID="{3F0B9692-5EC0-40D6-8362-3EFBB73899B9}" presName="hierChild3" presStyleCnt="0"/>
      <dgm:spPr/>
    </dgm:pt>
  </dgm:ptLst>
  <dgm:cxnLst>
    <dgm:cxn modelId="{6181C707-10DF-4860-A98D-BED7D1C5DD8E}" type="presOf" srcId="{4D0063FC-746B-4077-B7C4-96303E9CC3D4}" destId="{D87C02FC-2C90-41FA-8472-1218C3BB6C5E}" srcOrd="0" destOrd="0" presId="urn:microsoft.com/office/officeart/2005/8/layout/orgChart1"/>
    <dgm:cxn modelId="{667FA10F-F3A5-4B23-A71D-5DF1FC809917}" srcId="{84C48E5D-B7E2-49F5-B120-94ECCED3C687}" destId="{ED92B156-4544-4251-A844-D6ACFD00DDAE}" srcOrd="2" destOrd="0" parTransId="{4D0063FC-746B-4077-B7C4-96303E9CC3D4}" sibTransId="{216DA8F7-C72B-4248-A50E-8ABAD2705D23}"/>
    <dgm:cxn modelId="{B6B43410-9D16-4BD9-856F-5A0691A4F810}" type="presOf" srcId="{11078137-6434-4126-A93F-39E58B7538F7}" destId="{70B8C024-69A8-4FBC-9509-1E04D4790BA5}" srcOrd="1" destOrd="0" presId="urn:microsoft.com/office/officeart/2005/8/layout/orgChart1"/>
    <dgm:cxn modelId="{DBC40B21-3902-422B-82C5-9A8977544913}" type="presOf" srcId="{544CEC9E-B9F4-4D77-92F8-19F4E65353D2}" destId="{F905C508-423B-444A-9558-7F4CCE782E61}" srcOrd="0" destOrd="0" presId="urn:microsoft.com/office/officeart/2005/8/layout/orgChart1"/>
    <dgm:cxn modelId="{29CD3529-17D5-4851-BF53-781CB3A86941}" type="presOf" srcId="{4FB1BFF6-7C23-4410-ABC0-6F1CBB3526EF}" destId="{2CD9E81F-D290-41B7-8CEA-F0FB0D05EB75}" srcOrd="0" destOrd="0" presId="urn:microsoft.com/office/officeart/2005/8/layout/orgChart1"/>
    <dgm:cxn modelId="{B9D5D82E-E123-46EA-97B7-60658B486A42}" srcId="{84C48E5D-B7E2-49F5-B120-94ECCED3C687}" destId="{0E3C02DF-9625-481B-8B39-B3AB384742D1}" srcOrd="1" destOrd="0" parTransId="{6A6340FB-7C19-4DA9-93FC-BBD1C035AA1C}" sibTransId="{17ABF709-7D7A-4794-8E3E-EC6DF3B05D9E}"/>
    <dgm:cxn modelId="{4F9CF02E-B21F-4A5B-AE92-A1297A4500BF}" type="presOf" srcId="{11078137-6434-4126-A93F-39E58B7538F7}" destId="{32665B84-A832-418C-BFA7-1564622DB3AF}" srcOrd="0" destOrd="0" presId="urn:microsoft.com/office/officeart/2005/8/layout/orgChart1"/>
    <dgm:cxn modelId="{3E850731-EB43-42FF-858F-F8F77489C470}" type="presOf" srcId="{6A6340FB-7C19-4DA9-93FC-BBD1C035AA1C}" destId="{33A98EC5-C98D-42B4-851A-D11D7D4242E5}" srcOrd="0" destOrd="0" presId="urn:microsoft.com/office/officeart/2005/8/layout/orgChart1"/>
    <dgm:cxn modelId="{DB563E3D-7F31-4F0F-B25D-B3E089151B43}" type="presOf" srcId="{84C48E5D-B7E2-49F5-B120-94ECCED3C687}" destId="{BD444D78-7F7F-46CC-8C45-C8C5BCE14CF0}" srcOrd="0" destOrd="0" presId="urn:microsoft.com/office/officeart/2005/8/layout/orgChart1"/>
    <dgm:cxn modelId="{A1C7755B-8C96-48B9-AE51-2E06DB174BA5}" type="presOf" srcId="{ED92B156-4544-4251-A844-D6ACFD00DDAE}" destId="{CF5B331B-F13F-4AA5-8167-FF6CBDF0646A}" srcOrd="0" destOrd="0" presId="urn:microsoft.com/office/officeart/2005/8/layout/orgChart1"/>
    <dgm:cxn modelId="{7B96DA5E-EFD3-4F3A-9645-756E76F9A192}" srcId="{84C48E5D-B7E2-49F5-B120-94ECCED3C687}" destId="{4FB1BFF6-7C23-4410-ABC0-6F1CBB3526EF}" srcOrd="0" destOrd="0" parTransId="{D32172C2-D279-4E1E-B2C8-56AA7A59D89C}" sibTransId="{15DC43FB-3A33-4B63-A7E4-2C3774F474B7}"/>
    <dgm:cxn modelId="{CC981764-9031-4AE1-B1C3-0341EE2695CD}" type="presOf" srcId="{D4FE7E3B-461E-4006-8C17-1BCC47C61B58}" destId="{655B588A-7F6F-4DAD-BF5E-9DC5C9E708CA}" srcOrd="0" destOrd="0" presId="urn:microsoft.com/office/officeart/2005/8/layout/orgChart1"/>
    <dgm:cxn modelId="{83FB7264-801B-4B93-B7D7-210B4B1A3098}" type="presOf" srcId="{3F0B9692-5EC0-40D6-8362-3EFBB73899B9}" destId="{194B0D83-3F56-4402-8429-90846F182C29}" srcOrd="1" destOrd="0" presId="urn:microsoft.com/office/officeart/2005/8/layout/orgChart1"/>
    <dgm:cxn modelId="{19AA7F45-6AFE-4C15-AC9D-B326BAB5F39C}" srcId="{254BDF92-D6FE-45EB-AE94-8B4D1C2828D7}" destId="{3F0B9692-5EC0-40D6-8362-3EFBB73899B9}" srcOrd="0" destOrd="0" parTransId="{82F7CF70-D0A5-4651-8DD9-3F3FFB7656D8}" sibTransId="{FC5C84E4-ACDD-4556-9D44-AAE99CD3EAF6}"/>
    <dgm:cxn modelId="{0D5B154E-BDC8-44BD-A2DB-9FDFF88B5D9F}" type="presOf" srcId="{3F0B9692-5EC0-40D6-8362-3EFBB73899B9}" destId="{33A977A3-DC27-412C-9608-562A7BC02278}" srcOrd="0" destOrd="0" presId="urn:microsoft.com/office/officeart/2005/8/layout/orgChart1"/>
    <dgm:cxn modelId="{CFB6A46E-0DAF-47A8-9C95-198B825F13D6}" type="presOf" srcId="{D32172C2-D279-4E1E-B2C8-56AA7A59D89C}" destId="{198214E8-4DB6-4F18-B8CF-F61B52DA7C0F}" srcOrd="0" destOrd="0" presId="urn:microsoft.com/office/officeart/2005/8/layout/orgChart1"/>
    <dgm:cxn modelId="{EB3F7171-8C8C-41BF-A6E4-664BB206CA91}" type="presOf" srcId="{84C48E5D-B7E2-49F5-B120-94ECCED3C687}" destId="{38566B6D-905D-4B8D-992B-EE9DD0FF53C9}" srcOrd="1" destOrd="0" presId="urn:microsoft.com/office/officeart/2005/8/layout/orgChart1"/>
    <dgm:cxn modelId="{57FC5876-123B-4CB5-B3CC-F89610AC6BBA}" srcId="{3F0B9692-5EC0-40D6-8362-3EFBB73899B9}" destId="{11078137-6434-4126-A93F-39E58B7538F7}" srcOrd="1" destOrd="0" parTransId="{DEA0EB71-CC3D-4397-8A7D-374140A475F3}" sibTransId="{E3CCEEE0-8D47-49E2-ACC7-38D4A797ECA0}"/>
    <dgm:cxn modelId="{C7B8FF82-E47E-4373-B142-D2C113A1A11A}" type="presOf" srcId="{7E004220-7CD0-46E6-9FAE-08BDE44C9FAF}" destId="{5003C128-09C5-423C-858B-7F18C53C137E}" srcOrd="0" destOrd="0" presId="urn:microsoft.com/office/officeart/2005/8/layout/orgChart1"/>
    <dgm:cxn modelId="{9060FE84-1764-485A-8A19-54175C5D548E}" type="presOf" srcId="{4FB1BFF6-7C23-4410-ABC0-6F1CBB3526EF}" destId="{C4410754-6072-405F-A553-F4F7BDADAC11}" srcOrd="1" destOrd="0" presId="urn:microsoft.com/office/officeart/2005/8/layout/orgChart1"/>
    <dgm:cxn modelId="{D5A1FA8B-90B1-49CD-B8EC-D22369A1DDF9}" type="presOf" srcId="{D5BC4EF9-1790-48D3-8ABE-5436757A0ED4}" destId="{E878B5EE-D1A9-4439-8E28-FA7F2C5B0A08}" srcOrd="1" destOrd="0" presId="urn:microsoft.com/office/officeart/2005/8/layout/orgChart1"/>
    <dgm:cxn modelId="{2AAE5091-3D6D-4E44-974A-223A745609BC}" type="presOf" srcId="{5E764AAF-CDCF-4B1E-928F-CCE637C2B405}" destId="{33DB621E-5D9C-4199-B763-D104AA7C45DF}" srcOrd="0" destOrd="0" presId="urn:microsoft.com/office/officeart/2005/8/layout/orgChart1"/>
    <dgm:cxn modelId="{AECD38A7-3691-4C2F-A3EF-1A2E04555B03}" type="presOf" srcId="{ED92B156-4544-4251-A844-D6ACFD00DDAE}" destId="{464F913B-BCF5-4538-9173-A9D7CDB3C013}" srcOrd="1" destOrd="0" presId="urn:microsoft.com/office/officeart/2005/8/layout/orgChart1"/>
    <dgm:cxn modelId="{9B909BB0-7512-4D2E-9472-3C10B1B46718}" type="presOf" srcId="{254BDF92-D6FE-45EB-AE94-8B4D1C2828D7}" destId="{C2D415CD-0A84-484B-810E-2A6CF55BE79D}" srcOrd="0" destOrd="0" presId="urn:microsoft.com/office/officeart/2005/8/layout/orgChart1"/>
    <dgm:cxn modelId="{23ADEEC3-DCED-482F-B540-995504233E44}" srcId="{84C48E5D-B7E2-49F5-B120-94ECCED3C687}" destId="{D4FE7E3B-461E-4006-8C17-1BCC47C61B58}" srcOrd="3" destOrd="0" parTransId="{7E004220-7CD0-46E6-9FAE-08BDE44C9FAF}" sibTransId="{E64E8AD5-5280-405D-8DC4-9704B5400242}"/>
    <dgm:cxn modelId="{97C6DFE0-C777-4C03-A6EA-678575A8D253}" type="presOf" srcId="{DEA0EB71-CC3D-4397-8A7D-374140A475F3}" destId="{D35E0360-6D8A-4D3C-8E5C-66E2E71954A8}" srcOrd="0" destOrd="0" presId="urn:microsoft.com/office/officeart/2005/8/layout/orgChart1"/>
    <dgm:cxn modelId="{C129EFE1-D83A-47C3-BB9B-1DC53F25008E}" type="presOf" srcId="{D5BC4EF9-1790-48D3-8ABE-5436757A0ED4}" destId="{6A4AE991-4C5F-42AE-A826-0AF8628BA81C}" srcOrd="0" destOrd="0" presId="urn:microsoft.com/office/officeart/2005/8/layout/orgChart1"/>
    <dgm:cxn modelId="{18A780E4-29EE-4C70-997E-5FDD2A546660}" srcId="{3F0B9692-5EC0-40D6-8362-3EFBB73899B9}" destId="{84C48E5D-B7E2-49F5-B120-94ECCED3C687}" srcOrd="0" destOrd="0" parTransId="{544CEC9E-B9F4-4D77-92F8-19F4E65353D2}" sibTransId="{8EA185E3-56F3-4873-8BB4-96295ECCB371}"/>
    <dgm:cxn modelId="{81364FE6-294F-4C5C-961E-7F9B649D3F5B}" type="presOf" srcId="{0E3C02DF-9625-481B-8B39-B3AB384742D1}" destId="{C7C27162-2175-4FBB-9FA6-15B606BE7012}" srcOrd="1" destOrd="0" presId="urn:microsoft.com/office/officeart/2005/8/layout/orgChart1"/>
    <dgm:cxn modelId="{FC7D8DF1-456E-4F53-A56C-4767A0931A8B}" srcId="{3F0B9692-5EC0-40D6-8362-3EFBB73899B9}" destId="{D5BC4EF9-1790-48D3-8ABE-5436757A0ED4}" srcOrd="2" destOrd="0" parTransId="{5E764AAF-CDCF-4B1E-928F-CCE637C2B405}" sibTransId="{FD373941-3D92-43A0-99EF-23BE4082006F}"/>
    <dgm:cxn modelId="{778C16F2-8FF5-4564-8812-7EA9747C0307}" type="presOf" srcId="{0E3C02DF-9625-481B-8B39-B3AB384742D1}" destId="{D340D240-E06A-47CE-AFE6-0ACAAF7F7CB6}" srcOrd="0" destOrd="0" presId="urn:microsoft.com/office/officeart/2005/8/layout/orgChart1"/>
    <dgm:cxn modelId="{4BFCFDFC-7F95-491A-AD5F-4A07EB04BC8E}" type="presOf" srcId="{D4FE7E3B-461E-4006-8C17-1BCC47C61B58}" destId="{10D40614-6A08-4F9F-A492-1BA678E54446}" srcOrd="1" destOrd="0" presId="urn:microsoft.com/office/officeart/2005/8/layout/orgChart1"/>
    <dgm:cxn modelId="{9FB051B6-31FB-4E04-92AA-B31781AB8B2E}" type="presParOf" srcId="{C2D415CD-0A84-484B-810E-2A6CF55BE79D}" destId="{AE7BB391-CE5B-40FD-AD42-689C7608BD54}" srcOrd="0" destOrd="0" presId="urn:microsoft.com/office/officeart/2005/8/layout/orgChart1"/>
    <dgm:cxn modelId="{7BFDF00F-B05F-4E35-A169-9DCD0BD9E491}" type="presParOf" srcId="{AE7BB391-CE5B-40FD-AD42-689C7608BD54}" destId="{C5519BE5-15A3-459D-9DD6-654D6134396F}" srcOrd="0" destOrd="0" presId="urn:microsoft.com/office/officeart/2005/8/layout/orgChart1"/>
    <dgm:cxn modelId="{02A2E20A-C4AB-4A15-BA21-B74F8AF1901D}" type="presParOf" srcId="{C5519BE5-15A3-459D-9DD6-654D6134396F}" destId="{33A977A3-DC27-412C-9608-562A7BC02278}" srcOrd="0" destOrd="0" presId="urn:microsoft.com/office/officeart/2005/8/layout/orgChart1"/>
    <dgm:cxn modelId="{D658E4C0-88FE-4AAC-B2F3-F909E054BE04}" type="presParOf" srcId="{C5519BE5-15A3-459D-9DD6-654D6134396F}" destId="{194B0D83-3F56-4402-8429-90846F182C29}" srcOrd="1" destOrd="0" presId="urn:microsoft.com/office/officeart/2005/8/layout/orgChart1"/>
    <dgm:cxn modelId="{ED06ED8C-FC08-4C3A-9E70-162101A23A37}" type="presParOf" srcId="{AE7BB391-CE5B-40FD-AD42-689C7608BD54}" destId="{64177189-6E70-466F-B5CE-F5CE3EE578B7}" srcOrd="1" destOrd="0" presId="urn:microsoft.com/office/officeart/2005/8/layout/orgChart1"/>
    <dgm:cxn modelId="{F03F59BB-53A1-4B78-B2B9-A88EE14F7AED}" type="presParOf" srcId="{64177189-6E70-466F-B5CE-F5CE3EE578B7}" destId="{F905C508-423B-444A-9558-7F4CCE782E61}" srcOrd="0" destOrd="0" presId="urn:microsoft.com/office/officeart/2005/8/layout/orgChart1"/>
    <dgm:cxn modelId="{C5F40E02-FB72-434B-8083-CB2ABC964328}" type="presParOf" srcId="{64177189-6E70-466F-B5CE-F5CE3EE578B7}" destId="{D0212A24-AB30-4597-8726-2A66AE12EDAF}" srcOrd="1" destOrd="0" presId="urn:microsoft.com/office/officeart/2005/8/layout/orgChart1"/>
    <dgm:cxn modelId="{D7D73A4E-1019-438C-B35F-4E5E19907A8B}" type="presParOf" srcId="{D0212A24-AB30-4597-8726-2A66AE12EDAF}" destId="{E05F09B3-5AFA-4133-B435-3C6C68828B99}" srcOrd="0" destOrd="0" presId="urn:microsoft.com/office/officeart/2005/8/layout/orgChart1"/>
    <dgm:cxn modelId="{A652C7C7-DAE8-45AA-98E8-9830D67FC562}" type="presParOf" srcId="{E05F09B3-5AFA-4133-B435-3C6C68828B99}" destId="{BD444D78-7F7F-46CC-8C45-C8C5BCE14CF0}" srcOrd="0" destOrd="0" presId="urn:microsoft.com/office/officeart/2005/8/layout/orgChart1"/>
    <dgm:cxn modelId="{7E9541D4-0821-4B89-9F96-C7FCB003BE6B}" type="presParOf" srcId="{E05F09B3-5AFA-4133-B435-3C6C68828B99}" destId="{38566B6D-905D-4B8D-992B-EE9DD0FF53C9}" srcOrd="1" destOrd="0" presId="urn:microsoft.com/office/officeart/2005/8/layout/orgChart1"/>
    <dgm:cxn modelId="{15ACEA0D-E1E7-4C5D-920A-B1293BF93921}" type="presParOf" srcId="{D0212A24-AB30-4597-8726-2A66AE12EDAF}" destId="{852D816D-07D3-44F3-8B06-414495607712}" srcOrd="1" destOrd="0" presId="urn:microsoft.com/office/officeart/2005/8/layout/orgChart1"/>
    <dgm:cxn modelId="{D59986BC-DE62-4946-8B17-B1EE78D5A4C1}" type="presParOf" srcId="{852D816D-07D3-44F3-8B06-414495607712}" destId="{198214E8-4DB6-4F18-B8CF-F61B52DA7C0F}" srcOrd="0" destOrd="0" presId="urn:microsoft.com/office/officeart/2005/8/layout/orgChart1"/>
    <dgm:cxn modelId="{49A265EC-E4F6-4A86-9392-E33A807A707B}" type="presParOf" srcId="{852D816D-07D3-44F3-8B06-414495607712}" destId="{BD2DCFAE-98F0-4775-91A9-79E3B53BE2EA}" srcOrd="1" destOrd="0" presId="urn:microsoft.com/office/officeart/2005/8/layout/orgChart1"/>
    <dgm:cxn modelId="{EFC86B17-8CAD-47C1-8919-470CD6F9C437}" type="presParOf" srcId="{BD2DCFAE-98F0-4775-91A9-79E3B53BE2EA}" destId="{3578508F-33D6-4445-9B1B-F6CA78F27276}" srcOrd="0" destOrd="0" presId="urn:microsoft.com/office/officeart/2005/8/layout/orgChart1"/>
    <dgm:cxn modelId="{8045B15D-EB55-4FC0-B111-5A2A8BC210CB}" type="presParOf" srcId="{3578508F-33D6-4445-9B1B-F6CA78F27276}" destId="{2CD9E81F-D290-41B7-8CEA-F0FB0D05EB75}" srcOrd="0" destOrd="0" presId="urn:microsoft.com/office/officeart/2005/8/layout/orgChart1"/>
    <dgm:cxn modelId="{F4F829E4-213F-4FBA-94D1-CDBA55C5A28B}" type="presParOf" srcId="{3578508F-33D6-4445-9B1B-F6CA78F27276}" destId="{C4410754-6072-405F-A553-F4F7BDADAC11}" srcOrd="1" destOrd="0" presId="urn:microsoft.com/office/officeart/2005/8/layout/orgChart1"/>
    <dgm:cxn modelId="{DB5BF9EA-179D-403A-AB54-0D1017FCD268}" type="presParOf" srcId="{BD2DCFAE-98F0-4775-91A9-79E3B53BE2EA}" destId="{A9818285-4064-4EFE-9306-F8EB8025DCA1}" srcOrd="1" destOrd="0" presId="urn:microsoft.com/office/officeart/2005/8/layout/orgChart1"/>
    <dgm:cxn modelId="{7913F1D0-EBB4-4A79-B6C9-CB3310D93165}" type="presParOf" srcId="{BD2DCFAE-98F0-4775-91A9-79E3B53BE2EA}" destId="{E86AFAA7-1E04-4478-ADED-79F41CF6A6CB}" srcOrd="2" destOrd="0" presId="urn:microsoft.com/office/officeart/2005/8/layout/orgChart1"/>
    <dgm:cxn modelId="{C7FB89B2-CD14-4AB4-B352-16F0ED707C70}" type="presParOf" srcId="{852D816D-07D3-44F3-8B06-414495607712}" destId="{33A98EC5-C98D-42B4-851A-D11D7D4242E5}" srcOrd="2" destOrd="0" presId="urn:microsoft.com/office/officeart/2005/8/layout/orgChart1"/>
    <dgm:cxn modelId="{930204B7-A461-484A-B18A-D26B251269F5}" type="presParOf" srcId="{852D816D-07D3-44F3-8B06-414495607712}" destId="{D7C7EEE9-F23A-4AB5-8C2B-39113ABDAC9A}" srcOrd="3" destOrd="0" presId="urn:microsoft.com/office/officeart/2005/8/layout/orgChart1"/>
    <dgm:cxn modelId="{1FB1BAFA-8546-49BD-B6AC-BCDE910486F1}" type="presParOf" srcId="{D7C7EEE9-F23A-4AB5-8C2B-39113ABDAC9A}" destId="{49EF9B32-BCD9-4291-9C0C-607D6FDF04B4}" srcOrd="0" destOrd="0" presId="urn:microsoft.com/office/officeart/2005/8/layout/orgChart1"/>
    <dgm:cxn modelId="{8ADB97FB-8AAF-420A-A021-29B67B2A2038}" type="presParOf" srcId="{49EF9B32-BCD9-4291-9C0C-607D6FDF04B4}" destId="{D340D240-E06A-47CE-AFE6-0ACAAF7F7CB6}" srcOrd="0" destOrd="0" presId="urn:microsoft.com/office/officeart/2005/8/layout/orgChart1"/>
    <dgm:cxn modelId="{85274641-9917-455E-B20D-3A0D47CB66FF}" type="presParOf" srcId="{49EF9B32-BCD9-4291-9C0C-607D6FDF04B4}" destId="{C7C27162-2175-4FBB-9FA6-15B606BE7012}" srcOrd="1" destOrd="0" presId="urn:microsoft.com/office/officeart/2005/8/layout/orgChart1"/>
    <dgm:cxn modelId="{594081A9-814B-4B2E-B387-6BA56F6257C7}" type="presParOf" srcId="{D7C7EEE9-F23A-4AB5-8C2B-39113ABDAC9A}" destId="{0E117FCB-D73D-443B-9BB8-4F45ED32F55C}" srcOrd="1" destOrd="0" presId="urn:microsoft.com/office/officeart/2005/8/layout/orgChart1"/>
    <dgm:cxn modelId="{88891AB4-1D1D-45A1-84C6-AEA77C154243}" type="presParOf" srcId="{D7C7EEE9-F23A-4AB5-8C2B-39113ABDAC9A}" destId="{F32C0BA0-D390-4397-9C97-6BAEAC82993A}" srcOrd="2" destOrd="0" presId="urn:microsoft.com/office/officeart/2005/8/layout/orgChart1"/>
    <dgm:cxn modelId="{DA024AF6-755B-410C-B61B-9DBA207033D3}" type="presParOf" srcId="{852D816D-07D3-44F3-8B06-414495607712}" destId="{D87C02FC-2C90-41FA-8472-1218C3BB6C5E}" srcOrd="4" destOrd="0" presId="urn:microsoft.com/office/officeart/2005/8/layout/orgChart1"/>
    <dgm:cxn modelId="{D36ED449-9FAB-41FD-B039-733AA9B9B638}" type="presParOf" srcId="{852D816D-07D3-44F3-8B06-414495607712}" destId="{B66CED54-D736-4361-BC8C-382C6EF90972}" srcOrd="5" destOrd="0" presId="urn:microsoft.com/office/officeart/2005/8/layout/orgChart1"/>
    <dgm:cxn modelId="{4F4EEFE6-A64B-4D1D-875F-A51FE64908FB}" type="presParOf" srcId="{B66CED54-D736-4361-BC8C-382C6EF90972}" destId="{E6DC27A0-B457-4ECD-9065-73889576BA35}" srcOrd="0" destOrd="0" presId="urn:microsoft.com/office/officeart/2005/8/layout/orgChart1"/>
    <dgm:cxn modelId="{A73048DD-5FAC-4DB0-9156-D97C1C117808}" type="presParOf" srcId="{E6DC27A0-B457-4ECD-9065-73889576BA35}" destId="{CF5B331B-F13F-4AA5-8167-FF6CBDF0646A}" srcOrd="0" destOrd="0" presId="urn:microsoft.com/office/officeart/2005/8/layout/orgChart1"/>
    <dgm:cxn modelId="{2CCEEE4A-B9F3-43AD-B0AB-EE214E3AFA73}" type="presParOf" srcId="{E6DC27A0-B457-4ECD-9065-73889576BA35}" destId="{464F913B-BCF5-4538-9173-A9D7CDB3C013}" srcOrd="1" destOrd="0" presId="urn:microsoft.com/office/officeart/2005/8/layout/orgChart1"/>
    <dgm:cxn modelId="{11F680F4-2EE5-499A-BFC8-80F3C66ABAA4}" type="presParOf" srcId="{B66CED54-D736-4361-BC8C-382C6EF90972}" destId="{D9A23FA0-8BC8-4583-8DDB-4256EFA116E8}" srcOrd="1" destOrd="0" presId="urn:microsoft.com/office/officeart/2005/8/layout/orgChart1"/>
    <dgm:cxn modelId="{73C07DD8-2E77-4F39-9246-F5CB3EB04D8D}" type="presParOf" srcId="{B66CED54-D736-4361-BC8C-382C6EF90972}" destId="{37C2460D-DB8F-4048-9175-685853D4BC73}" srcOrd="2" destOrd="0" presId="urn:microsoft.com/office/officeart/2005/8/layout/orgChart1"/>
    <dgm:cxn modelId="{ECDF99ED-2166-48FD-A946-33AA814A3117}" type="presParOf" srcId="{852D816D-07D3-44F3-8B06-414495607712}" destId="{5003C128-09C5-423C-858B-7F18C53C137E}" srcOrd="6" destOrd="0" presId="urn:microsoft.com/office/officeart/2005/8/layout/orgChart1"/>
    <dgm:cxn modelId="{593A5083-FE5A-4848-94A2-D2C9789327F3}" type="presParOf" srcId="{852D816D-07D3-44F3-8B06-414495607712}" destId="{BE1DB8C7-8C05-49A9-9088-167054FB7008}" srcOrd="7" destOrd="0" presId="urn:microsoft.com/office/officeart/2005/8/layout/orgChart1"/>
    <dgm:cxn modelId="{B192545B-B4F6-4520-AC9C-8B0C016D3067}" type="presParOf" srcId="{BE1DB8C7-8C05-49A9-9088-167054FB7008}" destId="{904914F2-D733-4967-832D-A455152D6770}" srcOrd="0" destOrd="0" presId="urn:microsoft.com/office/officeart/2005/8/layout/orgChart1"/>
    <dgm:cxn modelId="{7D8F631E-8EF3-43DF-A4B0-3106FD83C081}" type="presParOf" srcId="{904914F2-D733-4967-832D-A455152D6770}" destId="{655B588A-7F6F-4DAD-BF5E-9DC5C9E708CA}" srcOrd="0" destOrd="0" presId="urn:microsoft.com/office/officeart/2005/8/layout/orgChart1"/>
    <dgm:cxn modelId="{CA8D05B1-5B39-4983-BD7C-AFD9AB1DFFE2}" type="presParOf" srcId="{904914F2-D733-4967-832D-A455152D6770}" destId="{10D40614-6A08-4F9F-A492-1BA678E54446}" srcOrd="1" destOrd="0" presId="urn:microsoft.com/office/officeart/2005/8/layout/orgChart1"/>
    <dgm:cxn modelId="{40F74DAD-6D59-4063-9399-E00813F3FE33}" type="presParOf" srcId="{BE1DB8C7-8C05-49A9-9088-167054FB7008}" destId="{ABC5527B-164B-4E57-A29B-58E0870DF412}" srcOrd="1" destOrd="0" presId="urn:microsoft.com/office/officeart/2005/8/layout/orgChart1"/>
    <dgm:cxn modelId="{E0399DA7-5326-4F36-B39B-EA7F868C05EF}" type="presParOf" srcId="{BE1DB8C7-8C05-49A9-9088-167054FB7008}" destId="{268B0840-08EB-4CB1-9B3E-B28F67B1ACA7}" srcOrd="2" destOrd="0" presId="urn:microsoft.com/office/officeart/2005/8/layout/orgChart1"/>
    <dgm:cxn modelId="{5822F15F-7F8C-425F-8E20-83C19FBE82D7}" type="presParOf" srcId="{D0212A24-AB30-4597-8726-2A66AE12EDAF}" destId="{8F97D31B-7A8B-4855-BB27-B08CD9C7AB4B}" srcOrd="2" destOrd="0" presId="urn:microsoft.com/office/officeart/2005/8/layout/orgChart1"/>
    <dgm:cxn modelId="{8ABFEA23-00AA-42A5-9E77-94F3FDBA12A6}" type="presParOf" srcId="{64177189-6E70-466F-B5CE-F5CE3EE578B7}" destId="{D35E0360-6D8A-4D3C-8E5C-66E2E71954A8}" srcOrd="2" destOrd="0" presId="urn:microsoft.com/office/officeart/2005/8/layout/orgChart1"/>
    <dgm:cxn modelId="{F520190A-7624-436D-99B6-E0EC10FBF901}" type="presParOf" srcId="{64177189-6E70-466F-B5CE-F5CE3EE578B7}" destId="{24649A2B-1304-4D52-A96A-72304D01B99C}" srcOrd="3" destOrd="0" presId="urn:microsoft.com/office/officeart/2005/8/layout/orgChart1"/>
    <dgm:cxn modelId="{A0D10A65-740D-477B-88F3-97EBFDC44611}" type="presParOf" srcId="{24649A2B-1304-4D52-A96A-72304D01B99C}" destId="{6C4F0637-D4D4-44F7-A195-C7393A4944D8}" srcOrd="0" destOrd="0" presId="urn:microsoft.com/office/officeart/2005/8/layout/orgChart1"/>
    <dgm:cxn modelId="{55686A12-4B67-422A-A182-75F5651089B3}" type="presParOf" srcId="{6C4F0637-D4D4-44F7-A195-C7393A4944D8}" destId="{32665B84-A832-418C-BFA7-1564622DB3AF}" srcOrd="0" destOrd="0" presId="urn:microsoft.com/office/officeart/2005/8/layout/orgChart1"/>
    <dgm:cxn modelId="{73C03D8C-036E-4EBB-ABC8-2F681C7EB344}" type="presParOf" srcId="{6C4F0637-D4D4-44F7-A195-C7393A4944D8}" destId="{70B8C024-69A8-4FBC-9509-1E04D4790BA5}" srcOrd="1" destOrd="0" presId="urn:microsoft.com/office/officeart/2005/8/layout/orgChart1"/>
    <dgm:cxn modelId="{95C7A9A8-C507-4229-B9E4-8C200B4E1284}" type="presParOf" srcId="{24649A2B-1304-4D52-A96A-72304D01B99C}" destId="{D845E09B-8CAB-40F8-BB6E-C4AB33EF82BA}" srcOrd="1" destOrd="0" presId="urn:microsoft.com/office/officeart/2005/8/layout/orgChart1"/>
    <dgm:cxn modelId="{8C48E060-0A75-4579-98F9-001546224453}" type="presParOf" srcId="{24649A2B-1304-4D52-A96A-72304D01B99C}" destId="{09AFD3B0-EC32-4037-9B3C-D0B9AD566B03}" srcOrd="2" destOrd="0" presId="urn:microsoft.com/office/officeart/2005/8/layout/orgChart1"/>
    <dgm:cxn modelId="{3FC36E83-FF88-4D14-979C-8644CE76BE41}" type="presParOf" srcId="{64177189-6E70-466F-B5CE-F5CE3EE578B7}" destId="{33DB621E-5D9C-4199-B763-D104AA7C45DF}" srcOrd="4" destOrd="0" presId="urn:microsoft.com/office/officeart/2005/8/layout/orgChart1"/>
    <dgm:cxn modelId="{A0CC940F-15A3-4EDD-9E1C-34A7CF851FAE}" type="presParOf" srcId="{64177189-6E70-466F-B5CE-F5CE3EE578B7}" destId="{C5065036-E7D0-46A1-A4BD-E7E72408932B}" srcOrd="5" destOrd="0" presId="urn:microsoft.com/office/officeart/2005/8/layout/orgChart1"/>
    <dgm:cxn modelId="{A56C21D8-5C02-472B-97C1-AD9D42BD8ADF}" type="presParOf" srcId="{C5065036-E7D0-46A1-A4BD-E7E72408932B}" destId="{7C2DE9E0-9D73-471B-A2C8-FCB2482BC745}" srcOrd="0" destOrd="0" presId="urn:microsoft.com/office/officeart/2005/8/layout/orgChart1"/>
    <dgm:cxn modelId="{5D8CAFB8-1D8E-463A-BD7A-445A46D1ECAD}" type="presParOf" srcId="{7C2DE9E0-9D73-471B-A2C8-FCB2482BC745}" destId="{6A4AE991-4C5F-42AE-A826-0AF8628BA81C}" srcOrd="0" destOrd="0" presId="urn:microsoft.com/office/officeart/2005/8/layout/orgChart1"/>
    <dgm:cxn modelId="{B335C96E-E376-4C6D-A3FA-F6E955728C20}" type="presParOf" srcId="{7C2DE9E0-9D73-471B-A2C8-FCB2482BC745}" destId="{E878B5EE-D1A9-4439-8E28-FA7F2C5B0A08}" srcOrd="1" destOrd="0" presId="urn:microsoft.com/office/officeart/2005/8/layout/orgChart1"/>
    <dgm:cxn modelId="{788A7E6D-0167-4A78-9489-FEFE35DAA9FF}" type="presParOf" srcId="{C5065036-E7D0-46A1-A4BD-E7E72408932B}" destId="{A63E67A8-7565-400A-B615-AABC0C5CEEA4}" srcOrd="1" destOrd="0" presId="urn:microsoft.com/office/officeart/2005/8/layout/orgChart1"/>
    <dgm:cxn modelId="{EE40A1CC-C11C-4FD7-9928-CB18813015B4}" type="presParOf" srcId="{C5065036-E7D0-46A1-A4BD-E7E72408932B}" destId="{592751D4-DB84-45C9-999F-77515742CD4D}" srcOrd="2" destOrd="0" presId="urn:microsoft.com/office/officeart/2005/8/layout/orgChart1"/>
    <dgm:cxn modelId="{99EAF367-7D38-4449-9355-E4E6A5F8EBF4}" type="presParOf" srcId="{AE7BB391-CE5B-40FD-AD42-689C7608BD54}" destId="{CD0DDFF7-0B58-4156-B74F-11DED88086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4E1A9-68C7-4D0B-A153-66E0E205267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AF64ED-1A87-40D2-AAB2-84D11CD1AF7C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Грузовые автомобили</a:t>
          </a:r>
        </a:p>
      </dgm:t>
    </dgm:pt>
    <dgm:pt modelId="{72F41CCC-3130-4861-BE1C-20E249D612D3}" type="parTrans" cxnId="{CA81B91C-529D-4F4B-803B-693B37A92037}">
      <dgm:prSet/>
      <dgm:spPr/>
      <dgm:t>
        <a:bodyPr/>
        <a:lstStyle/>
        <a:p>
          <a:endParaRPr lang="ru-RU"/>
        </a:p>
      </dgm:t>
    </dgm:pt>
    <dgm:pt modelId="{30CE5678-3CA6-466F-BD61-D00287E2796D}" type="sibTrans" cxnId="{CA81B91C-529D-4F4B-803B-693B37A92037}">
      <dgm:prSet/>
      <dgm:spPr/>
      <dgm:t>
        <a:bodyPr/>
        <a:lstStyle/>
        <a:p>
          <a:endParaRPr lang="ru-RU"/>
        </a:p>
      </dgm:t>
    </dgm:pt>
    <dgm:pt modelId="{2060E9A2-94FC-4926-AFD2-2D0D02E39C2A}">
      <dgm:prSet phldrT="[Текст]"/>
      <dgm:spPr>
        <a:solidFill>
          <a:srgbClr val="00B0F0"/>
        </a:solidFill>
      </dgm:spPr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общего назначения</a:t>
          </a:r>
        </a:p>
      </dgm:t>
    </dgm:pt>
    <dgm:pt modelId="{6058939E-3000-4B64-905F-DEF7C9A64C81}" type="parTrans" cxnId="{65A3E291-32F1-4FA9-A824-301DBB0DB7F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C89D3C3-85A6-4A30-96AB-B07DFDE309A6}" type="sibTrans" cxnId="{65A3E291-32F1-4FA9-A824-301DBB0DB7F4}">
      <dgm:prSet/>
      <dgm:spPr/>
      <dgm:t>
        <a:bodyPr/>
        <a:lstStyle/>
        <a:p>
          <a:endParaRPr lang="ru-RU"/>
        </a:p>
      </dgm:t>
    </dgm:pt>
    <dgm:pt modelId="{7163D19C-203D-4CF3-92D5-CC2F872C1502}">
      <dgm:prSet phldrT="[Текст]"/>
      <dgm:spPr>
        <a:solidFill>
          <a:srgbClr val="00B0F0"/>
        </a:solidFill>
      </dgm:spPr>
      <dgm:t>
        <a:bodyPr vert="vert270"/>
        <a:lstStyle/>
        <a:p>
          <a:r>
            <a:rPr lang="ru-RU" b="1" i="1" dirty="0" err="1">
              <a:solidFill>
                <a:schemeClr val="tx1"/>
              </a:solidFill>
            </a:rPr>
            <a:t>специализиро</a:t>
          </a:r>
          <a:r>
            <a:rPr lang="ru-RU" b="1" i="1" dirty="0">
              <a:solidFill>
                <a:schemeClr val="tx1"/>
              </a:solidFill>
            </a:rPr>
            <a:t>-ванные</a:t>
          </a:r>
        </a:p>
      </dgm:t>
    </dgm:pt>
    <dgm:pt modelId="{BBF463B7-FE73-416B-BFF3-3A24C1BF340D}" type="parTrans" cxnId="{E8B55928-340C-4A18-9A78-693193CFC49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2B612CE-4825-473C-8769-81EDCE133679}" type="sibTrans" cxnId="{E8B55928-340C-4A18-9A78-693193CFC495}">
      <dgm:prSet/>
      <dgm:spPr/>
      <dgm:t>
        <a:bodyPr/>
        <a:lstStyle/>
        <a:p>
          <a:endParaRPr lang="ru-RU"/>
        </a:p>
      </dgm:t>
    </dgm:pt>
    <dgm:pt modelId="{321C7427-6A2C-4650-AB42-2743DA17367E}">
      <dgm:prSet phldrT="[Текст]"/>
      <dgm:spPr>
        <a:solidFill>
          <a:srgbClr val="00B0F0"/>
        </a:solidFill>
      </dgm:spPr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специальные</a:t>
          </a:r>
        </a:p>
      </dgm:t>
    </dgm:pt>
    <dgm:pt modelId="{FD21F226-9279-4DAB-B985-A8F4F91562F8}" type="parTrans" cxnId="{F494FD91-7148-4F1A-B151-0B14C975C0A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CEBCC2B-D9D3-4CBD-9AAE-EA043CA3598A}" type="sibTrans" cxnId="{F494FD91-7148-4F1A-B151-0B14C975C0A7}">
      <dgm:prSet/>
      <dgm:spPr/>
      <dgm:t>
        <a:bodyPr/>
        <a:lstStyle/>
        <a:p>
          <a:endParaRPr lang="ru-RU"/>
        </a:p>
      </dgm:t>
    </dgm:pt>
    <dgm:pt modelId="{AFEF80A2-3A13-4059-985B-D88F6FAD24D0}" type="pres">
      <dgm:prSet presAssocID="{E574E1A9-68C7-4D0B-A153-66E0E20526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75B5F7-E503-4279-AA33-6B79F280F8C4}" type="pres">
      <dgm:prSet presAssocID="{83AF64ED-1A87-40D2-AAB2-84D11CD1AF7C}" presName="hierRoot1" presStyleCnt="0">
        <dgm:presLayoutVars>
          <dgm:hierBranch val="init"/>
        </dgm:presLayoutVars>
      </dgm:prSet>
      <dgm:spPr/>
    </dgm:pt>
    <dgm:pt modelId="{FD369CE2-A01F-4C42-A663-BD1BA847D8EC}" type="pres">
      <dgm:prSet presAssocID="{83AF64ED-1A87-40D2-AAB2-84D11CD1AF7C}" presName="rootComposite1" presStyleCnt="0"/>
      <dgm:spPr/>
    </dgm:pt>
    <dgm:pt modelId="{301ABC2E-58F5-4B8C-9597-2A5D298046C1}" type="pres">
      <dgm:prSet presAssocID="{83AF64ED-1A87-40D2-AAB2-84D11CD1AF7C}" presName="rootText1" presStyleLbl="node0" presStyleIdx="0" presStyleCnt="1" custScaleX="28058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1774F90-206D-4D3D-BFD4-F0F9CF3CB211}" type="pres">
      <dgm:prSet presAssocID="{83AF64ED-1A87-40D2-AAB2-84D11CD1AF7C}" presName="rootConnector1" presStyleLbl="node1" presStyleIdx="0" presStyleCnt="0"/>
      <dgm:spPr/>
    </dgm:pt>
    <dgm:pt modelId="{E0D6F6C0-91B3-49D5-96A5-DEC57520CC86}" type="pres">
      <dgm:prSet presAssocID="{83AF64ED-1A87-40D2-AAB2-84D11CD1AF7C}" presName="hierChild2" presStyleCnt="0"/>
      <dgm:spPr/>
    </dgm:pt>
    <dgm:pt modelId="{8E147D82-7A05-42CE-AEF8-AAE6E1D70E97}" type="pres">
      <dgm:prSet presAssocID="{6058939E-3000-4B64-905F-DEF7C9A64C81}" presName="Name37" presStyleLbl="parChTrans1D2" presStyleIdx="0" presStyleCnt="3"/>
      <dgm:spPr/>
    </dgm:pt>
    <dgm:pt modelId="{6DB0FEB4-016B-4759-8AB8-287DAC27C093}" type="pres">
      <dgm:prSet presAssocID="{2060E9A2-94FC-4926-AFD2-2D0D02E39C2A}" presName="hierRoot2" presStyleCnt="0">
        <dgm:presLayoutVars>
          <dgm:hierBranch val="init"/>
        </dgm:presLayoutVars>
      </dgm:prSet>
      <dgm:spPr/>
    </dgm:pt>
    <dgm:pt modelId="{E400CA41-A39F-47CE-8709-1FD671EBF83B}" type="pres">
      <dgm:prSet presAssocID="{2060E9A2-94FC-4926-AFD2-2D0D02E39C2A}" presName="rootComposite" presStyleCnt="0"/>
      <dgm:spPr/>
    </dgm:pt>
    <dgm:pt modelId="{CA4108CA-278A-48B0-80D6-4D0BD544D35D}" type="pres">
      <dgm:prSet presAssocID="{2060E9A2-94FC-4926-AFD2-2D0D02E39C2A}" presName="rootText" presStyleLbl="node2" presStyleIdx="0" presStyleCnt="3" custScaleY="40670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33E4FC5-32C7-4CC7-94DE-8D160367D42D}" type="pres">
      <dgm:prSet presAssocID="{2060E9A2-94FC-4926-AFD2-2D0D02E39C2A}" presName="rootConnector" presStyleLbl="node2" presStyleIdx="0" presStyleCnt="3"/>
      <dgm:spPr/>
    </dgm:pt>
    <dgm:pt modelId="{27A7A59B-8704-4AF4-90F8-1EED022AB234}" type="pres">
      <dgm:prSet presAssocID="{2060E9A2-94FC-4926-AFD2-2D0D02E39C2A}" presName="hierChild4" presStyleCnt="0"/>
      <dgm:spPr/>
    </dgm:pt>
    <dgm:pt modelId="{90F8B3C1-944D-40E0-87F6-4BABEF9CB225}" type="pres">
      <dgm:prSet presAssocID="{2060E9A2-94FC-4926-AFD2-2D0D02E39C2A}" presName="hierChild5" presStyleCnt="0"/>
      <dgm:spPr/>
    </dgm:pt>
    <dgm:pt modelId="{326C7F6D-2FD6-417E-9F46-B92A1F9E5D5C}" type="pres">
      <dgm:prSet presAssocID="{BBF463B7-FE73-416B-BFF3-3A24C1BF340D}" presName="Name37" presStyleLbl="parChTrans1D2" presStyleIdx="1" presStyleCnt="3"/>
      <dgm:spPr/>
    </dgm:pt>
    <dgm:pt modelId="{51B1CDAB-AD3B-4721-BBE6-A8ED53FB14C4}" type="pres">
      <dgm:prSet presAssocID="{7163D19C-203D-4CF3-92D5-CC2F872C1502}" presName="hierRoot2" presStyleCnt="0">
        <dgm:presLayoutVars>
          <dgm:hierBranch val="init"/>
        </dgm:presLayoutVars>
      </dgm:prSet>
      <dgm:spPr/>
    </dgm:pt>
    <dgm:pt modelId="{C37887E9-FB18-4889-A66A-C16B8795AC9B}" type="pres">
      <dgm:prSet presAssocID="{7163D19C-203D-4CF3-92D5-CC2F872C1502}" presName="rootComposite" presStyleCnt="0"/>
      <dgm:spPr/>
    </dgm:pt>
    <dgm:pt modelId="{6CC7B3E4-03E3-4A49-A1E1-4286F43AB4B8}" type="pres">
      <dgm:prSet presAssocID="{7163D19C-203D-4CF3-92D5-CC2F872C1502}" presName="rootText" presStyleLbl="node2" presStyleIdx="1" presStyleCnt="3" custScaleY="40670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B0704ACC-615A-4E83-A9C4-927F679F7253}" type="pres">
      <dgm:prSet presAssocID="{7163D19C-203D-4CF3-92D5-CC2F872C1502}" presName="rootConnector" presStyleLbl="node2" presStyleIdx="1" presStyleCnt="3"/>
      <dgm:spPr/>
    </dgm:pt>
    <dgm:pt modelId="{4306A64E-CAA4-4D71-B023-9780F68FD718}" type="pres">
      <dgm:prSet presAssocID="{7163D19C-203D-4CF3-92D5-CC2F872C1502}" presName="hierChild4" presStyleCnt="0"/>
      <dgm:spPr/>
    </dgm:pt>
    <dgm:pt modelId="{415C58AC-F50E-42F5-B70F-4C320BABAAC0}" type="pres">
      <dgm:prSet presAssocID="{7163D19C-203D-4CF3-92D5-CC2F872C1502}" presName="hierChild5" presStyleCnt="0"/>
      <dgm:spPr/>
    </dgm:pt>
    <dgm:pt modelId="{5E260736-E220-4F32-B479-5928D652FC62}" type="pres">
      <dgm:prSet presAssocID="{FD21F226-9279-4DAB-B985-A8F4F91562F8}" presName="Name37" presStyleLbl="parChTrans1D2" presStyleIdx="2" presStyleCnt="3"/>
      <dgm:spPr/>
    </dgm:pt>
    <dgm:pt modelId="{AA73167E-031E-4A3D-96ED-0CB4A972F5D8}" type="pres">
      <dgm:prSet presAssocID="{321C7427-6A2C-4650-AB42-2743DA17367E}" presName="hierRoot2" presStyleCnt="0">
        <dgm:presLayoutVars>
          <dgm:hierBranch val="init"/>
        </dgm:presLayoutVars>
      </dgm:prSet>
      <dgm:spPr/>
    </dgm:pt>
    <dgm:pt modelId="{E6074A64-1154-40BD-A0CF-9ED929129F18}" type="pres">
      <dgm:prSet presAssocID="{321C7427-6A2C-4650-AB42-2743DA17367E}" presName="rootComposite" presStyleCnt="0"/>
      <dgm:spPr/>
    </dgm:pt>
    <dgm:pt modelId="{8F12E870-1A06-4CE9-B5B7-67CEF345C241}" type="pres">
      <dgm:prSet presAssocID="{321C7427-6A2C-4650-AB42-2743DA17367E}" presName="rootText" presStyleLbl="node2" presStyleIdx="2" presStyleCnt="3" custScaleY="40670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10B54324-1CF1-48E9-A639-819EBF7C7CBF}" type="pres">
      <dgm:prSet presAssocID="{321C7427-6A2C-4650-AB42-2743DA17367E}" presName="rootConnector" presStyleLbl="node2" presStyleIdx="2" presStyleCnt="3"/>
      <dgm:spPr/>
    </dgm:pt>
    <dgm:pt modelId="{EA4127B8-0895-4512-BBC4-E62FA0307921}" type="pres">
      <dgm:prSet presAssocID="{321C7427-6A2C-4650-AB42-2743DA17367E}" presName="hierChild4" presStyleCnt="0"/>
      <dgm:spPr/>
    </dgm:pt>
    <dgm:pt modelId="{0F3D3501-9B3E-4055-B2FD-413A8888B18B}" type="pres">
      <dgm:prSet presAssocID="{321C7427-6A2C-4650-AB42-2743DA17367E}" presName="hierChild5" presStyleCnt="0"/>
      <dgm:spPr/>
    </dgm:pt>
    <dgm:pt modelId="{F3F83074-5C2A-4D3A-9264-BABF455483DA}" type="pres">
      <dgm:prSet presAssocID="{83AF64ED-1A87-40D2-AAB2-84D11CD1AF7C}" presName="hierChild3" presStyleCnt="0"/>
      <dgm:spPr/>
    </dgm:pt>
  </dgm:ptLst>
  <dgm:cxnLst>
    <dgm:cxn modelId="{A908D714-4141-4750-8F7A-3CF49CD104FF}" type="presOf" srcId="{7163D19C-203D-4CF3-92D5-CC2F872C1502}" destId="{6CC7B3E4-03E3-4A49-A1E1-4286F43AB4B8}" srcOrd="0" destOrd="0" presId="urn:microsoft.com/office/officeart/2005/8/layout/orgChart1"/>
    <dgm:cxn modelId="{CA81B91C-529D-4F4B-803B-693B37A92037}" srcId="{E574E1A9-68C7-4D0B-A153-66E0E205267B}" destId="{83AF64ED-1A87-40D2-AAB2-84D11CD1AF7C}" srcOrd="0" destOrd="0" parTransId="{72F41CCC-3130-4861-BE1C-20E249D612D3}" sibTransId="{30CE5678-3CA6-466F-BD61-D00287E2796D}"/>
    <dgm:cxn modelId="{F60FFB1C-9370-456F-8D2D-16B836DF33A8}" type="presOf" srcId="{321C7427-6A2C-4650-AB42-2743DA17367E}" destId="{10B54324-1CF1-48E9-A639-819EBF7C7CBF}" srcOrd="1" destOrd="0" presId="urn:microsoft.com/office/officeart/2005/8/layout/orgChart1"/>
    <dgm:cxn modelId="{E8B55928-340C-4A18-9A78-693193CFC495}" srcId="{83AF64ED-1A87-40D2-AAB2-84D11CD1AF7C}" destId="{7163D19C-203D-4CF3-92D5-CC2F872C1502}" srcOrd="1" destOrd="0" parTransId="{BBF463B7-FE73-416B-BFF3-3A24C1BF340D}" sibTransId="{F2B612CE-4825-473C-8769-81EDCE133679}"/>
    <dgm:cxn modelId="{55A1D673-8056-4D40-91D8-CD7F110840D9}" type="presOf" srcId="{83AF64ED-1A87-40D2-AAB2-84D11CD1AF7C}" destId="{31774F90-206D-4D3D-BFD4-F0F9CF3CB211}" srcOrd="1" destOrd="0" presId="urn:microsoft.com/office/officeart/2005/8/layout/orgChart1"/>
    <dgm:cxn modelId="{D5A2447E-7D15-4A5C-9A8C-533FA143EE31}" type="presOf" srcId="{E574E1A9-68C7-4D0B-A153-66E0E205267B}" destId="{AFEF80A2-3A13-4059-985B-D88F6FAD24D0}" srcOrd="0" destOrd="0" presId="urn:microsoft.com/office/officeart/2005/8/layout/orgChart1"/>
    <dgm:cxn modelId="{65A3E291-32F1-4FA9-A824-301DBB0DB7F4}" srcId="{83AF64ED-1A87-40D2-AAB2-84D11CD1AF7C}" destId="{2060E9A2-94FC-4926-AFD2-2D0D02E39C2A}" srcOrd="0" destOrd="0" parTransId="{6058939E-3000-4B64-905F-DEF7C9A64C81}" sibTransId="{8C89D3C3-85A6-4A30-96AB-B07DFDE309A6}"/>
    <dgm:cxn modelId="{F494FD91-7148-4F1A-B151-0B14C975C0A7}" srcId="{83AF64ED-1A87-40D2-AAB2-84D11CD1AF7C}" destId="{321C7427-6A2C-4650-AB42-2743DA17367E}" srcOrd="2" destOrd="0" parTransId="{FD21F226-9279-4DAB-B985-A8F4F91562F8}" sibTransId="{6CEBCC2B-D9D3-4CBD-9AAE-EA043CA3598A}"/>
    <dgm:cxn modelId="{551419A5-0C51-47FB-BFB1-68F73CAF34EB}" type="presOf" srcId="{BBF463B7-FE73-416B-BFF3-3A24C1BF340D}" destId="{326C7F6D-2FD6-417E-9F46-B92A1F9E5D5C}" srcOrd="0" destOrd="0" presId="urn:microsoft.com/office/officeart/2005/8/layout/orgChart1"/>
    <dgm:cxn modelId="{7A7A3CA8-88B2-4450-934A-1BD9E4D5346F}" type="presOf" srcId="{83AF64ED-1A87-40D2-AAB2-84D11CD1AF7C}" destId="{301ABC2E-58F5-4B8C-9597-2A5D298046C1}" srcOrd="0" destOrd="0" presId="urn:microsoft.com/office/officeart/2005/8/layout/orgChart1"/>
    <dgm:cxn modelId="{6166C1B0-B90E-405F-B828-3B908F25467A}" type="presOf" srcId="{FD21F226-9279-4DAB-B985-A8F4F91562F8}" destId="{5E260736-E220-4F32-B479-5928D652FC62}" srcOrd="0" destOrd="0" presId="urn:microsoft.com/office/officeart/2005/8/layout/orgChart1"/>
    <dgm:cxn modelId="{E02EAEC7-5893-4A01-AD40-914B1855DB64}" type="presOf" srcId="{321C7427-6A2C-4650-AB42-2743DA17367E}" destId="{8F12E870-1A06-4CE9-B5B7-67CEF345C241}" srcOrd="0" destOrd="0" presId="urn:microsoft.com/office/officeart/2005/8/layout/orgChart1"/>
    <dgm:cxn modelId="{D3AF84D1-A7CA-43B9-B111-0D7A4423F35C}" type="presOf" srcId="{6058939E-3000-4B64-905F-DEF7C9A64C81}" destId="{8E147D82-7A05-42CE-AEF8-AAE6E1D70E97}" srcOrd="0" destOrd="0" presId="urn:microsoft.com/office/officeart/2005/8/layout/orgChart1"/>
    <dgm:cxn modelId="{B24C95D3-57A9-4F9B-A1BC-B44961A54F1B}" type="presOf" srcId="{2060E9A2-94FC-4926-AFD2-2D0D02E39C2A}" destId="{533E4FC5-32C7-4CC7-94DE-8D160367D42D}" srcOrd="1" destOrd="0" presId="urn:microsoft.com/office/officeart/2005/8/layout/orgChart1"/>
    <dgm:cxn modelId="{DF4FFADA-37A8-43DB-8243-B23218D1E455}" type="presOf" srcId="{2060E9A2-94FC-4926-AFD2-2D0D02E39C2A}" destId="{CA4108CA-278A-48B0-80D6-4D0BD544D35D}" srcOrd="0" destOrd="0" presId="urn:microsoft.com/office/officeart/2005/8/layout/orgChart1"/>
    <dgm:cxn modelId="{6F495AEB-9A49-460E-8130-EEA8D2C44494}" type="presOf" srcId="{7163D19C-203D-4CF3-92D5-CC2F872C1502}" destId="{B0704ACC-615A-4E83-A9C4-927F679F7253}" srcOrd="1" destOrd="0" presId="urn:microsoft.com/office/officeart/2005/8/layout/orgChart1"/>
    <dgm:cxn modelId="{F8FE97B8-5240-443C-9826-BA0C5B7FC85E}" type="presParOf" srcId="{AFEF80A2-3A13-4059-985B-D88F6FAD24D0}" destId="{7775B5F7-E503-4279-AA33-6B79F280F8C4}" srcOrd="0" destOrd="0" presId="urn:microsoft.com/office/officeart/2005/8/layout/orgChart1"/>
    <dgm:cxn modelId="{A15CA210-59CE-4D43-9D7D-581402930C7D}" type="presParOf" srcId="{7775B5F7-E503-4279-AA33-6B79F280F8C4}" destId="{FD369CE2-A01F-4C42-A663-BD1BA847D8EC}" srcOrd="0" destOrd="0" presId="urn:microsoft.com/office/officeart/2005/8/layout/orgChart1"/>
    <dgm:cxn modelId="{12F6497C-1B52-4383-BB4E-DDA861F61C25}" type="presParOf" srcId="{FD369CE2-A01F-4C42-A663-BD1BA847D8EC}" destId="{301ABC2E-58F5-4B8C-9597-2A5D298046C1}" srcOrd="0" destOrd="0" presId="urn:microsoft.com/office/officeart/2005/8/layout/orgChart1"/>
    <dgm:cxn modelId="{9F3536CF-A7E7-4493-AC65-9893CC2A16AD}" type="presParOf" srcId="{FD369CE2-A01F-4C42-A663-BD1BA847D8EC}" destId="{31774F90-206D-4D3D-BFD4-F0F9CF3CB211}" srcOrd="1" destOrd="0" presId="urn:microsoft.com/office/officeart/2005/8/layout/orgChart1"/>
    <dgm:cxn modelId="{41A994B0-30FE-4A68-B03C-F8F5F2C14788}" type="presParOf" srcId="{7775B5F7-E503-4279-AA33-6B79F280F8C4}" destId="{E0D6F6C0-91B3-49D5-96A5-DEC57520CC86}" srcOrd="1" destOrd="0" presId="urn:microsoft.com/office/officeart/2005/8/layout/orgChart1"/>
    <dgm:cxn modelId="{6E4F8AC5-440D-46EE-84E0-D252D7843F2C}" type="presParOf" srcId="{E0D6F6C0-91B3-49D5-96A5-DEC57520CC86}" destId="{8E147D82-7A05-42CE-AEF8-AAE6E1D70E97}" srcOrd="0" destOrd="0" presId="urn:microsoft.com/office/officeart/2005/8/layout/orgChart1"/>
    <dgm:cxn modelId="{52741C8F-DD0B-47F8-B251-E5A91BD72A2B}" type="presParOf" srcId="{E0D6F6C0-91B3-49D5-96A5-DEC57520CC86}" destId="{6DB0FEB4-016B-4759-8AB8-287DAC27C093}" srcOrd="1" destOrd="0" presId="urn:microsoft.com/office/officeart/2005/8/layout/orgChart1"/>
    <dgm:cxn modelId="{9DF128DD-E173-4CC0-AE4D-2CDD497E793B}" type="presParOf" srcId="{6DB0FEB4-016B-4759-8AB8-287DAC27C093}" destId="{E400CA41-A39F-47CE-8709-1FD671EBF83B}" srcOrd="0" destOrd="0" presId="urn:microsoft.com/office/officeart/2005/8/layout/orgChart1"/>
    <dgm:cxn modelId="{616E1CEC-93A7-4D46-A7A2-646D52C66A49}" type="presParOf" srcId="{E400CA41-A39F-47CE-8709-1FD671EBF83B}" destId="{CA4108CA-278A-48B0-80D6-4D0BD544D35D}" srcOrd="0" destOrd="0" presId="urn:microsoft.com/office/officeart/2005/8/layout/orgChart1"/>
    <dgm:cxn modelId="{5F02BFD6-6730-46E8-B4CA-9256CAE755A5}" type="presParOf" srcId="{E400CA41-A39F-47CE-8709-1FD671EBF83B}" destId="{533E4FC5-32C7-4CC7-94DE-8D160367D42D}" srcOrd="1" destOrd="0" presId="urn:microsoft.com/office/officeart/2005/8/layout/orgChart1"/>
    <dgm:cxn modelId="{F48E14D3-B828-456D-BE0C-43C00EFB6D38}" type="presParOf" srcId="{6DB0FEB4-016B-4759-8AB8-287DAC27C093}" destId="{27A7A59B-8704-4AF4-90F8-1EED022AB234}" srcOrd="1" destOrd="0" presId="urn:microsoft.com/office/officeart/2005/8/layout/orgChart1"/>
    <dgm:cxn modelId="{77A2FE3F-6ABF-4E14-BCC8-0FDF36A46851}" type="presParOf" srcId="{6DB0FEB4-016B-4759-8AB8-287DAC27C093}" destId="{90F8B3C1-944D-40E0-87F6-4BABEF9CB225}" srcOrd="2" destOrd="0" presId="urn:microsoft.com/office/officeart/2005/8/layout/orgChart1"/>
    <dgm:cxn modelId="{598E5AE6-D6A9-46FE-BE50-DC103987B556}" type="presParOf" srcId="{E0D6F6C0-91B3-49D5-96A5-DEC57520CC86}" destId="{326C7F6D-2FD6-417E-9F46-B92A1F9E5D5C}" srcOrd="2" destOrd="0" presId="urn:microsoft.com/office/officeart/2005/8/layout/orgChart1"/>
    <dgm:cxn modelId="{0879F839-5569-4C1D-9CC5-F9BE3B8F028B}" type="presParOf" srcId="{E0D6F6C0-91B3-49D5-96A5-DEC57520CC86}" destId="{51B1CDAB-AD3B-4721-BBE6-A8ED53FB14C4}" srcOrd="3" destOrd="0" presId="urn:microsoft.com/office/officeart/2005/8/layout/orgChart1"/>
    <dgm:cxn modelId="{5F381464-2106-43AE-AE11-3B81BFC9F2AB}" type="presParOf" srcId="{51B1CDAB-AD3B-4721-BBE6-A8ED53FB14C4}" destId="{C37887E9-FB18-4889-A66A-C16B8795AC9B}" srcOrd="0" destOrd="0" presId="urn:microsoft.com/office/officeart/2005/8/layout/orgChart1"/>
    <dgm:cxn modelId="{68A00DBD-3416-4578-A9A7-196C8907B133}" type="presParOf" srcId="{C37887E9-FB18-4889-A66A-C16B8795AC9B}" destId="{6CC7B3E4-03E3-4A49-A1E1-4286F43AB4B8}" srcOrd="0" destOrd="0" presId="urn:microsoft.com/office/officeart/2005/8/layout/orgChart1"/>
    <dgm:cxn modelId="{EFE5C526-745D-4D89-B238-25BD18840852}" type="presParOf" srcId="{C37887E9-FB18-4889-A66A-C16B8795AC9B}" destId="{B0704ACC-615A-4E83-A9C4-927F679F7253}" srcOrd="1" destOrd="0" presId="urn:microsoft.com/office/officeart/2005/8/layout/orgChart1"/>
    <dgm:cxn modelId="{CFA54138-8C82-4847-8C60-EA74065B465B}" type="presParOf" srcId="{51B1CDAB-AD3B-4721-BBE6-A8ED53FB14C4}" destId="{4306A64E-CAA4-4D71-B023-9780F68FD718}" srcOrd="1" destOrd="0" presId="urn:microsoft.com/office/officeart/2005/8/layout/orgChart1"/>
    <dgm:cxn modelId="{45EDE5DA-A4A5-4709-8A8F-0CDBE5117AB4}" type="presParOf" srcId="{51B1CDAB-AD3B-4721-BBE6-A8ED53FB14C4}" destId="{415C58AC-F50E-42F5-B70F-4C320BABAAC0}" srcOrd="2" destOrd="0" presId="urn:microsoft.com/office/officeart/2005/8/layout/orgChart1"/>
    <dgm:cxn modelId="{F4CFFBC9-8607-4240-A72A-2D7B1F9432B1}" type="presParOf" srcId="{E0D6F6C0-91B3-49D5-96A5-DEC57520CC86}" destId="{5E260736-E220-4F32-B479-5928D652FC62}" srcOrd="4" destOrd="0" presId="urn:microsoft.com/office/officeart/2005/8/layout/orgChart1"/>
    <dgm:cxn modelId="{C9EF9363-E910-4D1A-99DE-84670463B78A}" type="presParOf" srcId="{E0D6F6C0-91B3-49D5-96A5-DEC57520CC86}" destId="{AA73167E-031E-4A3D-96ED-0CB4A972F5D8}" srcOrd="5" destOrd="0" presId="urn:microsoft.com/office/officeart/2005/8/layout/orgChart1"/>
    <dgm:cxn modelId="{6F93C6BE-33F4-410C-BA08-A2A4593FA21F}" type="presParOf" srcId="{AA73167E-031E-4A3D-96ED-0CB4A972F5D8}" destId="{E6074A64-1154-40BD-A0CF-9ED929129F18}" srcOrd="0" destOrd="0" presId="urn:microsoft.com/office/officeart/2005/8/layout/orgChart1"/>
    <dgm:cxn modelId="{B5B1608B-46EC-49C5-AF7B-53E24166B19C}" type="presParOf" srcId="{E6074A64-1154-40BD-A0CF-9ED929129F18}" destId="{8F12E870-1A06-4CE9-B5B7-67CEF345C241}" srcOrd="0" destOrd="0" presId="urn:microsoft.com/office/officeart/2005/8/layout/orgChart1"/>
    <dgm:cxn modelId="{4C702572-1628-488D-AE3C-787986584970}" type="presParOf" srcId="{E6074A64-1154-40BD-A0CF-9ED929129F18}" destId="{10B54324-1CF1-48E9-A639-819EBF7C7CBF}" srcOrd="1" destOrd="0" presId="urn:microsoft.com/office/officeart/2005/8/layout/orgChart1"/>
    <dgm:cxn modelId="{BB67A81F-A4E8-4197-8AEC-B85802CBE7C8}" type="presParOf" srcId="{AA73167E-031E-4A3D-96ED-0CB4A972F5D8}" destId="{EA4127B8-0895-4512-BBC4-E62FA0307921}" srcOrd="1" destOrd="0" presId="urn:microsoft.com/office/officeart/2005/8/layout/orgChart1"/>
    <dgm:cxn modelId="{E7FF5AAE-E0FC-413B-8A93-81344142302B}" type="presParOf" srcId="{AA73167E-031E-4A3D-96ED-0CB4A972F5D8}" destId="{0F3D3501-9B3E-4055-B2FD-413A8888B18B}" srcOrd="2" destOrd="0" presId="urn:microsoft.com/office/officeart/2005/8/layout/orgChart1"/>
    <dgm:cxn modelId="{10EC4A40-197B-460C-A793-A534A98852B7}" type="presParOf" srcId="{7775B5F7-E503-4279-AA33-6B79F280F8C4}" destId="{F3F83074-5C2A-4D3A-9264-BABF455483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0E2CEA-5E35-4F0F-A7DC-7B7CB13D5DC0}" type="doc">
      <dgm:prSet loTypeId="urn:microsoft.com/office/officeart/2005/8/layout/hLis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B139E88-7D6B-4A96-B53F-DB0205271C44}">
      <dgm:prSet phldrT="[Текст]"/>
      <dgm:spPr/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автомобили для перевозки длинномерных грузов </a:t>
          </a:r>
          <a:r>
            <a:rPr lang="ru-RU" i="1" dirty="0">
              <a:solidFill>
                <a:schemeClr val="tx1"/>
              </a:solidFill>
            </a:rPr>
            <a:t>(</a:t>
          </a:r>
          <a:r>
            <a:rPr lang="ru-RU" dirty="0" err="1">
              <a:solidFill>
                <a:schemeClr val="tx1"/>
              </a:solidFill>
            </a:rPr>
            <a:t>трубовозы</a:t>
          </a:r>
          <a:r>
            <a:rPr lang="ru-RU" dirty="0">
              <a:solidFill>
                <a:schemeClr val="tx1"/>
              </a:solidFill>
            </a:rPr>
            <a:t>, </a:t>
          </a:r>
          <a:r>
            <a:rPr lang="ru-RU" dirty="0" err="1">
              <a:solidFill>
                <a:schemeClr val="tx1"/>
              </a:solidFill>
            </a:rPr>
            <a:t>плетевозы</a:t>
          </a:r>
          <a:r>
            <a:rPr lang="ru-RU" dirty="0">
              <a:solidFill>
                <a:schemeClr val="tx1"/>
              </a:solidFill>
            </a:rPr>
            <a:t>, </a:t>
          </a:r>
          <a:r>
            <a:rPr lang="ru-RU" dirty="0" err="1">
              <a:solidFill>
                <a:schemeClr val="tx1"/>
              </a:solidFill>
            </a:rPr>
            <a:t>металловозы</a:t>
          </a:r>
          <a:r>
            <a:rPr lang="ru-RU" dirty="0">
              <a:solidFill>
                <a:schemeClr val="tx1"/>
              </a:solidFill>
            </a:rPr>
            <a:t>)</a:t>
          </a:r>
        </a:p>
      </dgm:t>
    </dgm:pt>
    <dgm:pt modelId="{2FB0007D-0929-436F-BFF5-49B0C332A41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Специализированные транспортные средства</a:t>
          </a:r>
        </a:p>
      </dgm:t>
    </dgm:pt>
    <dgm:pt modelId="{0A5ECCC4-77E9-4383-BB93-96643FC3ABD1}" type="sibTrans" cxnId="{8FAB99BF-97DE-441E-AEDD-87EB37C2A8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7C979E-733A-4889-9C4D-8493AC17A2D4}" type="parTrans" cxnId="{8FAB99BF-97DE-441E-AEDD-87EB37C2A8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BF9496-ABBD-4F36-A19D-F4E48F561981}" type="sibTrans" cxnId="{1F748F36-1C2C-4840-8979-C909DD20C9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2CCC12-83AA-43F7-BE02-868F7B595FC1}" type="parTrans" cxnId="{1F748F36-1C2C-4840-8979-C909DD20C9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58F3C7A-E8AD-4766-A211-E14115EA6D01}">
      <dgm:prSet phldrT="[Текст]"/>
      <dgm:spPr/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автомобили для перевозки строительных грузов в контейнерах </a:t>
          </a:r>
          <a:r>
            <a:rPr lang="ru-RU" i="1" dirty="0">
              <a:solidFill>
                <a:schemeClr val="tx1"/>
              </a:solidFill>
            </a:rPr>
            <a:t>(</a:t>
          </a:r>
          <a:r>
            <a:rPr lang="ru-RU" dirty="0">
              <a:solidFill>
                <a:schemeClr val="tx1"/>
              </a:solidFill>
            </a:rPr>
            <a:t>контейнеровозы)</a:t>
          </a:r>
        </a:p>
      </dgm:t>
    </dgm:pt>
    <dgm:pt modelId="{F5FE80EA-5D03-447C-990E-E1354B61201F}" type="parTrans" cxnId="{CC3DCD7B-4A11-48A6-AB88-41508A0A03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FD2884-86F8-4DA4-8867-BDF8876AF101}" type="sibTrans" cxnId="{CC3DCD7B-4A11-48A6-AB88-41508A0A03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20B2FD-A90E-4315-95C0-259C52288D57}">
      <dgm:prSet phldrT="[Текст]"/>
      <dgm:spPr/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автомобили для перевозки технологического оборудования и строительных машин </a:t>
          </a:r>
          <a:r>
            <a:rPr lang="ru-RU" i="1" dirty="0">
              <a:solidFill>
                <a:schemeClr val="tx1"/>
              </a:solidFill>
            </a:rPr>
            <a:t>(</a:t>
          </a:r>
          <a:r>
            <a:rPr lang="ru-RU" dirty="0">
              <a:solidFill>
                <a:schemeClr val="tx1"/>
              </a:solidFill>
            </a:rPr>
            <a:t>тяжеловозы)</a:t>
          </a:r>
        </a:p>
      </dgm:t>
    </dgm:pt>
    <dgm:pt modelId="{DE6843DD-78E4-4B74-9FE7-D80EE9279BD6}" type="parTrans" cxnId="{E20E6D34-200D-494B-BA5F-B126C19727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11CB5A5-501E-415E-B75F-DCA48E8F89C0}" type="sibTrans" cxnId="{E20E6D34-200D-494B-BA5F-B126C19727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2A4BB2-4119-4BA7-ABA6-DEE7F5D4A382}">
      <dgm:prSet phldrT="[Текст]"/>
      <dgm:spPr/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автомобили для перевозки грунта и сыпучих грузов </a:t>
          </a:r>
          <a:r>
            <a:rPr lang="ru-RU" i="1" dirty="0">
              <a:solidFill>
                <a:schemeClr val="tx1"/>
              </a:solidFill>
            </a:rPr>
            <a:t>(</a:t>
          </a:r>
          <a:r>
            <a:rPr lang="ru-RU" dirty="0">
              <a:solidFill>
                <a:schemeClr val="tx1"/>
              </a:solidFill>
            </a:rPr>
            <a:t>автомобили-самосвалы и </a:t>
          </a:r>
          <a:r>
            <a:rPr lang="ru-RU" dirty="0" err="1">
              <a:solidFill>
                <a:schemeClr val="tx1"/>
              </a:solidFill>
            </a:rPr>
            <a:t>керамзитовозы</a:t>
          </a:r>
          <a:r>
            <a:rPr lang="ru-RU" dirty="0">
              <a:solidFill>
                <a:schemeClr val="tx1"/>
              </a:solidFill>
            </a:rPr>
            <a:t>)</a:t>
          </a:r>
        </a:p>
      </dgm:t>
    </dgm:pt>
    <dgm:pt modelId="{79E8CF10-C805-4220-A86D-48B219EC6F68}" type="sibTrans" cxnId="{F5206621-1D42-449C-AA5B-07B2ECC51F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56A45-6C6D-4878-8FCD-594F8BCD9E38}" type="parTrans" cxnId="{F5206621-1D42-449C-AA5B-07B2ECC51F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BD5E2A-1ED4-4B82-9793-975407435628}">
      <dgm:prSet phldrT="[Текст]"/>
      <dgm:spPr/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автомобили для перевозки строительных конструкций </a:t>
          </a:r>
          <a:r>
            <a:rPr lang="ru-RU" i="1" dirty="0">
              <a:solidFill>
                <a:schemeClr val="tx1"/>
              </a:solidFill>
            </a:rPr>
            <a:t>(</a:t>
          </a:r>
          <a:r>
            <a:rPr lang="ru-RU" dirty="0">
              <a:solidFill>
                <a:schemeClr val="tx1"/>
              </a:solidFill>
            </a:rPr>
            <a:t>панелевозы, </a:t>
          </a:r>
          <a:r>
            <a:rPr lang="ru-RU" dirty="0" err="1">
              <a:solidFill>
                <a:schemeClr val="tx1"/>
              </a:solidFill>
            </a:rPr>
            <a:t>фермовозы</a:t>
          </a:r>
          <a:r>
            <a:rPr lang="ru-RU" dirty="0">
              <a:solidFill>
                <a:schemeClr val="tx1"/>
              </a:solidFill>
            </a:rPr>
            <a:t>, </a:t>
          </a:r>
          <a:r>
            <a:rPr lang="ru-RU" dirty="0" err="1">
              <a:solidFill>
                <a:schemeClr val="tx1"/>
              </a:solidFill>
            </a:rPr>
            <a:t>плитовозы</a:t>
          </a:r>
          <a:r>
            <a:rPr lang="ru-RU" dirty="0">
              <a:solidFill>
                <a:schemeClr val="tx1"/>
              </a:solidFill>
            </a:rPr>
            <a:t>, </a:t>
          </a:r>
          <a:r>
            <a:rPr lang="ru-RU" dirty="0" err="1">
              <a:solidFill>
                <a:schemeClr val="tx1"/>
              </a:solidFill>
            </a:rPr>
            <a:t>сантехкабиновозы</a:t>
          </a:r>
          <a:r>
            <a:rPr lang="ru-RU" dirty="0">
              <a:solidFill>
                <a:schemeClr val="tx1"/>
              </a:solidFill>
            </a:rPr>
            <a:t> и т.п.) </a:t>
          </a:r>
        </a:p>
      </dgm:t>
    </dgm:pt>
    <dgm:pt modelId="{4CF8DD7F-4524-4F82-8B1D-96E6FB098D91}" type="parTrans" cxnId="{0D201607-FE69-49AF-90D2-A727AEF8E0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7DC3E0-A8CF-4A5F-971A-EC0AF5FA1728}" type="sibTrans" cxnId="{0D201607-FE69-49AF-90D2-A727AEF8E0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ED3788-89EF-4D54-8555-6EAD2AC14C7D}" type="pres">
      <dgm:prSet presAssocID="{830E2CEA-5E35-4F0F-A7DC-7B7CB13D5DC0}" presName="composite" presStyleCnt="0">
        <dgm:presLayoutVars>
          <dgm:chMax val="1"/>
          <dgm:dir/>
          <dgm:resizeHandles val="exact"/>
        </dgm:presLayoutVars>
      </dgm:prSet>
      <dgm:spPr/>
    </dgm:pt>
    <dgm:pt modelId="{4143536A-6DE1-43A1-911A-C33A59020FED}" type="pres">
      <dgm:prSet presAssocID="{2FB0007D-0929-436F-BFF5-49B0C332A418}" presName="roof" presStyleLbl="dkBgShp" presStyleIdx="0" presStyleCnt="2" custLinFactNeighborX="885"/>
      <dgm:spPr/>
    </dgm:pt>
    <dgm:pt modelId="{04057E2E-B98E-4278-B08E-5D8308355CF2}" type="pres">
      <dgm:prSet presAssocID="{2FB0007D-0929-436F-BFF5-49B0C332A418}" presName="pillars" presStyleCnt="0"/>
      <dgm:spPr/>
    </dgm:pt>
    <dgm:pt modelId="{8EB65E6F-2898-4BDB-846C-1FAB3F5B21AC}" type="pres">
      <dgm:prSet presAssocID="{2FB0007D-0929-436F-BFF5-49B0C332A418}" presName="pillar1" presStyleLbl="node1" presStyleIdx="0" presStyleCnt="5" custLinFactNeighborX="885">
        <dgm:presLayoutVars>
          <dgm:bulletEnabled val="1"/>
        </dgm:presLayoutVars>
      </dgm:prSet>
      <dgm:spPr/>
    </dgm:pt>
    <dgm:pt modelId="{2E5E12ED-60A7-41E5-AA5B-BED52D91009D}" type="pres">
      <dgm:prSet presAssocID="{BBBD5E2A-1ED4-4B82-9793-975407435628}" presName="pillarX" presStyleLbl="node1" presStyleIdx="1" presStyleCnt="5">
        <dgm:presLayoutVars>
          <dgm:bulletEnabled val="1"/>
        </dgm:presLayoutVars>
      </dgm:prSet>
      <dgm:spPr/>
    </dgm:pt>
    <dgm:pt modelId="{FAFCE780-73B7-407A-A279-C1AB4A8E3AD6}" type="pres">
      <dgm:prSet presAssocID="{2B139E88-7D6B-4A96-B53F-DB0205271C44}" presName="pillarX" presStyleLbl="node1" presStyleIdx="2" presStyleCnt="5" custLinFactNeighborX="885">
        <dgm:presLayoutVars>
          <dgm:bulletEnabled val="1"/>
        </dgm:presLayoutVars>
      </dgm:prSet>
      <dgm:spPr/>
    </dgm:pt>
    <dgm:pt modelId="{3D83028B-DF39-4F5A-A8E9-C6919F579B16}" type="pres">
      <dgm:prSet presAssocID="{958F3C7A-E8AD-4766-A211-E14115EA6D01}" presName="pillarX" presStyleLbl="node1" presStyleIdx="3" presStyleCnt="5" custLinFactNeighborX="885">
        <dgm:presLayoutVars>
          <dgm:bulletEnabled val="1"/>
        </dgm:presLayoutVars>
      </dgm:prSet>
      <dgm:spPr/>
    </dgm:pt>
    <dgm:pt modelId="{9F8414F4-A6EF-4AF2-835E-64F80A388A52}" type="pres">
      <dgm:prSet presAssocID="{2820B2FD-A90E-4315-95C0-259C52288D57}" presName="pillarX" presStyleLbl="node1" presStyleIdx="4" presStyleCnt="5" custLinFactNeighborX="885">
        <dgm:presLayoutVars>
          <dgm:bulletEnabled val="1"/>
        </dgm:presLayoutVars>
      </dgm:prSet>
      <dgm:spPr/>
    </dgm:pt>
    <dgm:pt modelId="{FAD3D544-D448-4BC7-8AC0-DE8FCFD0B0E6}" type="pres">
      <dgm:prSet presAssocID="{2FB0007D-0929-436F-BFF5-49B0C332A418}" presName="base" presStyleLbl="dkBgShp" presStyleIdx="1" presStyleCnt="2"/>
      <dgm:spPr/>
    </dgm:pt>
  </dgm:ptLst>
  <dgm:cxnLst>
    <dgm:cxn modelId="{9C182B01-08E5-4E7D-8B8E-A5EA35B3D60F}" type="presOf" srcId="{2FB0007D-0929-436F-BFF5-49B0C332A418}" destId="{4143536A-6DE1-43A1-911A-C33A59020FED}" srcOrd="0" destOrd="0" presId="urn:microsoft.com/office/officeart/2005/8/layout/hList3"/>
    <dgm:cxn modelId="{0D201607-FE69-49AF-90D2-A727AEF8E072}" srcId="{2FB0007D-0929-436F-BFF5-49B0C332A418}" destId="{BBBD5E2A-1ED4-4B82-9793-975407435628}" srcOrd="1" destOrd="0" parTransId="{4CF8DD7F-4524-4F82-8B1D-96E6FB098D91}" sibTransId="{4E7DC3E0-A8CF-4A5F-971A-EC0AF5FA1728}"/>
    <dgm:cxn modelId="{F5206621-1D42-449C-AA5B-07B2ECC51FD3}" srcId="{2FB0007D-0929-436F-BFF5-49B0C332A418}" destId="{9F2A4BB2-4119-4BA7-ABA6-DEE7F5D4A382}" srcOrd="0" destOrd="0" parTransId="{6E556A45-6C6D-4878-8FCD-594F8BCD9E38}" sibTransId="{79E8CF10-C805-4220-A86D-48B219EC6F68}"/>
    <dgm:cxn modelId="{E20E6D34-200D-494B-BA5F-B126C1972712}" srcId="{2FB0007D-0929-436F-BFF5-49B0C332A418}" destId="{2820B2FD-A90E-4315-95C0-259C52288D57}" srcOrd="4" destOrd="0" parTransId="{DE6843DD-78E4-4B74-9FE7-D80EE9279BD6}" sibTransId="{411CB5A5-501E-415E-B75F-DCA48E8F89C0}"/>
    <dgm:cxn modelId="{1F748F36-1C2C-4840-8979-C909DD20C915}" srcId="{2FB0007D-0929-436F-BFF5-49B0C332A418}" destId="{2B139E88-7D6B-4A96-B53F-DB0205271C44}" srcOrd="2" destOrd="0" parTransId="{502CCC12-83AA-43F7-BE02-868F7B595FC1}" sibTransId="{4FBF9496-ABBD-4F36-A19D-F4E48F561981}"/>
    <dgm:cxn modelId="{666F9963-FF93-4F94-8B24-8E51C90810A3}" type="presOf" srcId="{BBBD5E2A-1ED4-4B82-9793-975407435628}" destId="{2E5E12ED-60A7-41E5-AA5B-BED52D91009D}" srcOrd="0" destOrd="0" presId="urn:microsoft.com/office/officeart/2005/8/layout/hList3"/>
    <dgm:cxn modelId="{51E83E53-DF01-40BE-8E1B-F9E5F006964D}" type="presOf" srcId="{2B139E88-7D6B-4A96-B53F-DB0205271C44}" destId="{FAFCE780-73B7-407A-A279-C1AB4A8E3AD6}" srcOrd="0" destOrd="0" presId="urn:microsoft.com/office/officeart/2005/8/layout/hList3"/>
    <dgm:cxn modelId="{CC3DCD7B-4A11-48A6-AB88-41508A0A0392}" srcId="{2FB0007D-0929-436F-BFF5-49B0C332A418}" destId="{958F3C7A-E8AD-4766-A211-E14115EA6D01}" srcOrd="3" destOrd="0" parTransId="{F5FE80EA-5D03-447C-990E-E1354B61201F}" sibTransId="{15FD2884-86F8-4DA4-8867-BDF8876AF101}"/>
    <dgm:cxn modelId="{7E9F0C97-5BC0-4CDB-A287-BF0CB726A989}" type="presOf" srcId="{830E2CEA-5E35-4F0F-A7DC-7B7CB13D5DC0}" destId="{48ED3788-89EF-4D54-8555-6EAD2AC14C7D}" srcOrd="0" destOrd="0" presId="urn:microsoft.com/office/officeart/2005/8/layout/hList3"/>
    <dgm:cxn modelId="{8FAB99BF-97DE-441E-AEDD-87EB37C2A87B}" srcId="{830E2CEA-5E35-4F0F-A7DC-7B7CB13D5DC0}" destId="{2FB0007D-0929-436F-BFF5-49B0C332A418}" srcOrd="0" destOrd="0" parTransId="{CD7C979E-733A-4889-9C4D-8493AC17A2D4}" sibTransId="{0A5ECCC4-77E9-4383-BB93-96643FC3ABD1}"/>
    <dgm:cxn modelId="{5A66C5E2-C42B-4711-BDA8-441F3C3C67A3}" type="presOf" srcId="{9F2A4BB2-4119-4BA7-ABA6-DEE7F5D4A382}" destId="{8EB65E6F-2898-4BDB-846C-1FAB3F5B21AC}" srcOrd="0" destOrd="0" presId="urn:microsoft.com/office/officeart/2005/8/layout/hList3"/>
    <dgm:cxn modelId="{05FA9DEB-F638-4A6D-A21D-C89E270FEFA9}" type="presOf" srcId="{2820B2FD-A90E-4315-95C0-259C52288D57}" destId="{9F8414F4-A6EF-4AF2-835E-64F80A388A52}" srcOrd="0" destOrd="0" presId="urn:microsoft.com/office/officeart/2005/8/layout/hList3"/>
    <dgm:cxn modelId="{F73BB0F5-C3B7-4152-B5F9-10BC15859BD5}" type="presOf" srcId="{958F3C7A-E8AD-4766-A211-E14115EA6D01}" destId="{3D83028B-DF39-4F5A-A8E9-C6919F579B16}" srcOrd="0" destOrd="0" presId="urn:microsoft.com/office/officeart/2005/8/layout/hList3"/>
    <dgm:cxn modelId="{97BAB02F-23D8-4C56-B336-16C88861B187}" type="presParOf" srcId="{48ED3788-89EF-4D54-8555-6EAD2AC14C7D}" destId="{4143536A-6DE1-43A1-911A-C33A59020FED}" srcOrd="0" destOrd="0" presId="urn:microsoft.com/office/officeart/2005/8/layout/hList3"/>
    <dgm:cxn modelId="{C2556D8A-09EE-440F-8D4A-B5B56A77D5D0}" type="presParOf" srcId="{48ED3788-89EF-4D54-8555-6EAD2AC14C7D}" destId="{04057E2E-B98E-4278-B08E-5D8308355CF2}" srcOrd="1" destOrd="0" presId="urn:microsoft.com/office/officeart/2005/8/layout/hList3"/>
    <dgm:cxn modelId="{689DD9F1-E4C6-4C4E-AD0E-95E30E3BA54A}" type="presParOf" srcId="{04057E2E-B98E-4278-B08E-5D8308355CF2}" destId="{8EB65E6F-2898-4BDB-846C-1FAB3F5B21AC}" srcOrd="0" destOrd="0" presId="urn:microsoft.com/office/officeart/2005/8/layout/hList3"/>
    <dgm:cxn modelId="{473B4C50-C364-4586-9E0C-B6DBB65F734D}" type="presParOf" srcId="{04057E2E-B98E-4278-B08E-5D8308355CF2}" destId="{2E5E12ED-60A7-41E5-AA5B-BED52D91009D}" srcOrd="1" destOrd="0" presId="urn:microsoft.com/office/officeart/2005/8/layout/hList3"/>
    <dgm:cxn modelId="{1F065474-B142-4F4B-972A-C5957F91CB14}" type="presParOf" srcId="{04057E2E-B98E-4278-B08E-5D8308355CF2}" destId="{FAFCE780-73B7-407A-A279-C1AB4A8E3AD6}" srcOrd="2" destOrd="0" presId="urn:microsoft.com/office/officeart/2005/8/layout/hList3"/>
    <dgm:cxn modelId="{0D309344-9D0F-456D-981F-075DFA481233}" type="presParOf" srcId="{04057E2E-B98E-4278-B08E-5D8308355CF2}" destId="{3D83028B-DF39-4F5A-A8E9-C6919F579B16}" srcOrd="3" destOrd="0" presId="urn:microsoft.com/office/officeart/2005/8/layout/hList3"/>
    <dgm:cxn modelId="{A9F0C957-3C7A-4D95-8AA5-B3D214205F8D}" type="presParOf" srcId="{04057E2E-B98E-4278-B08E-5D8308355CF2}" destId="{9F8414F4-A6EF-4AF2-835E-64F80A388A52}" srcOrd="4" destOrd="0" presId="urn:microsoft.com/office/officeart/2005/8/layout/hList3"/>
    <dgm:cxn modelId="{4720C2D6-EE7F-4E69-A6BE-5021EFC94A25}" type="presParOf" srcId="{48ED3788-89EF-4D54-8555-6EAD2AC14C7D}" destId="{FAD3D544-D448-4BC7-8AC0-DE8FCFD0B0E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0E2CEA-5E35-4F0F-A7DC-7B7CB13D5DC0}" type="doc">
      <dgm:prSet loTypeId="urn:microsoft.com/office/officeart/2005/8/layout/hLis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2B139E88-7D6B-4A96-B53F-DB0205271C44}">
      <dgm:prSet phldrT="[Текст]"/>
      <dgm:spPr/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другие специальные автомобили</a:t>
          </a:r>
        </a:p>
      </dgm:t>
    </dgm:pt>
    <dgm:pt modelId="{2FB0007D-0929-436F-BFF5-49B0C332A41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Специальные транспортные средства</a:t>
          </a:r>
        </a:p>
      </dgm:t>
    </dgm:pt>
    <dgm:pt modelId="{0A5ECCC4-77E9-4383-BB93-96643FC3ABD1}" type="sibTrans" cxnId="{8FAB99BF-97DE-441E-AEDD-87EB37C2A8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7C979E-733A-4889-9C4D-8493AC17A2D4}" type="parTrans" cxnId="{8FAB99BF-97DE-441E-AEDD-87EB37C2A8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BF9496-ABBD-4F36-A19D-F4E48F561981}" type="sibTrans" cxnId="{1F748F36-1C2C-4840-8979-C909DD20C9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02CCC12-83AA-43F7-BE02-868F7B595FC1}" type="parTrans" cxnId="{1F748F36-1C2C-4840-8979-C909DD20C9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2A4BB2-4119-4BA7-ABA6-DEE7F5D4A382}">
      <dgm:prSet phldrT="[Текст]"/>
      <dgm:spPr/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автомобили для перевозки жидкотекучих  грузов </a:t>
          </a:r>
          <a:r>
            <a:rPr lang="ru-RU" b="1" dirty="0">
              <a:solidFill>
                <a:schemeClr val="tx1"/>
              </a:solidFill>
            </a:rPr>
            <a:t>(растворов и бетонов, расплавленного битума, жидкого топлива)</a:t>
          </a:r>
        </a:p>
      </dgm:t>
    </dgm:pt>
    <dgm:pt modelId="{79E8CF10-C805-4220-A86D-48B219EC6F68}" type="sibTrans" cxnId="{F5206621-1D42-449C-AA5B-07B2ECC51F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56A45-6C6D-4878-8FCD-594F8BCD9E38}" type="parTrans" cxnId="{F5206621-1D42-449C-AA5B-07B2ECC51FD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BD5E2A-1ED4-4B82-9793-975407435628}">
      <dgm:prSet phldrT="[Текст]"/>
      <dgm:spPr/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автомобили для перевозки </a:t>
          </a:r>
          <a:r>
            <a:rPr lang="ru-RU" b="1" i="1" dirty="0" err="1">
              <a:solidFill>
                <a:schemeClr val="tx1"/>
              </a:solidFill>
            </a:rPr>
            <a:t>псевдожидких</a:t>
          </a:r>
          <a:r>
            <a:rPr lang="ru-RU" b="1" i="1" dirty="0">
              <a:solidFill>
                <a:schemeClr val="tx1"/>
              </a:solidFill>
            </a:rPr>
            <a:t> грузов</a:t>
          </a:r>
          <a:r>
            <a:rPr lang="ru-RU" b="1" dirty="0">
              <a:solidFill>
                <a:schemeClr val="tx1"/>
              </a:solidFill>
            </a:rPr>
            <a:t> (цемента, </a:t>
          </a:r>
          <a:r>
            <a:rPr lang="ru-RU" b="1" dirty="0" err="1">
              <a:solidFill>
                <a:schemeClr val="tx1"/>
              </a:solidFill>
            </a:rPr>
            <a:t>извести-пушенки</a:t>
          </a:r>
          <a:r>
            <a:rPr lang="ru-RU" b="1" dirty="0">
              <a:solidFill>
                <a:schemeClr val="tx1"/>
              </a:solidFill>
            </a:rPr>
            <a:t>, алебастра, гипса, молотого известняка, сухой золы, минеральных порошков, сухих смесей растворов, мелкозернистых бетонов, их компонентов и других вяжущих веществ)</a:t>
          </a:r>
        </a:p>
      </dgm:t>
    </dgm:pt>
    <dgm:pt modelId="{4CF8DD7F-4524-4F82-8B1D-96E6FB098D91}" type="parTrans" cxnId="{0D201607-FE69-49AF-90D2-A727AEF8E0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7DC3E0-A8CF-4A5F-971A-EC0AF5FA1728}" type="sibTrans" cxnId="{0D201607-FE69-49AF-90D2-A727AEF8E0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ED3788-89EF-4D54-8555-6EAD2AC14C7D}" type="pres">
      <dgm:prSet presAssocID="{830E2CEA-5E35-4F0F-A7DC-7B7CB13D5DC0}" presName="composite" presStyleCnt="0">
        <dgm:presLayoutVars>
          <dgm:chMax val="1"/>
          <dgm:dir/>
          <dgm:resizeHandles val="exact"/>
        </dgm:presLayoutVars>
      </dgm:prSet>
      <dgm:spPr/>
    </dgm:pt>
    <dgm:pt modelId="{4143536A-6DE1-43A1-911A-C33A59020FED}" type="pres">
      <dgm:prSet presAssocID="{2FB0007D-0929-436F-BFF5-49B0C332A418}" presName="roof" presStyleLbl="dkBgShp" presStyleIdx="0" presStyleCnt="2" custLinFactNeighborX="885"/>
      <dgm:spPr/>
    </dgm:pt>
    <dgm:pt modelId="{04057E2E-B98E-4278-B08E-5D8308355CF2}" type="pres">
      <dgm:prSet presAssocID="{2FB0007D-0929-436F-BFF5-49B0C332A418}" presName="pillars" presStyleCnt="0"/>
      <dgm:spPr/>
    </dgm:pt>
    <dgm:pt modelId="{8EB65E6F-2898-4BDB-846C-1FAB3F5B21AC}" type="pres">
      <dgm:prSet presAssocID="{2FB0007D-0929-436F-BFF5-49B0C332A418}" presName="pillar1" presStyleLbl="node1" presStyleIdx="0" presStyleCnt="3" custScaleX="47451" custLinFactNeighborX="885">
        <dgm:presLayoutVars>
          <dgm:bulletEnabled val="1"/>
        </dgm:presLayoutVars>
      </dgm:prSet>
      <dgm:spPr/>
    </dgm:pt>
    <dgm:pt modelId="{2E5E12ED-60A7-41E5-AA5B-BED52D91009D}" type="pres">
      <dgm:prSet presAssocID="{BBBD5E2A-1ED4-4B82-9793-975407435628}" presName="pillarX" presStyleLbl="node1" presStyleIdx="1" presStyleCnt="3">
        <dgm:presLayoutVars>
          <dgm:bulletEnabled val="1"/>
        </dgm:presLayoutVars>
      </dgm:prSet>
      <dgm:spPr/>
    </dgm:pt>
    <dgm:pt modelId="{FAFCE780-73B7-407A-A279-C1AB4A8E3AD6}" type="pres">
      <dgm:prSet presAssocID="{2B139E88-7D6B-4A96-B53F-DB0205271C44}" presName="pillarX" presStyleLbl="node1" presStyleIdx="2" presStyleCnt="3" custScaleX="45392" custLinFactNeighborX="885">
        <dgm:presLayoutVars>
          <dgm:bulletEnabled val="1"/>
        </dgm:presLayoutVars>
      </dgm:prSet>
      <dgm:spPr/>
    </dgm:pt>
    <dgm:pt modelId="{FAD3D544-D448-4BC7-8AC0-DE8FCFD0B0E6}" type="pres">
      <dgm:prSet presAssocID="{2FB0007D-0929-436F-BFF5-49B0C332A418}" presName="base" presStyleLbl="dkBgShp" presStyleIdx="1" presStyleCnt="2"/>
      <dgm:spPr/>
    </dgm:pt>
  </dgm:ptLst>
  <dgm:cxnLst>
    <dgm:cxn modelId="{0D201607-FE69-49AF-90D2-A727AEF8E072}" srcId="{2FB0007D-0929-436F-BFF5-49B0C332A418}" destId="{BBBD5E2A-1ED4-4B82-9793-975407435628}" srcOrd="1" destOrd="0" parTransId="{4CF8DD7F-4524-4F82-8B1D-96E6FB098D91}" sibTransId="{4E7DC3E0-A8CF-4A5F-971A-EC0AF5FA1728}"/>
    <dgm:cxn modelId="{F5206621-1D42-449C-AA5B-07B2ECC51FD3}" srcId="{2FB0007D-0929-436F-BFF5-49B0C332A418}" destId="{9F2A4BB2-4119-4BA7-ABA6-DEE7F5D4A382}" srcOrd="0" destOrd="0" parTransId="{6E556A45-6C6D-4878-8FCD-594F8BCD9E38}" sibTransId="{79E8CF10-C805-4220-A86D-48B219EC6F68}"/>
    <dgm:cxn modelId="{1F748F36-1C2C-4840-8979-C909DD20C915}" srcId="{2FB0007D-0929-436F-BFF5-49B0C332A418}" destId="{2B139E88-7D6B-4A96-B53F-DB0205271C44}" srcOrd="2" destOrd="0" parTransId="{502CCC12-83AA-43F7-BE02-868F7B595FC1}" sibTransId="{4FBF9496-ABBD-4F36-A19D-F4E48F561981}"/>
    <dgm:cxn modelId="{A4AB0041-68D4-4FB9-999F-C0ACBFF2521F}" type="presOf" srcId="{2B139E88-7D6B-4A96-B53F-DB0205271C44}" destId="{FAFCE780-73B7-407A-A279-C1AB4A8E3AD6}" srcOrd="0" destOrd="0" presId="urn:microsoft.com/office/officeart/2005/8/layout/hList3"/>
    <dgm:cxn modelId="{3AF989AC-A126-48C5-A66D-32C2B74318FF}" type="presOf" srcId="{9F2A4BB2-4119-4BA7-ABA6-DEE7F5D4A382}" destId="{8EB65E6F-2898-4BDB-846C-1FAB3F5B21AC}" srcOrd="0" destOrd="0" presId="urn:microsoft.com/office/officeart/2005/8/layout/hList3"/>
    <dgm:cxn modelId="{8FAB99BF-97DE-441E-AEDD-87EB37C2A87B}" srcId="{830E2CEA-5E35-4F0F-A7DC-7B7CB13D5DC0}" destId="{2FB0007D-0929-436F-BFF5-49B0C332A418}" srcOrd="0" destOrd="0" parTransId="{CD7C979E-733A-4889-9C4D-8493AC17A2D4}" sibTransId="{0A5ECCC4-77E9-4383-BB93-96643FC3ABD1}"/>
    <dgm:cxn modelId="{1DE143C5-2409-459F-BA31-FBA961533B9E}" type="presOf" srcId="{2FB0007D-0929-436F-BFF5-49B0C332A418}" destId="{4143536A-6DE1-43A1-911A-C33A59020FED}" srcOrd="0" destOrd="0" presId="urn:microsoft.com/office/officeart/2005/8/layout/hList3"/>
    <dgm:cxn modelId="{322553D8-4366-4DD4-8F32-82E455211138}" type="presOf" srcId="{830E2CEA-5E35-4F0F-A7DC-7B7CB13D5DC0}" destId="{48ED3788-89EF-4D54-8555-6EAD2AC14C7D}" srcOrd="0" destOrd="0" presId="urn:microsoft.com/office/officeart/2005/8/layout/hList3"/>
    <dgm:cxn modelId="{4DDBCEDC-71B2-4500-8284-DD97C343993B}" type="presOf" srcId="{BBBD5E2A-1ED4-4B82-9793-975407435628}" destId="{2E5E12ED-60A7-41E5-AA5B-BED52D91009D}" srcOrd="0" destOrd="0" presId="urn:microsoft.com/office/officeart/2005/8/layout/hList3"/>
    <dgm:cxn modelId="{71C2E542-310F-41C7-91CB-D26BB3AE3A42}" type="presParOf" srcId="{48ED3788-89EF-4D54-8555-6EAD2AC14C7D}" destId="{4143536A-6DE1-43A1-911A-C33A59020FED}" srcOrd="0" destOrd="0" presId="urn:microsoft.com/office/officeart/2005/8/layout/hList3"/>
    <dgm:cxn modelId="{7DD11285-E30B-48E1-BB12-EC0B002A534F}" type="presParOf" srcId="{48ED3788-89EF-4D54-8555-6EAD2AC14C7D}" destId="{04057E2E-B98E-4278-B08E-5D8308355CF2}" srcOrd="1" destOrd="0" presId="urn:microsoft.com/office/officeart/2005/8/layout/hList3"/>
    <dgm:cxn modelId="{551AE95C-7764-4A81-A194-9BE1B639A84E}" type="presParOf" srcId="{04057E2E-B98E-4278-B08E-5D8308355CF2}" destId="{8EB65E6F-2898-4BDB-846C-1FAB3F5B21AC}" srcOrd="0" destOrd="0" presId="urn:microsoft.com/office/officeart/2005/8/layout/hList3"/>
    <dgm:cxn modelId="{306C505B-665A-48ED-9D96-2F8C67778E53}" type="presParOf" srcId="{04057E2E-B98E-4278-B08E-5D8308355CF2}" destId="{2E5E12ED-60A7-41E5-AA5B-BED52D91009D}" srcOrd="1" destOrd="0" presId="urn:microsoft.com/office/officeart/2005/8/layout/hList3"/>
    <dgm:cxn modelId="{23E7CA9C-6720-4849-AB4D-F5D9328248DB}" type="presParOf" srcId="{04057E2E-B98E-4278-B08E-5D8308355CF2}" destId="{FAFCE780-73B7-407A-A279-C1AB4A8E3AD6}" srcOrd="2" destOrd="0" presId="urn:microsoft.com/office/officeart/2005/8/layout/hList3"/>
    <dgm:cxn modelId="{0FA4F07F-7E73-4398-8326-AF386E22523B}" type="presParOf" srcId="{48ED3788-89EF-4D54-8555-6EAD2AC14C7D}" destId="{FAD3D544-D448-4BC7-8AC0-DE8FCFD0B0E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74E1A9-68C7-4D0B-A153-66E0E205267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AF64ED-1A87-40D2-AAB2-84D11CD1AF7C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Классификация тракторов по назначению</a:t>
          </a:r>
        </a:p>
      </dgm:t>
    </dgm:pt>
    <dgm:pt modelId="{72F41CCC-3130-4861-BE1C-20E249D612D3}" type="parTrans" cxnId="{CA81B91C-529D-4F4B-803B-693B37A92037}">
      <dgm:prSet/>
      <dgm:spPr/>
      <dgm:t>
        <a:bodyPr/>
        <a:lstStyle/>
        <a:p>
          <a:endParaRPr lang="ru-RU"/>
        </a:p>
      </dgm:t>
    </dgm:pt>
    <dgm:pt modelId="{30CE5678-3CA6-466F-BD61-D00287E2796D}" type="sibTrans" cxnId="{CA81B91C-529D-4F4B-803B-693B37A92037}">
      <dgm:prSet/>
      <dgm:spPr/>
      <dgm:t>
        <a:bodyPr/>
        <a:lstStyle/>
        <a:p>
          <a:endParaRPr lang="ru-RU"/>
        </a:p>
      </dgm:t>
    </dgm:pt>
    <dgm:pt modelId="{2060E9A2-94FC-4926-AFD2-2D0D02E39C2A}">
      <dgm:prSet phldrT="[Текст]"/>
      <dgm:spPr>
        <a:solidFill>
          <a:srgbClr val="00B0F0"/>
        </a:solidFill>
      </dgm:spPr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сельскохозяйственные общего назначения</a:t>
          </a:r>
        </a:p>
      </dgm:t>
    </dgm:pt>
    <dgm:pt modelId="{6058939E-3000-4B64-905F-DEF7C9A64C81}" type="parTrans" cxnId="{65A3E291-32F1-4FA9-A824-301DBB0DB7F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C89D3C3-85A6-4A30-96AB-B07DFDE309A6}" type="sibTrans" cxnId="{65A3E291-32F1-4FA9-A824-301DBB0DB7F4}">
      <dgm:prSet/>
      <dgm:spPr/>
      <dgm:t>
        <a:bodyPr/>
        <a:lstStyle/>
        <a:p>
          <a:endParaRPr lang="ru-RU"/>
        </a:p>
      </dgm:t>
    </dgm:pt>
    <dgm:pt modelId="{7163D19C-203D-4CF3-92D5-CC2F872C1502}">
      <dgm:prSet phldrT="[Текст]"/>
      <dgm:spPr>
        <a:solidFill>
          <a:srgbClr val="00B0F0"/>
        </a:solidFill>
      </dgm:spPr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промышленные</a:t>
          </a:r>
        </a:p>
      </dgm:t>
    </dgm:pt>
    <dgm:pt modelId="{BBF463B7-FE73-416B-BFF3-3A24C1BF340D}" type="parTrans" cxnId="{E8B55928-340C-4A18-9A78-693193CFC49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2B612CE-4825-473C-8769-81EDCE133679}" type="sibTrans" cxnId="{E8B55928-340C-4A18-9A78-693193CFC495}">
      <dgm:prSet/>
      <dgm:spPr/>
      <dgm:t>
        <a:bodyPr/>
        <a:lstStyle/>
        <a:p>
          <a:endParaRPr lang="ru-RU"/>
        </a:p>
      </dgm:t>
    </dgm:pt>
    <dgm:pt modelId="{321C7427-6A2C-4650-AB42-2743DA17367E}">
      <dgm:prSet phldrT="[Текст]"/>
      <dgm:spPr>
        <a:solidFill>
          <a:srgbClr val="00B0F0"/>
        </a:solidFill>
      </dgm:spPr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специальные</a:t>
          </a:r>
        </a:p>
      </dgm:t>
    </dgm:pt>
    <dgm:pt modelId="{FD21F226-9279-4DAB-B985-A8F4F91562F8}" type="parTrans" cxnId="{F494FD91-7148-4F1A-B151-0B14C975C0A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CEBCC2B-D9D3-4CBD-9AAE-EA043CA3598A}" type="sibTrans" cxnId="{F494FD91-7148-4F1A-B151-0B14C975C0A7}">
      <dgm:prSet/>
      <dgm:spPr/>
      <dgm:t>
        <a:bodyPr/>
        <a:lstStyle/>
        <a:p>
          <a:endParaRPr lang="ru-RU"/>
        </a:p>
      </dgm:t>
    </dgm:pt>
    <dgm:pt modelId="{732D9828-54DB-49C4-AD3F-D7EB4FDB2856}">
      <dgm:prSet phldrT="[Текст]"/>
      <dgm:spPr>
        <a:solidFill>
          <a:srgbClr val="00B0F0"/>
        </a:solidFill>
      </dgm:spPr>
      <dgm:t>
        <a:bodyPr vert="vert270"/>
        <a:lstStyle/>
        <a:p>
          <a:r>
            <a:rPr lang="ru-RU" b="1" i="1" dirty="0">
              <a:solidFill>
                <a:schemeClr val="tx1"/>
              </a:solidFill>
            </a:rPr>
            <a:t>транспортные</a:t>
          </a:r>
        </a:p>
      </dgm:t>
    </dgm:pt>
    <dgm:pt modelId="{217B5A2E-26BC-482A-BFA3-6C4FB5B221D2}" type="parTrans" cxnId="{E673424D-A0E2-442A-B4F7-B49290A930F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78EE59B-88F9-46B9-8411-AD394E15E928}" type="sibTrans" cxnId="{E673424D-A0E2-442A-B4F7-B49290A930FC}">
      <dgm:prSet/>
      <dgm:spPr/>
      <dgm:t>
        <a:bodyPr/>
        <a:lstStyle/>
        <a:p>
          <a:endParaRPr lang="ru-RU"/>
        </a:p>
      </dgm:t>
    </dgm:pt>
    <dgm:pt modelId="{AFEF80A2-3A13-4059-985B-D88F6FAD24D0}" type="pres">
      <dgm:prSet presAssocID="{E574E1A9-68C7-4D0B-A153-66E0E20526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75B5F7-E503-4279-AA33-6B79F280F8C4}" type="pres">
      <dgm:prSet presAssocID="{83AF64ED-1A87-40D2-AAB2-84D11CD1AF7C}" presName="hierRoot1" presStyleCnt="0">
        <dgm:presLayoutVars>
          <dgm:hierBranch val="init"/>
        </dgm:presLayoutVars>
      </dgm:prSet>
      <dgm:spPr/>
    </dgm:pt>
    <dgm:pt modelId="{FD369CE2-A01F-4C42-A663-BD1BA847D8EC}" type="pres">
      <dgm:prSet presAssocID="{83AF64ED-1A87-40D2-AAB2-84D11CD1AF7C}" presName="rootComposite1" presStyleCnt="0"/>
      <dgm:spPr/>
    </dgm:pt>
    <dgm:pt modelId="{301ABC2E-58F5-4B8C-9597-2A5D298046C1}" type="pres">
      <dgm:prSet presAssocID="{83AF64ED-1A87-40D2-AAB2-84D11CD1AF7C}" presName="rootText1" presStyleLbl="node0" presStyleIdx="0" presStyleCnt="1" custScaleX="280587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31774F90-206D-4D3D-BFD4-F0F9CF3CB211}" type="pres">
      <dgm:prSet presAssocID="{83AF64ED-1A87-40D2-AAB2-84D11CD1AF7C}" presName="rootConnector1" presStyleLbl="node1" presStyleIdx="0" presStyleCnt="0"/>
      <dgm:spPr/>
    </dgm:pt>
    <dgm:pt modelId="{E0D6F6C0-91B3-49D5-96A5-DEC57520CC86}" type="pres">
      <dgm:prSet presAssocID="{83AF64ED-1A87-40D2-AAB2-84D11CD1AF7C}" presName="hierChild2" presStyleCnt="0"/>
      <dgm:spPr/>
    </dgm:pt>
    <dgm:pt modelId="{8E147D82-7A05-42CE-AEF8-AAE6E1D70E97}" type="pres">
      <dgm:prSet presAssocID="{6058939E-3000-4B64-905F-DEF7C9A64C81}" presName="Name37" presStyleLbl="parChTrans1D2" presStyleIdx="0" presStyleCnt="4"/>
      <dgm:spPr/>
    </dgm:pt>
    <dgm:pt modelId="{6DB0FEB4-016B-4759-8AB8-287DAC27C093}" type="pres">
      <dgm:prSet presAssocID="{2060E9A2-94FC-4926-AFD2-2D0D02E39C2A}" presName="hierRoot2" presStyleCnt="0">
        <dgm:presLayoutVars>
          <dgm:hierBranch val="init"/>
        </dgm:presLayoutVars>
      </dgm:prSet>
      <dgm:spPr/>
    </dgm:pt>
    <dgm:pt modelId="{E400CA41-A39F-47CE-8709-1FD671EBF83B}" type="pres">
      <dgm:prSet presAssocID="{2060E9A2-94FC-4926-AFD2-2D0D02E39C2A}" presName="rootComposite" presStyleCnt="0"/>
      <dgm:spPr/>
    </dgm:pt>
    <dgm:pt modelId="{CA4108CA-278A-48B0-80D6-4D0BD544D35D}" type="pres">
      <dgm:prSet presAssocID="{2060E9A2-94FC-4926-AFD2-2D0D02E39C2A}" presName="rootText" presStyleLbl="node2" presStyleIdx="0" presStyleCnt="4" custScaleY="406701" custLinFactNeighborX="-240" custLinFactNeighborY="291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33E4FC5-32C7-4CC7-94DE-8D160367D42D}" type="pres">
      <dgm:prSet presAssocID="{2060E9A2-94FC-4926-AFD2-2D0D02E39C2A}" presName="rootConnector" presStyleLbl="node2" presStyleIdx="0" presStyleCnt="4"/>
      <dgm:spPr/>
    </dgm:pt>
    <dgm:pt modelId="{27A7A59B-8704-4AF4-90F8-1EED022AB234}" type="pres">
      <dgm:prSet presAssocID="{2060E9A2-94FC-4926-AFD2-2D0D02E39C2A}" presName="hierChild4" presStyleCnt="0"/>
      <dgm:spPr/>
    </dgm:pt>
    <dgm:pt modelId="{90F8B3C1-944D-40E0-87F6-4BABEF9CB225}" type="pres">
      <dgm:prSet presAssocID="{2060E9A2-94FC-4926-AFD2-2D0D02E39C2A}" presName="hierChild5" presStyleCnt="0"/>
      <dgm:spPr/>
    </dgm:pt>
    <dgm:pt modelId="{326C7F6D-2FD6-417E-9F46-B92A1F9E5D5C}" type="pres">
      <dgm:prSet presAssocID="{BBF463B7-FE73-416B-BFF3-3A24C1BF340D}" presName="Name37" presStyleLbl="parChTrans1D2" presStyleIdx="1" presStyleCnt="4"/>
      <dgm:spPr/>
    </dgm:pt>
    <dgm:pt modelId="{51B1CDAB-AD3B-4721-BBE6-A8ED53FB14C4}" type="pres">
      <dgm:prSet presAssocID="{7163D19C-203D-4CF3-92D5-CC2F872C1502}" presName="hierRoot2" presStyleCnt="0">
        <dgm:presLayoutVars>
          <dgm:hierBranch val="init"/>
        </dgm:presLayoutVars>
      </dgm:prSet>
      <dgm:spPr/>
    </dgm:pt>
    <dgm:pt modelId="{C37887E9-FB18-4889-A66A-C16B8795AC9B}" type="pres">
      <dgm:prSet presAssocID="{7163D19C-203D-4CF3-92D5-CC2F872C1502}" presName="rootComposite" presStyleCnt="0"/>
      <dgm:spPr/>
    </dgm:pt>
    <dgm:pt modelId="{6CC7B3E4-03E3-4A49-A1E1-4286F43AB4B8}" type="pres">
      <dgm:prSet presAssocID="{7163D19C-203D-4CF3-92D5-CC2F872C1502}" presName="rootText" presStyleLbl="node2" presStyleIdx="1" presStyleCnt="4" custScaleY="406701" custLinFactNeighborY="291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B0704ACC-615A-4E83-A9C4-927F679F7253}" type="pres">
      <dgm:prSet presAssocID="{7163D19C-203D-4CF3-92D5-CC2F872C1502}" presName="rootConnector" presStyleLbl="node2" presStyleIdx="1" presStyleCnt="4"/>
      <dgm:spPr/>
    </dgm:pt>
    <dgm:pt modelId="{4306A64E-CAA4-4D71-B023-9780F68FD718}" type="pres">
      <dgm:prSet presAssocID="{7163D19C-203D-4CF3-92D5-CC2F872C1502}" presName="hierChild4" presStyleCnt="0"/>
      <dgm:spPr/>
    </dgm:pt>
    <dgm:pt modelId="{415C58AC-F50E-42F5-B70F-4C320BABAAC0}" type="pres">
      <dgm:prSet presAssocID="{7163D19C-203D-4CF3-92D5-CC2F872C1502}" presName="hierChild5" presStyleCnt="0"/>
      <dgm:spPr/>
    </dgm:pt>
    <dgm:pt modelId="{580B57AC-7918-4DA4-8E51-EF87C289FEC1}" type="pres">
      <dgm:prSet presAssocID="{217B5A2E-26BC-482A-BFA3-6C4FB5B221D2}" presName="Name37" presStyleLbl="parChTrans1D2" presStyleIdx="2" presStyleCnt="4"/>
      <dgm:spPr/>
    </dgm:pt>
    <dgm:pt modelId="{E21E6E00-3463-4BA8-8063-6699992DDC7C}" type="pres">
      <dgm:prSet presAssocID="{732D9828-54DB-49C4-AD3F-D7EB4FDB2856}" presName="hierRoot2" presStyleCnt="0">
        <dgm:presLayoutVars>
          <dgm:hierBranch val="init"/>
        </dgm:presLayoutVars>
      </dgm:prSet>
      <dgm:spPr/>
    </dgm:pt>
    <dgm:pt modelId="{9A5AEEAC-41F9-4BE0-AE10-2FFC05CA097A}" type="pres">
      <dgm:prSet presAssocID="{732D9828-54DB-49C4-AD3F-D7EB4FDB2856}" presName="rootComposite" presStyleCnt="0"/>
      <dgm:spPr/>
    </dgm:pt>
    <dgm:pt modelId="{6C2AC2EA-E6F3-4985-AD08-CC7C6A69FE4F}" type="pres">
      <dgm:prSet presAssocID="{732D9828-54DB-49C4-AD3F-D7EB4FDB2856}" presName="rootText" presStyleLbl="node2" presStyleIdx="2" presStyleCnt="4" custScaleY="406701" custLinFactNeighborY="291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F75F33EE-5211-494E-B041-D2EAAC883849}" type="pres">
      <dgm:prSet presAssocID="{732D9828-54DB-49C4-AD3F-D7EB4FDB2856}" presName="rootConnector" presStyleLbl="node2" presStyleIdx="2" presStyleCnt="4"/>
      <dgm:spPr/>
    </dgm:pt>
    <dgm:pt modelId="{D8ED028A-A288-4591-A640-221E7B56B0DA}" type="pres">
      <dgm:prSet presAssocID="{732D9828-54DB-49C4-AD3F-D7EB4FDB2856}" presName="hierChild4" presStyleCnt="0"/>
      <dgm:spPr/>
    </dgm:pt>
    <dgm:pt modelId="{2FECB40C-B7AC-4BF2-B239-10E23F42E5CF}" type="pres">
      <dgm:prSet presAssocID="{732D9828-54DB-49C4-AD3F-D7EB4FDB2856}" presName="hierChild5" presStyleCnt="0"/>
      <dgm:spPr/>
    </dgm:pt>
    <dgm:pt modelId="{5E260736-E220-4F32-B479-5928D652FC62}" type="pres">
      <dgm:prSet presAssocID="{FD21F226-9279-4DAB-B985-A8F4F91562F8}" presName="Name37" presStyleLbl="parChTrans1D2" presStyleIdx="3" presStyleCnt="4"/>
      <dgm:spPr/>
    </dgm:pt>
    <dgm:pt modelId="{AA73167E-031E-4A3D-96ED-0CB4A972F5D8}" type="pres">
      <dgm:prSet presAssocID="{321C7427-6A2C-4650-AB42-2743DA17367E}" presName="hierRoot2" presStyleCnt="0">
        <dgm:presLayoutVars>
          <dgm:hierBranch val="init"/>
        </dgm:presLayoutVars>
      </dgm:prSet>
      <dgm:spPr/>
    </dgm:pt>
    <dgm:pt modelId="{E6074A64-1154-40BD-A0CF-9ED929129F18}" type="pres">
      <dgm:prSet presAssocID="{321C7427-6A2C-4650-AB42-2743DA17367E}" presName="rootComposite" presStyleCnt="0"/>
      <dgm:spPr/>
    </dgm:pt>
    <dgm:pt modelId="{8F12E870-1A06-4CE9-B5B7-67CEF345C241}" type="pres">
      <dgm:prSet presAssocID="{321C7427-6A2C-4650-AB42-2743DA17367E}" presName="rootText" presStyleLbl="node2" presStyleIdx="3" presStyleCnt="4" custScaleY="406701" custLinFactNeighborX="240" custLinFactNeighborY="2910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10B54324-1CF1-48E9-A639-819EBF7C7CBF}" type="pres">
      <dgm:prSet presAssocID="{321C7427-6A2C-4650-AB42-2743DA17367E}" presName="rootConnector" presStyleLbl="node2" presStyleIdx="3" presStyleCnt="4"/>
      <dgm:spPr/>
    </dgm:pt>
    <dgm:pt modelId="{EA4127B8-0895-4512-BBC4-E62FA0307921}" type="pres">
      <dgm:prSet presAssocID="{321C7427-6A2C-4650-AB42-2743DA17367E}" presName="hierChild4" presStyleCnt="0"/>
      <dgm:spPr/>
    </dgm:pt>
    <dgm:pt modelId="{0F3D3501-9B3E-4055-B2FD-413A8888B18B}" type="pres">
      <dgm:prSet presAssocID="{321C7427-6A2C-4650-AB42-2743DA17367E}" presName="hierChild5" presStyleCnt="0"/>
      <dgm:spPr/>
    </dgm:pt>
    <dgm:pt modelId="{F3F83074-5C2A-4D3A-9264-BABF455483DA}" type="pres">
      <dgm:prSet presAssocID="{83AF64ED-1A87-40D2-AAB2-84D11CD1AF7C}" presName="hierChild3" presStyleCnt="0"/>
      <dgm:spPr/>
    </dgm:pt>
  </dgm:ptLst>
  <dgm:cxnLst>
    <dgm:cxn modelId="{4F971C05-146D-43CB-98BD-75FE006C3AC5}" type="presOf" srcId="{7163D19C-203D-4CF3-92D5-CC2F872C1502}" destId="{6CC7B3E4-03E3-4A49-A1E1-4286F43AB4B8}" srcOrd="0" destOrd="0" presId="urn:microsoft.com/office/officeart/2005/8/layout/orgChart1"/>
    <dgm:cxn modelId="{D4B90715-9A8A-4A52-825A-31B34657BF7D}" type="presOf" srcId="{7163D19C-203D-4CF3-92D5-CC2F872C1502}" destId="{B0704ACC-615A-4E83-A9C4-927F679F7253}" srcOrd="1" destOrd="0" presId="urn:microsoft.com/office/officeart/2005/8/layout/orgChart1"/>
    <dgm:cxn modelId="{CA81B91C-529D-4F4B-803B-693B37A92037}" srcId="{E574E1A9-68C7-4D0B-A153-66E0E205267B}" destId="{83AF64ED-1A87-40D2-AAB2-84D11CD1AF7C}" srcOrd="0" destOrd="0" parTransId="{72F41CCC-3130-4861-BE1C-20E249D612D3}" sibTransId="{30CE5678-3CA6-466F-BD61-D00287E2796D}"/>
    <dgm:cxn modelId="{6BAC1123-8A7D-48DA-BD65-D508382EBC88}" type="presOf" srcId="{2060E9A2-94FC-4926-AFD2-2D0D02E39C2A}" destId="{CA4108CA-278A-48B0-80D6-4D0BD544D35D}" srcOrd="0" destOrd="0" presId="urn:microsoft.com/office/officeart/2005/8/layout/orgChart1"/>
    <dgm:cxn modelId="{E8B55928-340C-4A18-9A78-693193CFC495}" srcId="{83AF64ED-1A87-40D2-AAB2-84D11CD1AF7C}" destId="{7163D19C-203D-4CF3-92D5-CC2F872C1502}" srcOrd="1" destOrd="0" parTransId="{BBF463B7-FE73-416B-BFF3-3A24C1BF340D}" sibTransId="{F2B612CE-4825-473C-8769-81EDCE133679}"/>
    <dgm:cxn modelId="{61743463-C423-46F1-84BB-95BCC64F74F0}" type="presOf" srcId="{BBF463B7-FE73-416B-BFF3-3A24C1BF340D}" destId="{326C7F6D-2FD6-417E-9F46-B92A1F9E5D5C}" srcOrd="0" destOrd="0" presId="urn:microsoft.com/office/officeart/2005/8/layout/orgChart1"/>
    <dgm:cxn modelId="{E673424D-A0E2-442A-B4F7-B49290A930FC}" srcId="{83AF64ED-1A87-40D2-AAB2-84D11CD1AF7C}" destId="{732D9828-54DB-49C4-AD3F-D7EB4FDB2856}" srcOrd="2" destOrd="0" parTransId="{217B5A2E-26BC-482A-BFA3-6C4FB5B221D2}" sibTransId="{378EE59B-88F9-46B9-8411-AD394E15E928}"/>
    <dgm:cxn modelId="{501EE14E-2B9C-418E-A391-A1F12287EDA0}" type="presOf" srcId="{83AF64ED-1A87-40D2-AAB2-84D11CD1AF7C}" destId="{31774F90-206D-4D3D-BFD4-F0F9CF3CB211}" srcOrd="1" destOrd="0" presId="urn:microsoft.com/office/officeart/2005/8/layout/orgChart1"/>
    <dgm:cxn modelId="{0906C374-84FA-4A03-877B-714A7B6A6D1F}" type="presOf" srcId="{FD21F226-9279-4DAB-B985-A8F4F91562F8}" destId="{5E260736-E220-4F32-B479-5928D652FC62}" srcOrd="0" destOrd="0" presId="urn:microsoft.com/office/officeart/2005/8/layout/orgChart1"/>
    <dgm:cxn modelId="{96D60680-0191-46A7-AE4F-A96E845EA7B1}" type="presOf" srcId="{732D9828-54DB-49C4-AD3F-D7EB4FDB2856}" destId="{F75F33EE-5211-494E-B041-D2EAAC883849}" srcOrd="1" destOrd="0" presId="urn:microsoft.com/office/officeart/2005/8/layout/orgChart1"/>
    <dgm:cxn modelId="{65A3E291-32F1-4FA9-A824-301DBB0DB7F4}" srcId="{83AF64ED-1A87-40D2-AAB2-84D11CD1AF7C}" destId="{2060E9A2-94FC-4926-AFD2-2D0D02E39C2A}" srcOrd="0" destOrd="0" parTransId="{6058939E-3000-4B64-905F-DEF7C9A64C81}" sibTransId="{8C89D3C3-85A6-4A30-96AB-B07DFDE309A6}"/>
    <dgm:cxn modelId="{F494FD91-7148-4F1A-B151-0B14C975C0A7}" srcId="{83AF64ED-1A87-40D2-AAB2-84D11CD1AF7C}" destId="{321C7427-6A2C-4650-AB42-2743DA17367E}" srcOrd="3" destOrd="0" parTransId="{FD21F226-9279-4DAB-B985-A8F4F91562F8}" sibTransId="{6CEBCC2B-D9D3-4CBD-9AAE-EA043CA3598A}"/>
    <dgm:cxn modelId="{7615ACCA-ADCB-4BD3-AF04-AFC84370A5D5}" type="presOf" srcId="{321C7427-6A2C-4650-AB42-2743DA17367E}" destId="{8F12E870-1A06-4CE9-B5B7-67CEF345C241}" srcOrd="0" destOrd="0" presId="urn:microsoft.com/office/officeart/2005/8/layout/orgChart1"/>
    <dgm:cxn modelId="{45CDEADD-6F5F-47B2-9999-57004739E2C1}" type="presOf" srcId="{217B5A2E-26BC-482A-BFA3-6C4FB5B221D2}" destId="{580B57AC-7918-4DA4-8E51-EF87C289FEC1}" srcOrd="0" destOrd="0" presId="urn:microsoft.com/office/officeart/2005/8/layout/orgChart1"/>
    <dgm:cxn modelId="{348EA5E5-073B-4192-BA9B-2BBBEAA7147D}" type="presOf" srcId="{321C7427-6A2C-4650-AB42-2743DA17367E}" destId="{10B54324-1CF1-48E9-A639-819EBF7C7CBF}" srcOrd="1" destOrd="0" presId="urn:microsoft.com/office/officeart/2005/8/layout/orgChart1"/>
    <dgm:cxn modelId="{CDD9F4EE-6E8E-47CF-B981-11CA21576528}" type="presOf" srcId="{83AF64ED-1A87-40D2-AAB2-84D11CD1AF7C}" destId="{301ABC2E-58F5-4B8C-9597-2A5D298046C1}" srcOrd="0" destOrd="0" presId="urn:microsoft.com/office/officeart/2005/8/layout/orgChart1"/>
    <dgm:cxn modelId="{916C38EF-1CE9-4145-B0E2-84AAC274F99C}" type="presOf" srcId="{6058939E-3000-4B64-905F-DEF7C9A64C81}" destId="{8E147D82-7A05-42CE-AEF8-AAE6E1D70E97}" srcOrd="0" destOrd="0" presId="urn:microsoft.com/office/officeart/2005/8/layout/orgChart1"/>
    <dgm:cxn modelId="{6DF8DEF5-E468-41EC-B8DF-D45F8AA8E3BE}" type="presOf" srcId="{732D9828-54DB-49C4-AD3F-D7EB4FDB2856}" destId="{6C2AC2EA-E6F3-4985-AD08-CC7C6A69FE4F}" srcOrd="0" destOrd="0" presId="urn:microsoft.com/office/officeart/2005/8/layout/orgChart1"/>
    <dgm:cxn modelId="{C9873EFF-EBCC-49CD-BA63-4ED6C3608554}" type="presOf" srcId="{2060E9A2-94FC-4926-AFD2-2D0D02E39C2A}" destId="{533E4FC5-32C7-4CC7-94DE-8D160367D42D}" srcOrd="1" destOrd="0" presId="urn:microsoft.com/office/officeart/2005/8/layout/orgChart1"/>
    <dgm:cxn modelId="{DEAD8CFF-9B52-4029-B013-3B84DE5BF441}" type="presOf" srcId="{E574E1A9-68C7-4D0B-A153-66E0E205267B}" destId="{AFEF80A2-3A13-4059-985B-D88F6FAD24D0}" srcOrd="0" destOrd="0" presId="urn:microsoft.com/office/officeart/2005/8/layout/orgChart1"/>
    <dgm:cxn modelId="{6590D9CD-8D90-43ED-A7F5-4FD34378BC15}" type="presParOf" srcId="{AFEF80A2-3A13-4059-985B-D88F6FAD24D0}" destId="{7775B5F7-E503-4279-AA33-6B79F280F8C4}" srcOrd="0" destOrd="0" presId="urn:microsoft.com/office/officeart/2005/8/layout/orgChart1"/>
    <dgm:cxn modelId="{15EF9024-C6BC-4FB4-BEBB-1EB68F9D1861}" type="presParOf" srcId="{7775B5F7-E503-4279-AA33-6B79F280F8C4}" destId="{FD369CE2-A01F-4C42-A663-BD1BA847D8EC}" srcOrd="0" destOrd="0" presId="urn:microsoft.com/office/officeart/2005/8/layout/orgChart1"/>
    <dgm:cxn modelId="{DA121000-2986-48A3-9D18-2ECD7FC74896}" type="presParOf" srcId="{FD369CE2-A01F-4C42-A663-BD1BA847D8EC}" destId="{301ABC2E-58F5-4B8C-9597-2A5D298046C1}" srcOrd="0" destOrd="0" presId="urn:microsoft.com/office/officeart/2005/8/layout/orgChart1"/>
    <dgm:cxn modelId="{8DE64CFD-05AE-4D23-9535-4DB39DC993D9}" type="presParOf" srcId="{FD369CE2-A01F-4C42-A663-BD1BA847D8EC}" destId="{31774F90-206D-4D3D-BFD4-F0F9CF3CB211}" srcOrd="1" destOrd="0" presId="urn:microsoft.com/office/officeart/2005/8/layout/orgChart1"/>
    <dgm:cxn modelId="{240C67B7-52E1-433A-988F-4B763DAE36CD}" type="presParOf" srcId="{7775B5F7-E503-4279-AA33-6B79F280F8C4}" destId="{E0D6F6C0-91B3-49D5-96A5-DEC57520CC86}" srcOrd="1" destOrd="0" presId="urn:microsoft.com/office/officeart/2005/8/layout/orgChart1"/>
    <dgm:cxn modelId="{1450956E-FB3D-409C-9C6E-0809723EA383}" type="presParOf" srcId="{E0D6F6C0-91B3-49D5-96A5-DEC57520CC86}" destId="{8E147D82-7A05-42CE-AEF8-AAE6E1D70E97}" srcOrd="0" destOrd="0" presId="urn:microsoft.com/office/officeart/2005/8/layout/orgChart1"/>
    <dgm:cxn modelId="{C0DFFF2E-76A6-4BB3-81D8-EC00DA90EF13}" type="presParOf" srcId="{E0D6F6C0-91B3-49D5-96A5-DEC57520CC86}" destId="{6DB0FEB4-016B-4759-8AB8-287DAC27C093}" srcOrd="1" destOrd="0" presId="urn:microsoft.com/office/officeart/2005/8/layout/orgChart1"/>
    <dgm:cxn modelId="{863257D9-144B-49D5-87FA-CA396267A6D5}" type="presParOf" srcId="{6DB0FEB4-016B-4759-8AB8-287DAC27C093}" destId="{E400CA41-A39F-47CE-8709-1FD671EBF83B}" srcOrd="0" destOrd="0" presId="urn:microsoft.com/office/officeart/2005/8/layout/orgChart1"/>
    <dgm:cxn modelId="{AF96AC85-ABB6-4CC6-8C62-498F3758E1B3}" type="presParOf" srcId="{E400CA41-A39F-47CE-8709-1FD671EBF83B}" destId="{CA4108CA-278A-48B0-80D6-4D0BD544D35D}" srcOrd="0" destOrd="0" presId="urn:microsoft.com/office/officeart/2005/8/layout/orgChart1"/>
    <dgm:cxn modelId="{D64301B2-C8C8-4533-9CE9-D1DB7010BDEA}" type="presParOf" srcId="{E400CA41-A39F-47CE-8709-1FD671EBF83B}" destId="{533E4FC5-32C7-4CC7-94DE-8D160367D42D}" srcOrd="1" destOrd="0" presId="urn:microsoft.com/office/officeart/2005/8/layout/orgChart1"/>
    <dgm:cxn modelId="{A601E0B6-C5F8-437B-B350-9AF9763F47BA}" type="presParOf" srcId="{6DB0FEB4-016B-4759-8AB8-287DAC27C093}" destId="{27A7A59B-8704-4AF4-90F8-1EED022AB234}" srcOrd="1" destOrd="0" presId="urn:microsoft.com/office/officeart/2005/8/layout/orgChart1"/>
    <dgm:cxn modelId="{6342FACA-D059-4510-A2CA-D5F7A182C0B2}" type="presParOf" srcId="{6DB0FEB4-016B-4759-8AB8-287DAC27C093}" destId="{90F8B3C1-944D-40E0-87F6-4BABEF9CB225}" srcOrd="2" destOrd="0" presId="urn:microsoft.com/office/officeart/2005/8/layout/orgChart1"/>
    <dgm:cxn modelId="{9A222189-7846-4E7A-B548-05AC91A065B3}" type="presParOf" srcId="{E0D6F6C0-91B3-49D5-96A5-DEC57520CC86}" destId="{326C7F6D-2FD6-417E-9F46-B92A1F9E5D5C}" srcOrd="2" destOrd="0" presId="urn:microsoft.com/office/officeart/2005/8/layout/orgChart1"/>
    <dgm:cxn modelId="{2385F891-9477-4BE2-8C29-B04DCC760D27}" type="presParOf" srcId="{E0D6F6C0-91B3-49D5-96A5-DEC57520CC86}" destId="{51B1CDAB-AD3B-4721-BBE6-A8ED53FB14C4}" srcOrd="3" destOrd="0" presId="urn:microsoft.com/office/officeart/2005/8/layout/orgChart1"/>
    <dgm:cxn modelId="{0478E466-9907-45FB-B65D-77635DE53FD3}" type="presParOf" srcId="{51B1CDAB-AD3B-4721-BBE6-A8ED53FB14C4}" destId="{C37887E9-FB18-4889-A66A-C16B8795AC9B}" srcOrd="0" destOrd="0" presId="urn:microsoft.com/office/officeart/2005/8/layout/orgChart1"/>
    <dgm:cxn modelId="{44445696-2B22-458E-A909-3AD787882DAB}" type="presParOf" srcId="{C37887E9-FB18-4889-A66A-C16B8795AC9B}" destId="{6CC7B3E4-03E3-4A49-A1E1-4286F43AB4B8}" srcOrd="0" destOrd="0" presId="urn:microsoft.com/office/officeart/2005/8/layout/orgChart1"/>
    <dgm:cxn modelId="{3D789D9B-BF52-4342-B70E-3F89D7C80F4D}" type="presParOf" srcId="{C37887E9-FB18-4889-A66A-C16B8795AC9B}" destId="{B0704ACC-615A-4E83-A9C4-927F679F7253}" srcOrd="1" destOrd="0" presId="urn:microsoft.com/office/officeart/2005/8/layout/orgChart1"/>
    <dgm:cxn modelId="{023940C3-10B6-4ED2-9B60-7CDA5F18BDBA}" type="presParOf" srcId="{51B1CDAB-AD3B-4721-BBE6-A8ED53FB14C4}" destId="{4306A64E-CAA4-4D71-B023-9780F68FD718}" srcOrd="1" destOrd="0" presId="urn:microsoft.com/office/officeart/2005/8/layout/orgChart1"/>
    <dgm:cxn modelId="{BB82F50C-A3E4-4971-93B5-4ECFD53B0BA8}" type="presParOf" srcId="{51B1CDAB-AD3B-4721-BBE6-A8ED53FB14C4}" destId="{415C58AC-F50E-42F5-B70F-4C320BABAAC0}" srcOrd="2" destOrd="0" presId="urn:microsoft.com/office/officeart/2005/8/layout/orgChart1"/>
    <dgm:cxn modelId="{312491BC-92D0-422F-A6E7-ACABE0F2B736}" type="presParOf" srcId="{E0D6F6C0-91B3-49D5-96A5-DEC57520CC86}" destId="{580B57AC-7918-4DA4-8E51-EF87C289FEC1}" srcOrd="4" destOrd="0" presId="urn:microsoft.com/office/officeart/2005/8/layout/orgChart1"/>
    <dgm:cxn modelId="{6FA66BF5-45FE-4944-8AFB-D4B4CF575E40}" type="presParOf" srcId="{E0D6F6C0-91B3-49D5-96A5-DEC57520CC86}" destId="{E21E6E00-3463-4BA8-8063-6699992DDC7C}" srcOrd="5" destOrd="0" presId="urn:microsoft.com/office/officeart/2005/8/layout/orgChart1"/>
    <dgm:cxn modelId="{59D71586-6491-46FD-B956-F2A641FE8566}" type="presParOf" srcId="{E21E6E00-3463-4BA8-8063-6699992DDC7C}" destId="{9A5AEEAC-41F9-4BE0-AE10-2FFC05CA097A}" srcOrd="0" destOrd="0" presId="urn:microsoft.com/office/officeart/2005/8/layout/orgChart1"/>
    <dgm:cxn modelId="{55705D3F-14DA-4812-AB68-151946F3E0FC}" type="presParOf" srcId="{9A5AEEAC-41F9-4BE0-AE10-2FFC05CA097A}" destId="{6C2AC2EA-E6F3-4985-AD08-CC7C6A69FE4F}" srcOrd="0" destOrd="0" presId="urn:microsoft.com/office/officeart/2005/8/layout/orgChart1"/>
    <dgm:cxn modelId="{D8B16339-8479-48E0-A8BC-18D699362EF7}" type="presParOf" srcId="{9A5AEEAC-41F9-4BE0-AE10-2FFC05CA097A}" destId="{F75F33EE-5211-494E-B041-D2EAAC883849}" srcOrd="1" destOrd="0" presId="urn:microsoft.com/office/officeart/2005/8/layout/orgChart1"/>
    <dgm:cxn modelId="{961F29F6-F3AF-44CB-B74B-7E4A1FA36924}" type="presParOf" srcId="{E21E6E00-3463-4BA8-8063-6699992DDC7C}" destId="{D8ED028A-A288-4591-A640-221E7B56B0DA}" srcOrd="1" destOrd="0" presId="urn:microsoft.com/office/officeart/2005/8/layout/orgChart1"/>
    <dgm:cxn modelId="{EE212F99-4F4B-45D8-875B-4399F60C7B66}" type="presParOf" srcId="{E21E6E00-3463-4BA8-8063-6699992DDC7C}" destId="{2FECB40C-B7AC-4BF2-B239-10E23F42E5CF}" srcOrd="2" destOrd="0" presId="urn:microsoft.com/office/officeart/2005/8/layout/orgChart1"/>
    <dgm:cxn modelId="{A6847873-EA89-40B2-A2FA-B88B6284FF4C}" type="presParOf" srcId="{E0D6F6C0-91B3-49D5-96A5-DEC57520CC86}" destId="{5E260736-E220-4F32-B479-5928D652FC62}" srcOrd="6" destOrd="0" presId="urn:microsoft.com/office/officeart/2005/8/layout/orgChart1"/>
    <dgm:cxn modelId="{77124A86-AABB-44EA-8FDC-412E28D9A153}" type="presParOf" srcId="{E0D6F6C0-91B3-49D5-96A5-DEC57520CC86}" destId="{AA73167E-031E-4A3D-96ED-0CB4A972F5D8}" srcOrd="7" destOrd="0" presId="urn:microsoft.com/office/officeart/2005/8/layout/orgChart1"/>
    <dgm:cxn modelId="{02C64754-2938-4CEB-90AD-16D849A79E13}" type="presParOf" srcId="{AA73167E-031E-4A3D-96ED-0CB4A972F5D8}" destId="{E6074A64-1154-40BD-A0CF-9ED929129F18}" srcOrd="0" destOrd="0" presId="urn:microsoft.com/office/officeart/2005/8/layout/orgChart1"/>
    <dgm:cxn modelId="{A8940DD2-9589-4540-A341-BA6CD4A20764}" type="presParOf" srcId="{E6074A64-1154-40BD-A0CF-9ED929129F18}" destId="{8F12E870-1A06-4CE9-B5B7-67CEF345C241}" srcOrd="0" destOrd="0" presId="urn:microsoft.com/office/officeart/2005/8/layout/orgChart1"/>
    <dgm:cxn modelId="{1D223BC4-902C-4CDA-89AC-C9FD27F5FE11}" type="presParOf" srcId="{E6074A64-1154-40BD-A0CF-9ED929129F18}" destId="{10B54324-1CF1-48E9-A639-819EBF7C7CBF}" srcOrd="1" destOrd="0" presId="urn:microsoft.com/office/officeart/2005/8/layout/orgChart1"/>
    <dgm:cxn modelId="{EAD37683-03E2-41FE-ABF8-EC45839049FB}" type="presParOf" srcId="{AA73167E-031E-4A3D-96ED-0CB4A972F5D8}" destId="{EA4127B8-0895-4512-BBC4-E62FA0307921}" srcOrd="1" destOrd="0" presId="urn:microsoft.com/office/officeart/2005/8/layout/orgChart1"/>
    <dgm:cxn modelId="{0C278B84-3906-43D1-8F13-667385243AE9}" type="presParOf" srcId="{AA73167E-031E-4A3D-96ED-0CB4A972F5D8}" destId="{0F3D3501-9B3E-4055-B2FD-413A8888B18B}" srcOrd="2" destOrd="0" presId="urn:microsoft.com/office/officeart/2005/8/layout/orgChart1"/>
    <dgm:cxn modelId="{20C5244A-0553-4E39-B766-500E3B46A003}" type="presParOf" srcId="{7775B5F7-E503-4279-AA33-6B79F280F8C4}" destId="{F3F83074-5C2A-4D3A-9264-BABF455483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F7B69D-8870-45A7-AE23-E9F42D1BDDE8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6BEA2D-69D6-4327-BAC8-7B407E04EE6D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Пневмоколесные тягачи</a:t>
          </a:r>
        </a:p>
      </dgm:t>
    </dgm:pt>
    <dgm:pt modelId="{9A410714-738F-447F-A1EC-6591F44EE860}" type="parTrans" cxnId="{5809D1D6-9A8D-4D33-991A-14C07894D0D4}">
      <dgm:prSet/>
      <dgm:spPr/>
      <dgm:t>
        <a:bodyPr/>
        <a:lstStyle/>
        <a:p>
          <a:endParaRPr lang="ru-RU"/>
        </a:p>
      </dgm:t>
    </dgm:pt>
    <dgm:pt modelId="{CAED97E4-99A6-4795-B5D9-72CB071FEDBB}" type="sibTrans" cxnId="{5809D1D6-9A8D-4D33-991A-14C07894D0D4}">
      <dgm:prSet/>
      <dgm:spPr/>
      <dgm:t>
        <a:bodyPr/>
        <a:lstStyle/>
        <a:p>
          <a:endParaRPr lang="ru-RU"/>
        </a:p>
      </dgm:t>
    </dgm:pt>
    <dgm:pt modelId="{0B6EACD1-2D71-43FD-9208-03937135B8A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i="1" dirty="0">
              <a:solidFill>
                <a:schemeClr val="tx1"/>
              </a:solidFill>
            </a:rPr>
            <a:t>одноосные</a:t>
          </a:r>
        </a:p>
      </dgm:t>
    </dgm:pt>
    <dgm:pt modelId="{E6D1D466-38FE-4880-9812-41C6ED67744E}" type="parTrans" cxnId="{17E0F8B2-7E51-4B58-A916-981EA6510048}">
      <dgm:prSet/>
      <dgm:spPr/>
      <dgm:t>
        <a:bodyPr/>
        <a:lstStyle/>
        <a:p>
          <a:endParaRPr lang="ru-RU"/>
        </a:p>
      </dgm:t>
    </dgm:pt>
    <dgm:pt modelId="{FFFEF7AF-6385-4FBC-BC1F-FFA8D40E7DE8}" type="sibTrans" cxnId="{17E0F8B2-7E51-4B58-A916-981EA6510048}">
      <dgm:prSet/>
      <dgm:spPr/>
      <dgm:t>
        <a:bodyPr/>
        <a:lstStyle/>
        <a:p>
          <a:endParaRPr lang="ru-RU"/>
        </a:p>
      </dgm:t>
    </dgm:pt>
    <dgm:pt modelId="{9CEBE5D1-FE40-4720-82E3-7EFAC35E4F85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i="1" dirty="0">
              <a:solidFill>
                <a:schemeClr val="tx1"/>
              </a:solidFill>
            </a:rPr>
            <a:t>двухосные</a:t>
          </a:r>
        </a:p>
      </dgm:t>
    </dgm:pt>
    <dgm:pt modelId="{6DC6FC50-7A8F-489D-8EAA-57C8D0352082}" type="parTrans" cxnId="{EF0451E3-1B68-4C0C-B1EA-27B501FBF129}">
      <dgm:prSet/>
      <dgm:spPr/>
      <dgm:t>
        <a:bodyPr/>
        <a:lstStyle/>
        <a:p>
          <a:endParaRPr lang="ru-RU"/>
        </a:p>
      </dgm:t>
    </dgm:pt>
    <dgm:pt modelId="{41791E90-9020-4AA1-80FD-98132B93EDB1}" type="sibTrans" cxnId="{EF0451E3-1B68-4C0C-B1EA-27B501FBF129}">
      <dgm:prSet/>
      <dgm:spPr/>
      <dgm:t>
        <a:bodyPr/>
        <a:lstStyle/>
        <a:p>
          <a:endParaRPr lang="ru-RU"/>
        </a:p>
      </dgm:t>
    </dgm:pt>
    <dgm:pt modelId="{3D083F4B-6CD9-44A8-98AD-CB38B393E115}" type="pres">
      <dgm:prSet presAssocID="{D9F7B69D-8870-45A7-AE23-E9F42D1BDD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113B03-39AD-433E-9B90-352D4B522B31}" type="pres">
      <dgm:prSet presAssocID="{216BEA2D-69D6-4327-BAC8-7B407E04EE6D}" presName="hierRoot1" presStyleCnt="0">
        <dgm:presLayoutVars>
          <dgm:hierBranch val="init"/>
        </dgm:presLayoutVars>
      </dgm:prSet>
      <dgm:spPr/>
    </dgm:pt>
    <dgm:pt modelId="{5BB68424-37DA-4212-A371-25C44B8861C9}" type="pres">
      <dgm:prSet presAssocID="{216BEA2D-69D6-4327-BAC8-7B407E04EE6D}" presName="rootComposite1" presStyleCnt="0"/>
      <dgm:spPr/>
    </dgm:pt>
    <dgm:pt modelId="{793F71F4-C815-462D-9E57-7603F97323F8}" type="pres">
      <dgm:prSet presAssocID="{216BEA2D-69D6-4327-BAC8-7B407E04EE6D}" presName="rootText1" presStyleLbl="node0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71DC19E9-E56A-4A51-AD4C-B655CF3B3635}" type="pres">
      <dgm:prSet presAssocID="{216BEA2D-69D6-4327-BAC8-7B407E04EE6D}" presName="rootConnector1" presStyleLbl="node1" presStyleIdx="0" presStyleCnt="0"/>
      <dgm:spPr/>
    </dgm:pt>
    <dgm:pt modelId="{13057AF3-F3A3-4CA8-95DD-014DE3F89A30}" type="pres">
      <dgm:prSet presAssocID="{216BEA2D-69D6-4327-BAC8-7B407E04EE6D}" presName="hierChild2" presStyleCnt="0"/>
      <dgm:spPr/>
    </dgm:pt>
    <dgm:pt modelId="{D2E062B6-D57D-4F0E-AD50-8668FC7EE41F}" type="pres">
      <dgm:prSet presAssocID="{E6D1D466-38FE-4880-9812-41C6ED67744E}" presName="Name37" presStyleLbl="parChTrans1D2" presStyleIdx="0" presStyleCnt="2"/>
      <dgm:spPr/>
    </dgm:pt>
    <dgm:pt modelId="{27C71D9F-9054-4C2C-B728-A4DC7E39BC7D}" type="pres">
      <dgm:prSet presAssocID="{0B6EACD1-2D71-43FD-9208-03937135B8AA}" presName="hierRoot2" presStyleCnt="0">
        <dgm:presLayoutVars>
          <dgm:hierBranch val="init"/>
        </dgm:presLayoutVars>
      </dgm:prSet>
      <dgm:spPr/>
    </dgm:pt>
    <dgm:pt modelId="{2A590E65-ED15-4DEC-A0FA-2648A19BDB40}" type="pres">
      <dgm:prSet presAssocID="{0B6EACD1-2D71-43FD-9208-03937135B8AA}" presName="rootComposite" presStyleCnt="0"/>
      <dgm:spPr/>
    </dgm:pt>
    <dgm:pt modelId="{B3360AF7-D0EF-473B-9B96-9DDDF77EA02D}" type="pres">
      <dgm:prSet presAssocID="{0B6EACD1-2D71-43FD-9208-03937135B8AA}" presName="rootText" presStyleLbl="node2" presStyleIdx="0" presStyleCnt="2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8DA01A51-AE66-4074-B8DA-045433DA161E}" type="pres">
      <dgm:prSet presAssocID="{0B6EACD1-2D71-43FD-9208-03937135B8AA}" presName="rootConnector" presStyleLbl="node2" presStyleIdx="0" presStyleCnt="2"/>
      <dgm:spPr/>
    </dgm:pt>
    <dgm:pt modelId="{80DAB4A0-200E-4E99-B0AB-AC1AF626E74C}" type="pres">
      <dgm:prSet presAssocID="{0B6EACD1-2D71-43FD-9208-03937135B8AA}" presName="hierChild4" presStyleCnt="0"/>
      <dgm:spPr/>
    </dgm:pt>
    <dgm:pt modelId="{3CE30F86-8502-4DDA-A6F8-B177F695FD91}" type="pres">
      <dgm:prSet presAssocID="{0B6EACD1-2D71-43FD-9208-03937135B8AA}" presName="hierChild5" presStyleCnt="0"/>
      <dgm:spPr/>
    </dgm:pt>
    <dgm:pt modelId="{B60196DD-FF3A-4DB6-8846-C0C0F42BA8A2}" type="pres">
      <dgm:prSet presAssocID="{6DC6FC50-7A8F-489D-8EAA-57C8D0352082}" presName="Name37" presStyleLbl="parChTrans1D2" presStyleIdx="1" presStyleCnt="2"/>
      <dgm:spPr/>
    </dgm:pt>
    <dgm:pt modelId="{C32FF001-83F1-48FD-9233-8C0109C7CA02}" type="pres">
      <dgm:prSet presAssocID="{9CEBE5D1-FE40-4720-82E3-7EFAC35E4F85}" presName="hierRoot2" presStyleCnt="0">
        <dgm:presLayoutVars>
          <dgm:hierBranch val="init"/>
        </dgm:presLayoutVars>
      </dgm:prSet>
      <dgm:spPr/>
    </dgm:pt>
    <dgm:pt modelId="{462B72D6-C1C8-4D60-AD5D-4259B0073EA1}" type="pres">
      <dgm:prSet presAssocID="{9CEBE5D1-FE40-4720-82E3-7EFAC35E4F85}" presName="rootComposite" presStyleCnt="0"/>
      <dgm:spPr/>
    </dgm:pt>
    <dgm:pt modelId="{643E2853-F7ED-4742-986D-DE2B03F71843}" type="pres">
      <dgm:prSet presAssocID="{9CEBE5D1-FE40-4720-82E3-7EFAC35E4F85}" presName="rootText" presStyleLbl="node2" presStyleIdx="1" presStyleCnt="2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A5DB36F0-6F8E-42FC-A95E-6FBC4EC975D7}" type="pres">
      <dgm:prSet presAssocID="{9CEBE5D1-FE40-4720-82E3-7EFAC35E4F85}" presName="rootConnector" presStyleLbl="node2" presStyleIdx="1" presStyleCnt="2"/>
      <dgm:spPr/>
    </dgm:pt>
    <dgm:pt modelId="{10632BAC-9F1D-46F3-8368-AAD573975B31}" type="pres">
      <dgm:prSet presAssocID="{9CEBE5D1-FE40-4720-82E3-7EFAC35E4F85}" presName="hierChild4" presStyleCnt="0"/>
      <dgm:spPr/>
    </dgm:pt>
    <dgm:pt modelId="{3DB7E9C4-D8E8-4EE4-A335-D8BF8A45BA28}" type="pres">
      <dgm:prSet presAssocID="{9CEBE5D1-FE40-4720-82E3-7EFAC35E4F85}" presName="hierChild5" presStyleCnt="0"/>
      <dgm:spPr/>
    </dgm:pt>
    <dgm:pt modelId="{AE9BC7AE-1F02-4484-BF88-338BA708A032}" type="pres">
      <dgm:prSet presAssocID="{216BEA2D-69D6-4327-BAC8-7B407E04EE6D}" presName="hierChild3" presStyleCnt="0"/>
      <dgm:spPr/>
    </dgm:pt>
  </dgm:ptLst>
  <dgm:cxnLst>
    <dgm:cxn modelId="{78992500-C92A-4E07-A1CA-6DAB85427050}" type="presOf" srcId="{E6D1D466-38FE-4880-9812-41C6ED67744E}" destId="{D2E062B6-D57D-4F0E-AD50-8668FC7EE41F}" srcOrd="0" destOrd="0" presId="urn:microsoft.com/office/officeart/2005/8/layout/orgChart1"/>
    <dgm:cxn modelId="{3A679C19-6016-489B-8D89-A293A4B722E2}" type="presOf" srcId="{9CEBE5D1-FE40-4720-82E3-7EFAC35E4F85}" destId="{A5DB36F0-6F8E-42FC-A95E-6FBC4EC975D7}" srcOrd="1" destOrd="0" presId="urn:microsoft.com/office/officeart/2005/8/layout/orgChart1"/>
    <dgm:cxn modelId="{2E302D1B-BA7F-4F8E-88D5-2925B3B4082B}" type="presOf" srcId="{0B6EACD1-2D71-43FD-9208-03937135B8AA}" destId="{B3360AF7-D0EF-473B-9B96-9DDDF77EA02D}" srcOrd="0" destOrd="0" presId="urn:microsoft.com/office/officeart/2005/8/layout/orgChart1"/>
    <dgm:cxn modelId="{CE461426-F224-4C2B-97F8-0FFC6D0B93AA}" type="presOf" srcId="{9CEBE5D1-FE40-4720-82E3-7EFAC35E4F85}" destId="{643E2853-F7ED-4742-986D-DE2B03F71843}" srcOrd="0" destOrd="0" presId="urn:microsoft.com/office/officeart/2005/8/layout/orgChart1"/>
    <dgm:cxn modelId="{B6251A4D-A900-4A17-93A2-3915BEFD4823}" type="presOf" srcId="{216BEA2D-69D6-4327-BAC8-7B407E04EE6D}" destId="{793F71F4-C815-462D-9E57-7603F97323F8}" srcOrd="0" destOrd="0" presId="urn:microsoft.com/office/officeart/2005/8/layout/orgChart1"/>
    <dgm:cxn modelId="{4AE1D877-4951-4CE2-A4F8-28E5120EFF25}" type="presOf" srcId="{D9F7B69D-8870-45A7-AE23-E9F42D1BDDE8}" destId="{3D083F4B-6CD9-44A8-98AD-CB38B393E115}" srcOrd="0" destOrd="0" presId="urn:microsoft.com/office/officeart/2005/8/layout/orgChart1"/>
    <dgm:cxn modelId="{452B2591-9B02-4BAF-8EEF-FC4B068B649E}" type="presOf" srcId="{6DC6FC50-7A8F-489D-8EAA-57C8D0352082}" destId="{B60196DD-FF3A-4DB6-8846-C0C0F42BA8A2}" srcOrd="0" destOrd="0" presId="urn:microsoft.com/office/officeart/2005/8/layout/orgChart1"/>
    <dgm:cxn modelId="{17E0F8B2-7E51-4B58-A916-981EA6510048}" srcId="{216BEA2D-69D6-4327-BAC8-7B407E04EE6D}" destId="{0B6EACD1-2D71-43FD-9208-03937135B8AA}" srcOrd="0" destOrd="0" parTransId="{E6D1D466-38FE-4880-9812-41C6ED67744E}" sibTransId="{FFFEF7AF-6385-4FBC-BC1F-FFA8D40E7DE8}"/>
    <dgm:cxn modelId="{5809D1D6-9A8D-4D33-991A-14C07894D0D4}" srcId="{D9F7B69D-8870-45A7-AE23-E9F42D1BDDE8}" destId="{216BEA2D-69D6-4327-BAC8-7B407E04EE6D}" srcOrd="0" destOrd="0" parTransId="{9A410714-738F-447F-A1EC-6591F44EE860}" sibTransId="{CAED97E4-99A6-4795-B5D9-72CB071FEDBB}"/>
    <dgm:cxn modelId="{1E5372E0-22A2-4F8A-BA6D-17CED12279CF}" type="presOf" srcId="{216BEA2D-69D6-4327-BAC8-7B407E04EE6D}" destId="{71DC19E9-E56A-4A51-AD4C-B655CF3B3635}" srcOrd="1" destOrd="0" presId="urn:microsoft.com/office/officeart/2005/8/layout/orgChart1"/>
    <dgm:cxn modelId="{EF0451E3-1B68-4C0C-B1EA-27B501FBF129}" srcId="{216BEA2D-69D6-4327-BAC8-7B407E04EE6D}" destId="{9CEBE5D1-FE40-4720-82E3-7EFAC35E4F85}" srcOrd="1" destOrd="0" parTransId="{6DC6FC50-7A8F-489D-8EAA-57C8D0352082}" sibTransId="{41791E90-9020-4AA1-80FD-98132B93EDB1}"/>
    <dgm:cxn modelId="{BB872AE7-3AC4-4E51-BA1B-B9CE4F43056B}" type="presOf" srcId="{0B6EACD1-2D71-43FD-9208-03937135B8AA}" destId="{8DA01A51-AE66-4074-B8DA-045433DA161E}" srcOrd="1" destOrd="0" presId="urn:microsoft.com/office/officeart/2005/8/layout/orgChart1"/>
    <dgm:cxn modelId="{24D1282F-1B55-4033-9ADE-0055334A15D4}" type="presParOf" srcId="{3D083F4B-6CD9-44A8-98AD-CB38B393E115}" destId="{3E113B03-39AD-433E-9B90-352D4B522B31}" srcOrd="0" destOrd="0" presId="urn:microsoft.com/office/officeart/2005/8/layout/orgChart1"/>
    <dgm:cxn modelId="{4DC3B8FB-1C45-40DF-B342-86B638055573}" type="presParOf" srcId="{3E113B03-39AD-433E-9B90-352D4B522B31}" destId="{5BB68424-37DA-4212-A371-25C44B8861C9}" srcOrd="0" destOrd="0" presId="urn:microsoft.com/office/officeart/2005/8/layout/orgChart1"/>
    <dgm:cxn modelId="{8C70D298-CA76-44D0-8755-3285BDBECE48}" type="presParOf" srcId="{5BB68424-37DA-4212-A371-25C44B8861C9}" destId="{793F71F4-C815-462D-9E57-7603F97323F8}" srcOrd="0" destOrd="0" presId="urn:microsoft.com/office/officeart/2005/8/layout/orgChart1"/>
    <dgm:cxn modelId="{0D66E58F-DF82-4461-B366-0678F1398822}" type="presParOf" srcId="{5BB68424-37DA-4212-A371-25C44B8861C9}" destId="{71DC19E9-E56A-4A51-AD4C-B655CF3B3635}" srcOrd="1" destOrd="0" presId="urn:microsoft.com/office/officeart/2005/8/layout/orgChart1"/>
    <dgm:cxn modelId="{35B88AE4-A148-489F-93E6-4DF52338E823}" type="presParOf" srcId="{3E113B03-39AD-433E-9B90-352D4B522B31}" destId="{13057AF3-F3A3-4CA8-95DD-014DE3F89A30}" srcOrd="1" destOrd="0" presId="urn:microsoft.com/office/officeart/2005/8/layout/orgChart1"/>
    <dgm:cxn modelId="{ADC175C8-2656-41FB-871A-6EED1DB38C5A}" type="presParOf" srcId="{13057AF3-F3A3-4CA8-95DD-014DE3F89A30}" destId="{D2E062B6-D57D-4F0E-AD50-8668FC7EE41F}" srcOrd="0" destOrd="0" presId="urn:microsoft.com/office/officeart/2005/8/layout/orgChart1"/>
    <dgm:cxn modelId="{013981EB-B162-44BA-80D0-B844DBFB5EFE}" type="presParOf" srcId="{13057AF3-F3A3-4CA8-95DD-014DE3F89A30}" destId="{27C71D9F-9054-4C2C-B728-A4DC7E39BC7D}" srcOrd="1" destOrd="0" presId="urn:microsoft.com/office/officeart/2005/8/layout/orgChart1"/>
    <dgm:cxn modelId="{F78D7B6E-C193-46D2-8CB3-85CB7BECAA9B}" type="presParOf" srcId="{27C71D9F-9054-4C2C-B728-A4DC7E39BC7D}" destId="{2A590E65-ED15-4DEC-A0FA-2648A19BDB40}" srcOrd="0" destOrd="0" presId="urn:microsoft.com/office/officeart/2005/8/layout/orgChart1"/>
    <dgm:cxn modelId="{BE15DBF9-DD9A-48BC-AFF3-A823A2E632A8}" type="presParOf" srcId="{2A590E65-ED15-4DEC-A0FA-2648A19BDB40}" destId="{B3360AF7-D0EF-473B-9B96-9DDDF77EA02D}" srcOrd="0" destOrd="0" presId="urn:microsoft.com/office/officeart/2005/8/layout/orgChart1"/>
    <dgm:cxn modelId="{6EF97941-9CCE-49F4-8124-7DD7CF204597}" type="presParOf" srcId="{2A590E65-ED15-4DEC-A0FA-2648A19BDB40}" destId="{8DA01A51-AE66-4074-B8DA-045433DA161E}" srcOrd="1" destOrd="0" presId="urn:microsoft.com/office/officeart/2005/8/layout/orgChart1"/>
    <dgm:cxn modelId="{CBAF956E-325B-495B-8756-3E9A6ABF6E1D}" type="presParOf" srcId="{27C71D9F-9054-4C2C-B728-A4DC7E39BC7D}" destId="{80DAB4A0-200E-4E99-B0AB-AC1AF626E74C}" srcOrd="1" destOrd="0" presId="urn:microsoft.com/office/officeart/2005/8/layout/orgChart1"/>
    <dgm:cxn modelId="{FCA40CE6-C0DE-485D-BCBA-1E949A852765}" type="presParOf" srcId="{27C71D9F-9054-4C2C-B728-A4DC7E39BC7D}" destId="{3CE30F86-8502-4DDA-A6F8-B177F695FD91}" srcOrd="2" destOrd="0" presId="urn:microsoft.com/office/officeart/2005/8/layout/orgChart1"/>
    <dgm:cxn modelId="{867B23EF-D6D8-4009-9456-548617F1BF1C}" type="presParOf" srcId="{13057AF3-F3A3-4CA8-95DD-014DE3F89A30}" destId="{B60196DD-FF3A-4DB6-8846-C0C0F42BA8A2}" srcOrd="2" destOrd="0" presId="urn:microsoft.com/office/officeart/2005/8/layout/orgChart1"/>
    <dgm:cxn modelId="{455DF4D1-2F11-423C-88DC-5270DD91ACF9}" type="presParOf" srcId="{13057AF3-F3A3-4CA8-95DD-014DE3F89A30}" destId="{C32FF001-83F1-48FD-9233-8C0109C7CA02}" srcOrd="3" destOrd="0" presId="urn:microsoft.com/office/officeart/2005/8/layout/orgChart1"/>
    <dgm:cxn modelId="{8E5C937E-5297-4285-AC4C-5BFC29623285}" type="presParOf" srcId="{C32FF001-83F1-48FD-9233-8C0109C7CA02}" destId="{462B72D6-C1C8-4D60-AD5D-4259B0073EA1}" srcOrd="0" destOrd="0" presId="urn:microsoft.com/office/officeart/2005/8/layout/orgChart1"/>
    <dgm:cxn modelId="{AD455D0C-8A23-490B-BA6B-764FDB798D8C}" type="presParOf" srcId="{462B72D6-C1C8-4D60-AD5D-4259B0073EA1}" destId="{643E2853-F7ED-4742-986D-DE2B03F71843}" srcOrd="0" destOrd="0" presId="urn:microsoft.com/office/officeart/2005/8/layout/orgChart1"/>
    <dgm:cxn modelId="{21AFA06B-3628-4583-8630-E27D80A42F37}" type="presParOf" srcId="{462B72D6-C1C8-4D60-AD5D-4259B0073EA1}" destId="{A5DB36F0-6F8E-42FC-A95E-6FBC4EC975D7}" srcOrd="1" destOrd="0" presId="urn:microsoft.com/office/officeart/2005/8/layout/orgChart1"/>
    <dgm:cxn modelId="{3B2DCF30-7972-446B-A0F2-D608D6A39AFA}" type="presParOf" srcId="{C32FF001-83F1-48FD-9233-8C0109C7CA02}" destId="{10632BAC-9F1D-46F3-8368-AAD573975B31}" srcOrd="1" destOrd="0" presId="urn:microsoft.com/office/officeart/2005/8/layout/orgChart1"/>
    <dgm:cxn modelId="{CC86AC57-7FE6-4C46-BCA7-23B08EDD3367}" type="presParOf" srcId="{C32FF001-83F1-48FD-9233-8C0109C7CA02}" destId="{3DB7E9C4-D8E8-4EE4-A335-D8BF8A45BA28}" srcOrd="2" destOrd="0" presId="urn:microsoft.com/office/officeart/2005/8/layout/orgChart1"/>
    <dgm:cxn modelId="{703A42C9-350A-404A-BFC7-7633321513E7}" type="presParOf" srcId="{3E113B03-39AD-433E-9B90-352D4B522B31}" destId="{AE9BC7AE-1F02-4484-BF88-338BA708A0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FB093-B5A1-4216-B14F-07BE6A8AF293}">
      <dsp:nvSpPr>
        <dsp:cNvPr id="0" name=""/>
        <dsp:cNvSpPr/>
      </dsp:nvSpPr>
      <dsp:spPr>
        <a:xfrm>
          <a:off x="3406" y="712164"/>
          <a:ext cx="5982941" cy="63458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ТРАНСПОРТНЫЕ МАШИНЫ</a:t>
          </a:r>
        </a:p>
      </dsp:txBody>
      <dsp:txXfrm>
        <a:off x="21992" y="730750"/>
        <a:ext cx="5945769" cy="597413"/>
      </dsp:txXfrm>
    </dsp:sp>
    <dsp:sp modelId="{66E447F9-9FBF-4906-8EE2-EC719E1B3493}">
      <dsp:nvSpPr>
        <dsp:cNvPr id="0" name=""/>
        <dsp:cNvSpPr/>
      </dsp:nvSpPr>
      <dsp:spPr>
        <a:xfrm>
          <a:off x="601700" y="1346749"/>
          <a:ext cx="598294" cy="342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074"/>
              </a:lnTo>
              <a:lnTo>
                <a:pt x="598294" y="3420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D38F2323-7D11-4D3E-AAB8-5FFDDE4B79CD}">
      <dsp:nvSpPr>
        <dsp:cNvPr id="0" name=""/>
        <dsp:cNvSpPr/>
      </dsp:nvSpPr>
      <dsp:spPr>
        <a:xfrm>
          <a:off x="1199994" y="1460774"/>
          <a:ext cx="6572599" cy="45609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9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  5.1 Общая характеристика видов транспорта</a:t>
          </a:r>
        </a:p>
      </dsp:txBody>
      <dsp:txXfrm>
        <a:off x="1213353" y="1474133"/>
        <a:ext cx="6545881" cy="429381"/>
      </dsp:txXfrm>
    </dsp:sp>
    <dsp:sp modelId="{ED592722-656C-4218-A490-9636062732F0}">
      <dsp:nvSpPr>
        <dsp:cNvPr id="0" name=""/>
        <dsp:cNvSpPr/>
      </dsp:nvSpPr>
      <dsp:spPr>
        <a:xfrm>
          <a:off x="601700" y="1346749"/>
          <a:ext cx="598294" cy="912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199"/>
              </a:lnTo>
              <a:lnTo>
                <a:pt x="598294" y="91219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AA093-F280-47D5-BCF1-14731CCBAA63}">
      <dsp:nvSpPr>
        <dsp:cNvPr id="0" name=""/>
        <dsp:cNvSpPr/>
      </dsp:nvSpPr>
      <dsp:spPr>
        <a:xfrm>
          <a:off x="1199994" y="2030898"/>
          <a:ext cx="6572599" cy="45609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9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  5.2 Грузовые автомобили</a:t>
          </a:r>
        </a:p>
      </dsp:txBody>
      <dsp:txXfrm>
        <a:off x="1213353" y="2044257"/>
        <a:ext cx="6545881" cy="429381"/>
      </dsp:txXfrm>
    </dsp:sp>
    <dsp:sp modelId="{1B3E0EA4-E1E2-4812-8341-8FD8210D9E31}">
      <dsp:nvSpPr>
        <dsp:cNvPr id="0" name=""/>
        <dsp:cNvSpPr/>
      </dsp:nvSpPr>
      <dsp:spPr>
        <a:xfrm>
          <a:off x="601700" y="1346749"/>
          <a:ext cx="598294" cy="1482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323"/>
              </a:lnTo>
              <a:lnTo>
                <a:pt x="598294" y="148232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63B42-7571-4FB3-A262-7AB02CF76015}">
      <dsp:nvSpPr>
        <dsp:cNvPr id="0" name=""/>
        <dsp:cNvSpPr/>
      </dsp:nvSpPr>
      <dsp:spPr>
        <a:xfrm>
          <a:off x="1199994" y="2601023"/>
          <a:ext cx="6572599" cy="45609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9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  5.3 Тракторы</a:t>
          </a:r>
        </a:p>
      </dsp:txBody>
      <dsp:txXfrm>
        <a:off x="1213353" y="2614382"/>
        <a:ext cx="6545881" cy="429381"/>
      </dsp:txXfrm>
    </dsp:sp>
    <dsp:sp modelId="{BAEB8637-FDC5-49B9-A6F5-26E8DB4032B6}">
      <dsp:nvSpPr>
        <dsp:cNvPr id="0" name=""/>
        <dsp:cNvSpPr/>
      </dsp:nvSpPr>
      <dsp:spPr>
        <a:xfrm>
          <a:off x="601700" y="1346749"/>
          <a:ext cx="598294" cy="205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448"/>
              </a:lnTo>
              <a:lnTo>
                <a:pt x="598294" y="205244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9159E-6EA7-40C3-A367-CC1C56624F96}">
      <dsp:nvSpPr>
        <dsp:cNvPr id="0" name=""/>
        <dsp:cNvSpPr/>
      </dsp:nvSpPr>
      <dsp:spPr>
        <a:xfrm>
          <a:off x="1199994" y="3171147"/>
          <a:ext cx="6572599" cy="45609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ru-RU" sz="19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n-ea"/>
              <a:cs typeface="+mn-cs"/>
            </a:rPr>
            <a:t>  5.4 Пневмоколесные тягачи</a:t>
          </a:r>
        </a:p>
      </dsp:txBody>
      <dsp:txXfrm>
        <a:off x="1213353" y="3184506"/>
        <a:ext cx="6545881" cy="429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B621E-5D9C-4199-B763-D104AA7C45DF}">
      <dsp:nvSpPr>
        <dsp:cNvPr id="0" name=""/>
        <dsp:cNvSpPr/>
      </dsp:nvSpPr>
      <dsp:spPr>
        <a:xfrm>
          <a:off x="4070920" y="599934"/>
          <a:ext cx="2150850" cy="251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55"/>
              </a:lnTo>
              <a:lnTo>
                <a:pt x="2150850" y="125955"/>
              </a:lnTo>
              <a:lnTo>
                <a:pt x="2150850" y="2519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E0360-6D8A-4D3C-8E5C-66E2E71954A8}">
      <dsp:nvSpPr>
        <dsp:cNvPr id="0" name=""/>
        <dsp:cNvSpPr/>
      </dsp:nvSpPr>
      <dsp:spPr>
        <a:xfrm>
          <a:off x="3890636" y="599934"/>
          <a:ext cx="180284" cy="251910"/>
        </a:xfrm>
        <a:custGeom>
          <a:avLst/>
          <a:gdLst/>
          <a:ahLst/>
          <a:cxnLst/>
          <a:rect l="0" t="0" r="0" b="0"/>
          <a:pathLst>
            <a:path>
              <a:moveTo>
                <a:pt x="180284" y="0"/>
              </a:moveTo>
              <a:lnTo>
                <a:pt x="180284" y="125955"/>
              </a:lnTo>
              <a:lnTo>
                <a:pt x="0" y="125955"/>
              </a:lnTo>
              <a:lnTo>
                <a:pt x="0" y="2519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3C128-09C5-423C-858B-7F18C53C137E}">
      <dsp:nvSpPr>
        <dsp:cNvPr id="0" name=""/>
        <dsp:cNvSpPr/>
      </dsp:nvSpPr>
      <dsp:spPr>
        <a:xfrm>
          <a:off x="1739785" y="1451632"/>
          <a:ext cx="1080949" cy="251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55"/>
              </a:lnTo>
              <a:lnTo>
                <a:pt x="1080949" y="125955"/>
              </a:lnTo>
              <a:lnTo>
                <a:pt x="1080949" y="2519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C02FC-2C90-41FA-8472-1218C3BB6C5E}">
      <dsp:nvSpPr>
        <dsp:cNvPr id="0" name=""/>
        <dsp:cNvSpPr/>
      </dsp:nvSpPr>
      <dsp:spPr>
        <a:xfrm>
          <a:off x="1739785" y="1451632"/>
          <a:ext cx="360316" cy="251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55"/>
              </a:lnTo>
              <a:lnTo>
                <a:pt x="360316" y="125955"/>
              </a:lnTo>
              <a:lnTo>
                <a:pt x="360316" y="2519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98EC5-C98D-42B4-851A-D11D7D4242E5}">
      <dsp:nvSpPr>
        <dsp:cNvPr id="0" name=""/>
        <dsp:cNvSpPr/>
      </dsp:nvSpPr>
      <dsp:spPr>
        <a:xfrm>
          <a:off x="1379469" y="1451632"/>
          <a:ext cx="360316" cy="251910"/>
        </a:xfrm>
        <a:custGeom>
          <a:avLst/>
          <a:gdLst/>
          <a:ahLst/>
          <a:cxnLst/>
          <a:rect l="0" t="0" r="0" b="0"/>
          <a:pathLst>
            <a:path>
              <a:moveTo>
                <a:pt x="360316" y="0"/>
              </a:moveTo>
              <a:lnTo>
                <a:pt x="360316" y="125955"/>
              </a:lnTo>
              <a:lnTo>
                <a:pt x="0" y="125955"/>
              </a:lnTo>
              <a:lnTo>
                <a:pt x="0" y="2519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214E8-4DB6-4F18-B8CF-F61B52DA7C0F}">
      <dsp:nvSpPr>
        <dsp:cNvPr id="0" name=""/>
        <dsp:cNvSpPr/>
      </dsp:nvSpPr>
      <dsp:spPr>
        <a:xfrm>
          <a:off x="658836" y="1451632"/>
          <a:ext cx="1080949" cy="251910"/>
        </a:xfrm>
        <a:custGeom>
          <a:avLst/>
          <a:gdLst/>
          <a:ahLst/>
          <a:cxnLst/>
          <a:rect l="0" t="0" r="0" b="0"/>
          <a:pathLst>
            <a:path>
              <a:moveTo>
                <a:pt x="1080949" y="0"/>
              </a:moveTo>
              <a:lnTo>
                <a:pt x="1080949" y="125955"/>
              </a:lnTo>
              <a:lnTo>
                <a:pt x="0" y="125955"/>
              </a:lnTo>
              <a:lnTo>
                <a:pt x="0" y="2519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5C508-423B-444A-9558-7F4CCE782E61}">
      <dsp:nvSpPr>
        <dsp:cNvPr id="0" name=""/>
        <dsp:cNvSpPr/>
      </dsp:nvSpPr>
      <dsp:spPr>
        <a:xfrm>
          <a:off x="1739785" y="599934"/>
          <a:ext cx="2331134" cy="251910"/>
        </a:xfrm>
        <a:custGeom>
          <a:avLst/>
          <a:gdLst/>
          <a:ahLst/>
          <a:cxnLst/>
          <a:rect l="0" t="0" r="0" b="0"/>
          <a:pathLst>
            <a:path>
              <a:moveTo>
                <a:pt x="2331134" y="0"/>
              </a:moveTo>
              <a:lnTo>
                <a:pt x="2331134" y="125955"/>
              </a:lnTo>
              <a:lnTo>
                <a:pt x="0" y="125955"/>
              </a:lnTo>
              <a:lnTo>
                <a:pt x="0" y="2519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977A3-DC27-412C-9608-562A7BC02278}">
      <dsp:nvSpPr>
        <dsp:cNvPr id="0" name=""/>
        <dsp:cNvSpPr/>
      </dsp:nvSpPr>
      <dsp:spPr>
        <a:xfrm>
          <a:off x="2191473" y="146"/>
          <a:ext cx="3758892" cy="599787"/>
        </a:xfrm>
        <a:prstGeom prst="rect">
          <a:avLst/>
        </a:prstGeom>
        <a:solidFill>
          <a:srgbClr val="FFC000"/>
        </a:soli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Palatino Linotype" pitchFamily="18" charset="0"/>
              <a:cs typeface="Tahoma" pitchFamily="34" charset="0"/>
            </a:rPr>
            <a:t>Виды транспорта</a:t>
          </a:r>
        </a:p>
      </dsp:txBody>
      <dsp:txXfrm>
        <a:off x="2191473" y="146"/>
        <a:ext cx="3758892" cy="599787"/>
      </dsp:txXfrm>
    </dsp:sp>
    <dsp:sp modelId="{BD444D78-7F7F-46CC-8C45-C8C5BCE14CF0}">
      <dsp:nvSpPr>
        <dsp:cNvPr id="0" name=""/>
        <dsp:cNvSpPr/>
      </dsp:nvSpPr>
      <dsp:spPr>
        <a:xfrm>
          <a:off x="790315" y="851845"/>
          <a:ext cx="1898939" cy="599787"/>
        </a:xfrm>
        <a:prstGeom prst="rect">
          <a:avLst/>
        </a:prstGeom>
        <a:solidFill>
          <a:srgbClr val="00B0F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1" kern="1200" dirty="0">
              <a:solidFill>
                <a:schemeClr val="tx1"/>
              </a:solidFill>
            </a:rPr>
            <a:t>наземный</a:t>
          </a:r>
        </a:p>
      </dsp:txBody>
      <dsp:txXfrm>
        <a:off x="790315" y="851845"/>
        <a:ext cx="1898939" cy="599787"/>
      </dsp:txXfrm>
    </dsp:sp>
    <dsp:sp modelId="{2CD9E81F-D290-41B7-8CEA-F0FB0D05EB75}">
      <dsp:nvSpPr>
        <dsp:cNvPr id="0" name=""/>
        <dsp:cNvSpPr/>
      </dsp:nvSpPr>
      <dsp:spPr>
        <a:xfrm>
          <a:off x="424475" y="1703543"/>
          <a:ext cx="468722" cy="2976829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1" kern="1200" dirty="0">
              <a:solidFill>
                <a:schemeClr val="tx1"/>
              </a:solidFill>
            </a:rPr>
            <a:t>автомобильный</a:t>
          </a:r>
        </a:p>
      </dsp:txBody>
      <dsp:txXfrm>
        <a:off x="424475" y="1703543"/>
        <a:ext cx="468722" cy="2976829"/>
      </dsp:txXfrm>
    </dsp:sp>
    <dsp:sp modelId="{D340D240-E06A-47CE-AFE6-0ACAAF7F7CB6}">
      <dsp:nvSpPr>
        <dsp:cNvPr id="0" name=""/>
        <dsp:cNvSpPr/>
      </dsp:nvSpPr>
      <dsp:spPr>
        <a:xfrm>
          <a:off x="1145108" y="1703543"/>
          <a:ext cx="468722" cy="2976829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1" kern="1200" dirty="0">
              <a:solidFill>
                <a:schemeClr val="tx1"/>
              </a:solidFill>
            </a:rPr>
            <a:t>тракторный</a:t>
          </a:r>
        </a:p>
      </dsp:txBody>
      <dsp:txXfrm>
        <a:off x="1145108" y="1703543"/>
        <a:ext cx="468722" cy="2976829"/>
      </dsp:txXfrm>
    </dsp:sp>
    <dsp:sp modelId="{CF5B331B-F13F-4AA5-8167-FF6CBDF0646A}">
      <dsp:nvSpPr>
        <dsp:cNvPr id="0" name=""/>
        <dsp:cNvSpPr/>
      </dsp:nvSpPr>
      <dsp:spPr>
        <a:xfrm>
          <a:off x="1865741" y="1703543"/>
          <a:ext cx="468722" cy="2976829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1" kern="1200" dirty="0">
              <a:solidFill>
                <a:schemeClr val="tx1"/>
              </a:solidFill>
            </a:rPr>
            <a:t>железнодорожный</a:t>
          </a:r>
        </a:p>
      </dsp:txBody>
      <dsp:txXfrm>
        <a:off x="1865741" y="1703543"/>
        <a:ext cx="468722" cy="2976829"/>
      </dsp:txXfrm>
    </dsp:sp>
    <dsp:sp modelId="{655B588A-7F6F-4DAD-BF5E-9DC5C9E708CA}">
      <dsp:nvSpPr>
        <dsp:cNvPr id="0" name=""/>
        <dsp:cNvSpPr/>
      </dsp:nvSpPr>
      <dsp:spPr>
        <a:xfrm>
          <a:off x="2586373" y="1703543"/>
          <a:ext cx="468722" cy="2976829"/>
        </a:xfrm>
        <a:prstGeom prst="rect">
          <a:avLst/>
        </a:prstGeom>
        <a:solidFill>
          <a:srgbClr val="92D05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1" kern="1200" dirty="0">
              <a:solidFill>
                <a:schemeClr val="tx1"/>
              </a:solidFill>
            </a:rPr>
            <a:t>трубопроводный</a:t>
          </a:r>
        </a:p>
      </dsp:txBody>
      <dsp:txXfrm>
        <a:off x="2586373" y="1703543"/>
        <a:ext cx="468722" cy="2976829"/>
      </dsp:txXfrm>
    </dsp:sp>
    <dsp:sp modelId="{32665B84-A832-418C-BFA7-1564622DB3AF}">
      <dsp:nvSpPr>
        <dsp:cNvPr id="0" name=""/>
        <dsp:cNvSpPr/>
      </dsp:nvSpPr>
      <dsp:spPr>
        <a:xfrm>
          <a:off x="2941166" y="851845"/>
          <a:ext cx="1898939" cy="599787"/>
        </a:xfrm>
        <a:prstGeom prst="rect">
          <a:avLst/>
        </a:prstGeom>
        <a:solidFill>
          <a:srgbClr val="00B0F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i="1" kern="1200" dirty="0">
              <a:solidFill>
                <a:schemeClr val="tx1"/>
              </a:solidFill>
            </a:rPr>
            <a:t>водный</a:t>
          </a:r>
        </a:p>
      </dsp:txBody>
      <dsp:txXfrm>
        <a:off x="2941166" y="851845"/>
        <a:ext cx="1898939" cy="599787"/>
      </dsp:txXfrm>
    </dsp:sp>
    <dsp:sp modelId="{6A4AE991-4C5F-42AE-A826-0AF8628BA81C}">
      <dsp:nvSpPr>
        <dsp:cNvPr id="0" name=""/>
        <dsp:cNvSpPr/>
      </dsp:nvSpPr>
      <dsp:spPr>
        <a:xfrm>
          <a:off x="5092016" y="851845"/>
          <a:ext cx="2259507" cy="599787"/>
        </a:xfrm>
        <a:prstGeom prst="rect">
          <a:avLst/>
        </a:prstGeom>
        <a:solidFill>
          <a:srgbClr val="00B0F0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chemeClr val="tx1"/>
              </a:solidFill>
            </a:rPr>
            <a:t>воздушный</a:t>
          </a:r>
        </a:p>
      </dsp:txBody>
      <dsp:txXfrm>
        <a:off x="5092016" y="851845"/>
        <a:ext cx="2259507" cy="599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60736-E220-4F32-B479-5928D652FC62}">
      <dsp:nvSpPr>
        <dsp:cNvPr id="0" name=""/>
        <dsp:cNvSpPr/>
      </dsp:nvSpPr>
      <dsp:spPr>
        <a:xfrm>
          <a:off x="3048000" y="873578"/>
          <a:ext cx="2109210" cy="366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30"/>
              </a:lnTo>
              <a:lnTo>
                <a:pt x="2109210" y="183030"/>
              </a:lnTo>
              <a:lnTo>
                <a:pt x="2109210" y="366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C7F6D-2FD6-417E-9F46-B92A1F9E5D5C}">
      <dsp:nvSpPr>
        <dsp:cNvPr id="0" name=""/>
        <dsp:cNvSpPr/>
      </dsp:nvSpPr>
      <dsp:spPr>
        <a:xfrm>
          <a:off x="3002280" y="873578"/>
          <a:ext cx="91440" cy="366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47D82-7A05-42CE-AEF8-AAE6E1D70E97}">
      <dsp:nvSpPr>
        <dsp:cNvPr id="0" name=""/>
        <dsp:cNvSpPr/>
      </dsp:nvSpPr>
      <dsp:spPr>
        <a:xfrm>
          <a:off x="938789" y="873578"/>
          <a:ext cx="2109210" cy="366061"/>
        </a:xfrm>
        <a:custGeom>
          <a:avLst/>
          <a:gdLst/>
          <a:ahLst/>
          <a:cxnLst/>
          <a:rect l="0" t="0" r="0" b="0"/>
          <a:pathLst>
            <a:path>
              <a:moveTo>
                <a:pt x="2109210" y="0"/>
              </a:moveTo>
              <a:lnTo>
                <a:pt x="2109210" y="183030"/>
              </a:lnTo>
              <a:lnTo>
                <a:pt x="0" y="183030"/>
              </a:lnTo>
              <a:lnTo>
                <a:pt x="0" y="366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ABC2E-58F5-4B8C-9597-2A5D298046C1}">
      <dsp:nvSpPr>
        <dsp:cNvPr id="0" name=""/>
        <dsp:cNvSpPr/>
      </dsp:nvSpPr>
      <dsp:spPr>
        <a:xfrm>
          <a:off x="602474" y="2003"/>
          <a:ext cx="4891050" cy="871574"/>
        </a:xfrm>
        <a:prstGeom prst="flowChartAlternateProcess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solidFill>
                <a:schemeClr val="tx1"/>
              </a:solidFill>
            </a:rPr>
            <a:t>Грузовые автомобили</a:t>
          </a:r>
        </a:p>
      </dsp:txBody>
      <dsp:txXfrm>
        <a:off x="645020" y="44549"/>
        <a:ext cx="4805958" cy="786482"/>
      </dsp:txXfrm>
    </dsp:sp>
    <dsp:sp modelId="{CA4108CA-278A-48B0-80D6-4D0BD544D35D}">
      <dsp:nvSpPr>
        <dsp:cNvPr id="0" name=""/>
        <dsp:cNvSpPr/>
      </dsp:nvSpPr>
      <dsp:spPr>
        <a:xfrm>
          <a:off x="67214" y="1239639"/>
          <a:ext cx="1743149" cy="3544703"/>
        </a:xfrm>
        <a:prstGeom prst="flowChartAlternateProcess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i="1" kern="1200" dirty="0">
              <a:solidFill>
                <a:schemeClr val="tx1"/>
              </a:solidFill>
            </a:rPr>
            <a:t>общего назначения</a:t>
          </a:r>
        </a:p>
      </dsp:txBody>
      <dsp:txXfrm>
        <a:off x="152306" y="1324731"/>
        <a:ext cx="1572965" cy="3374519"/>
      </dsp:txXfrm>
    </dsp:sp>
    <dsp:sp modelId="{6CC7B3E4-03E3-4A49-A1E1-4286F43AB4B8}">
      <dsp:nvSpPr>
        <dsp:cNvPr id="0" name=""/>
        <dsp:cNvSpPr/>
      </dsp:nvSpPr>
      <dsp:spPr>
        <a:xfrm>
          <a:off x="2176425" y="1239639"/>
          <a:ext cx="1743149" cy="3544703"/>
        </a:xfrm>
        <a:prstGeom prst="flowChartAlternateProcess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i="1" kern="1200" dirty="0" err="1">
              <a:solidFill>
                <a:schemeClr val="tx1"/>
              </a:solidFill>
            </a:rPr>
            <a:t>специализиро</a:t>
          </a:r>
          <a:r>
            <a:rPr lang="ru-RU" sz="3300" b="1" i="1" kern="1200" dirty="0">
              <a:solidFill>
                <a:schemeClr val="tx1"/>
              </a:solidFill>
            </a:rPr>
            <a:t>-ванные</a:t>
          </a:r>
        </a:p>
      </dsp:txBody>
      <dsp:txXfrm>
        <a:off x="2261517" y="1324731"/>
        <a:ext cx="1572965" cy="3374519"/>
      </dsp:txXfrm>
    </dsp:sp>
    <dsp:sp modelId="{8F12E870-1A06-4CE9-B5B7-67CEF345C241}">
      <dsp:nvSpPr>
        <dsp:cNvPr id="0" name=""/>
        <dsp:cNvSpPr/>
      </dsp:nvSpPr>
      <dsp:spPr>
        <a:xfrm>
          <a:off x="4285636" y="1239639"/>
          <a:ext cx="1743149" cy="3544703"/>
        </a:xfrm>
        <a:prstGeom prst="flowChartAlternateProcess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i="1" kern="1200" dirty="0">
              <a:solidFill>
                <a:schemeClr val="tx1"/>
              </a:solidFill>
            </a:rPr>
            <a:t>специальные</a:t>
          </a:r>
        </a:p>
      </dsp:txBody>
      <dsp:txXfrm>
        <a:off x="4370728" y="1324731"/>
        <a:ext cx="1572965" cy="3374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3536A-6DE1-43A1-911A-C33A59020FED}">
      <dsp:nvSpPr>
        <dsp:cNvPr id="0" name=""/>
        <dsp:cNvSpPr/>
      </dsp:nvSpPr>
      <dsp:spPr>
        <a:xfrm>
          <a:off x="0" y="0"/>
          <a:ext cx="8001056" cy="137160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chemeClr val="tx1"/>
              </a:solidFill>
            </a:rPr>
            <a:t>Специализированные транспортные средства</a:t>
          </a:r>
        </a:p>
      </dsp:txBody>
      <dsp:txXfrm>
        <a:off x="0" y="0"/>
        <a:ext cx="8001056" cy="1371609"/>
      </dsp:txXfrm>
    </dsp:sp>
    <dsp:sp modelId="{8EB65E6F-2898-4BDB-846C-1FAB3F5B21AC}">
      <dsp:nvSpPr>
        <dsp:cNvPr id="0" name=""/>
        <dsp:cNvSpPr/>
      </dsp:nvSpPr>
      <dsp:spPr>
        <a:xfrm>
          <a:off x="15135" y="1371609"/>
          <a:ext cx="1599820" cy="288038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>
              <a:solidFill>
                <a:schemeClr val="tx1"/>
              </a:solidFill>
            </a:rPr>
            <a:t>автомобили для перевозки грунта и сыпучих грузов </a:t>
          </a:r>
          <a:r>
            <a:rPr lang="ru-RU" sz="1700" i="1" kern="1200" dirty="0">
              <a:solidFill>
                <a:schemeClr val="tx1"/>
              </a:solidFill>
            </a:rPr>
            <a:t>(</a:t>
          </a:r>
          <a:r>
            <a:rPr lang="ru-RU" sz="1700" kern="1200" dirty="0">
              <a:solidFill>
                <a:schemeClr val="tx1"/>
              </a:solidFill>
            </a:rPr>
            <a:t>автомобили-самосвалы и </a:t>
          </a:r>
          <a:r>
            <a:rPr lang="ru-RU" sz="1700" kern="1200" dirty="0" err="1">
              <a:solidFill>
                <a:schemeClr val="tx1"/>
              </a:solidFill>
            </a:rPr>
            <a:t>керамзитовозы</a:t>
          </a:r>
          <a:r>
            <a:rPr lang="ru-RU" sz="1700" kern="1200" dirty="0">
              <a:solidFill>
                <a:schemeClr val="tx1"/>
              </a:solidFill>
            </a:rPr>
            <a:t>)</a:t>
          </a:r>
        </a:p>
      </dsp:txBody>
      <dsp:txXfrm>
        <a:off x="15135" y="1371609"/>
        <a:ext cx="1599820" cy="2880380"/>
      </dsp:txXfrm>
    </dsp:sp>
    <dsp:sp modelId="{2E5E12ED-60A7-41E5-AA5B-BED52D91009D}">
      <dsp:nvSpPr>
        <dsp:cNvPr id="0" name=""/>
        <dsp:cNvSpPr/>
      </dsp:nvSpPr>
      <dsp:spPr>
        <a:xfrm>
          <a:off x="1600797" y="1371609"/>
          <a:ext cx="1599820" cy="2880380"/>
        </a:xfrm>
        <a:prstGeom prst="rect">
          <a:avLst/>
        </a:prstGeom>
        <a:solidFill>
          <a:schemeClr val="accent2">
            <a:shade val="50000"/>
            <a:hueOff val="76819"/>
            <a:satOff val="3309"/>
            <a:lumOff val="171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>
              <a:solidFill>
                <a:schemeClr val="tx1"/>
              </a:solidFill>
            </a:rPr>
            <a:t>автомобили для перевозки строительных конструкций </a:t>
          </a:r>
          <a:r>
            <a:rPr lang="ru-RU" sz="1700" i="1" kern="1200" dirty="0">
              <a:solidFill>
                <a:schemeClr val="tx1"/>
              </a:solidFill>
            </a:rPr>
            <a:t>(</a:t>
          </a:r>
          <a:r>
            <a:rPr lang="ru-RU" sz="1700" kern="1200" dirty="0">
              <a:solidFill>
                <a:schemeClr val="tx1"/>
              </a:solidFill>
            </a:rPr>
            <a:t>панелевозы, </a:t>
          </a:r>
          <a:r>
            <a:rPr lang="ru-RU" sz="1700" kern="1200" dirty="0" err="1">
              <a:solidFill>
                <a:schemeClr val="tx1"/>
              </a:solidFill>
            </a:rPr>
            <a:t>фермовозы</a:t>
          </a:r>
          <a:r>
            <a:rPr lang="ru-RU" sz="1700" kern="1200" dirty="0">
              <a:solidFill>
                <a:schemeClr val="tx1"/>
              </a:solidFill>
            </a:rPr>
            <a:t>, </a:t>
          </a:r>
          <a:r>
            <a:rPr lang="ru-RU" sz="1700" kern="1200" dirty="0" err="1">
              <a:solidFill>
                <a:schemeClr val="tx1"/>
              </a:solidFill>
            </a:rPr>
            <a:t>плитовозы</a:t>
          </a:r>
          <a:r>
            <a:rPr lang="ru-RU" sz="1700" kern="1200" dirty="0">
              <a:solidFill>
                <a:schemeClr val="tx1"/>
              </a:solidFill>
            </a:rPr>
            <a:t>, </a:t>
          </a:r>
          <a:r>
            <a:rPr lang="ru-RU" sz="1700" kern="1200" dirty="0" err="1">
              <a:solidFill>
                <a:schemeClr val="tx1"/>
              </a:solidFill>
            </a:rPr>
            <a:t>сантехкабиновозы</a:t>
          </a:r>
          <a:r>
            <a:rPr lang="ru-RU" sz="1700" kern="1200" dirty="0">
              <a:solidFill>
                <a:schemeClr val="tx1"/>
              </a:solidFill>
            </a:rPr>
            <a:t> и т.п.) </a:t>
          </a:r>
        </a:p>
      </dsp:txBody>
      <dsp:txXfrm>
        <a:off x="1600797" y="1371609"/>
        <a:ext cx="1599820" cy="2880380"/>
      </dsp:txXfrm>
    </dsp:sp>
    <dsp:sp modelId="{FAFCE780-73B7-407A-A279-C1AB4A8E3AD6}">
      <dsp:nvSpPr>
        <dsp:cNvPr id="0" name=""/>
        <dsp:cNvSpPr/>
      </dsp:nvSpPr>
      <dsp:spPr>
        <a:xfrm>
          <a:off x="3214776" y="1371609"/>
          <a:ext cx="1599820" cy="2880380"/>
        </a:xfrm>
        <a:prstGeom prst="rect">
          <a:avLst/>
        </a:prstGeom>
        <a:solidFill>
          <a:schemeClr val="accent2">
            <a:shade val="50000"/>
            <a:hueOff val="153637"/>
            <a:satOff val="6618"/>
            <a:lumOff val="342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>
              <a:solidFill>
                <a:schemeClr val="tx1"/>
              </a:solidFill>
            </a:rPr>
            <a:t>автомобили для перевозки длинномерных грузов </a:t>
          </a:r>
          <a:r>
            <a:rPr lang="ru-RU" sz="1700" i="1" kern="1200" dirty="0">
              <a:solidFill>
                <a:schemeClr val="tx1"/>
              </a:solidFill>
            </a:rPr>
            <a:t>(</a:t>
          </a:r>
          <a:r>
            <a:rPr lang="ru-RU" sz="1700" kern="1200" dirty="0" err="1">
              <a:solidFill>
                <a:schemeClr val="tx1"/>
              </a:solidFill>
            </a:rPr>
            <a:t>трубовозы</a:t>
          </a:r>
          <a:r>
            <a:rPr lang="ru-RU" sz="1700" kern="1200" dirty="0">
              <a:solidFill>
                <a:schemeClr val="tx1"/>
              </a:solidFill>
            </a:rPr>
            <a:t>, </a:t>
          </a:r>
          <a:r>
            <a:rPr lang="ru-RU" sz="1700" kern="1200" dirty="0" err="1">
              <a:solidFill>
                <a:schemeClr val="tx1"/>
              </a:solidFill>
            </a:rPr>
            <a:t>плетевозы</a:t>
          </a:r>
          <a:r>
            <a:rPr lang="ru-RU" sz="1700" kern="1200" dirty="0">
              <a:solidFill>
                <a:schemeClr val="tx1"/>
              </a:solidFill>
            </a:rPr>
            <a:t>, </a:t>
          </a:r>
          <a:r>
            <a:rPr lang="ru-RU" sz="1700" kern="1200" dirty="0" err="1">
              <a:solidFill>
                <a:schemeClr val="tx1"/>
              </a:solidFill>
            </a:rPr>
            <a:t>металловозы</a:t>
          </a:r>
          <a:r>
            <a:rPr lang="ru-RU" sz="1700" kern="1200" dirty="0">
              <a:solidFill>
                <a:schemeClr val="tx1"/>
              </a:solidFill>
            </a:rPr>
            <a:t>)</a:t>
          </a:r>
        </a:p>
      </dsp:txBody>
      <dsp:txXfrm>
        <a:off x="3214776" y="1371609"/>
        <a:ext cx="1599820" cy="2880380"/>
      </dsp:txXfrm>
    </dsp:sp>
    <dsp:sp modelId="{3D83028B-DF39-4F5A-A8E9-C6919F579B16}">
      <dsp:nvSpPr>
        <dsp:cNvPr id="0" name=""/>
        <dsp:cNvSpPr/>
      </dsp:nvSpPr>
      <dsp:spPr>
        <a:xfrm>
          <a:off x="4814596" y="1371609"/>
          <a:ext cx="1599820" cy="2880380"/>
        </a:xfrm>
        <a:prstGeom prst="rect">
          <a:avLst/>
        </a:prstGeom>
        <a:solidFill>
          <a:schemeClr val="accent2">
            <a:shade val="50000"/>
            <a:hueOff val="153637"/>
            <a:satOff val="6618"/>
            <a:lumOff val="342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>
              <a:solidFill>
                <a:schemeClr val="tx1"/>
              </a:solidFill>
            </a:rPr>
            <a:t>автомобили для перевозки строительных грузов в контейнерах </a:t>
          </a:r>
          <a:r>
            <a:rPr lang="ru-RU" sz="1700" i="1" kern="1200" dirty="0">
              <a:solidFill>
                <a:schemeClr val="tx1"/>
              </a:solidFill>
            </a:rPr>
            <a:t>(</a:t>
          </a:r>
          <a:r>
            <a:rPr lang="ru-RU" sz="1700" kern="1200" dirty="0">
              <a:solidFill>
                <a:schemeClr val="tx1"/>
              </a:solidFill>
            </a:rPr>
            <a:t>контейнеровозы)</a:t>
          </a:r>
        </a:p>
      </dsp:txBody>
      <dsp:txXfrm>
        <a:off x="4814596" y="1371609"/>
        <a:ext cx="1599820" cy="2880380"/>
      </dsp:txXfrm>
    </dsp:sp>
    <dsp:sp modelId="{9F8414F4-A6EF-4AF2-835E-64F80A388A52}">
      <dsp:nvSpPr>
        <dsp:cNvPr id="0" name=""/>
        <dsp:cNvSpPr/>
      </dsp:nvSpPr>
      <dsp:spPr>
        <a:xfrm>
          <a:off x="6401235" y="1371609"/>
          <a:ext cx="1599820" cy="2880380"/>
        </a:xfrm>
        <a:prstGeom prst="rect">
          <a:avLst/>
        </a:prstGeom>
        <a:solidFill>
          <a:schemeClr val="accent2">
            <a:shade val="50000"/>
            <a:hueOff val="76819"/>
            <a:satOff val="3309"/>
            <a:lumOff val="171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>
              <a:solidFill>
                <a:schemeClr val="tx1"/>
              </a:solidFill>
            </a:rPr>
            <a:t>автомобили для перевозки технологического оборудования и строительных машин </a:t>
          </a:r>
          <a:r>
            <a:rPr lang="ru-RU" sz="1700" i="1" kern="1200" dirty="0">
              <a:solidFill>
                <a:schemeClr val="tx1"/>
              </a:solidFill>
            </a:rPr>
            <a:t>(</a:t>
          </a:r>
          <a:r>
            <a:rPr lang="ru-RU" sz="1700" kern="1200" dirty="0">
              <a:solidFill>
                <a:schemeClr val="tx1"/>
              </a:solidFill>
            </a:rPr>
            <a:t>тяжеловозы)</a:t>
          </a:r>
        </a:p>
      </dsp:txBody>
      <dsp:txXfrm>
        <a:off x="6401235" y="1371609"/>
        <a:ext cx="1599820" cy="2880380"/>
      </dsp:txXfrm>
    </dsp:sp>
    <dsp:sp modelId="{FAD3D544-D448-4BC7-8AC0-DE8FCFD0B0E6}">
      <dsp:nvSpPr>
        <dsp:cNvPr id="0" name=""/>
        <dsp:cNvSpPr/>
      </dsp:nvSpPr>
      <dsp:spPr>
        <a:xfrm>
          <a:off x="0" y="4251989"/>
          <a:ext cx="8001056" cy="32004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3536A-6DE1-43A1-911A-C33A59020FED}">
      <dsp:nvSpPr>
        <dsp:cNvPr id="0" name=""/>
        <dsp:cNvSpPr/>
      </dsp:nvSpPr>
      <dsp:spPr>
        <a:xfrm>
          <a:off x="0" y="0"/>
          <a:ext cx="8001056" cy="137160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chemeClr val="tx1"/>
              </a:solidFill>
            </a:rPr>
            <a:t>Специальные транспортные средства</a:t>
          </a:r>
        </a:p>
      </dsp:txBody>
      <dsp:txXfrm>
        <a:off x="0" y="0"/>
        <a:ext cx="8001056" cy="1371609"/>
      </dsp:txXfrm>
    </dsp:sp>
    <dsp:sp modelId="{8EB65E6F-2898-4BDB-846C-1FAB3F5B21AC}">
      <dsp:nvSpPr>
        <dsp:cNvPr id="0" name=""/>
        <dsp:cNvSpPr/>
      </dsp:nvSpPr>
      <dsp:spPr>
        <a:xfrm>
          <a:off x="36732" y="1371609"/>
          <a:ext cx="1968734" cy="288038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>
              <a:solidFill>
                <a:schemeClr val="tx1"/>
              </a:solidFill>
            </a:rPr>
            <a:t>автомобили для перевозки жидкотекучих  грузов </a:t>
          </a:r>
          <a:r>
            <a:rPr lang="ru-RU" sz="1700" b="1" kern="1200" dirty="0">
              <a:solidFill>
                <a:schemeClr val="tx1"/>
              </a:solidFill>
            </a:rPr>
            <a:t>(растворов и бетонов, расплавленного битума, жидкого топлива)</a:t>
          </a:r>
        </a:p>
      </dsp:txBody>
      <dsp:txXfrm>
        <a:off x="36732" y="1371609"/>
        <a:ext cx="1968734" cy="2880380"/>
      </dsp:txXfrm>
    </dsp:sp>
    <dsp:sp modelId="{2E5E12ED-60A7-41E5-AA5B-BED52D91009D}">
      <dsp:nvSpPr>
        <dsp:cNvPr id="0" name=""/>
        <dsp:cNvSpPr/>
      </dsp:nvSpPr>
      <dsp:spPr>
        <a:xfrm>
          <a:off x="1968749" y="1371609"/>
          <a:ext cx="4148985" cy="2880380"/>
        </a:xfrm>
        <a:prstGeom prst="rect">
          <a:avLst/>
        </a:prstGeom>
        <a:solidFill>
          <a:schemeClr val="accent2">
            <a:shade val="50000"/>
            <a:hueOff val="128031"/>
            <a:satOff val="5515"/>
            <a:lumOff val="28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>
              <a:solidFill>
                <a:schemeClr val="tx1"/>
              </a:solidFill>
            </a:rPr>
            <a:t>автомобили для перевозки </a:t>
          </a:r>
          <a:r>
            <a:rPr lang="ru-RU" sz="1700" b="1" i="1" kern="1200" dirty="0" err="1">
              <a:solidFill>
                <a:schemeClr val="tx1"/>
              </a:solidFill>
            </a:rPr>
            <a:t>псевдожидких</a:t>
          </a:r>
          <a:r>
            <a:rPr lang="ru-RU" sz="1700" b="1" i="1" kern="1200" dirty="0">
              <a:solidFill>
                <a:schemeClr val="tx1"/>
              </a:solidFill>
            </a:rPr>
            <a:t> грузов</a:t>
          </a:r>
          <a:r>
            <a:rPr lang="ru-RU" sz="1700" b="1" kern="1200" dirty="0">
              <a:solidFill>
                <a:schemeClr val="tx1"/>
              </a:solidFill>
            </a:rPr>
            <a:t> (цемента, </a:t>
          </a:r>
          <a:r>
            <a:rPr lang="ru-RU" sz="1700" b="1" kern="1200" dirty="0" err="1">
              <a:solidFill>
                <a:schemeClr val="tx1"/>
              </a:solidFill>
            </a:rPr>
            <a:t>извести-пушенки</a:t>
          </a:r>
          <a:r>
            <a:rPr lang="ru-RU" sz="1700" b="1" kern="1200" dirty="0">
              <a:solidFill>
                <a:schemeClr val="tx1"/>
              </a:solidFill>
            </a:rPr>
            <a:t>, алебастра, гипса, молотого известняка, сухой золы, минеральных порошков, сухих смесей растворов, мелкозернистых бетонов, их компонентов и других вяжущих веществ)</a:t>
          </a:r>
        </a:p>
      </dsp:txBody>
      <dsp:txXfrm>
        <a:off x="1968749" y="1371609"/>
        <a:ext cx="4148985" cy="2880380"/>
      </dsp:txXfrm>
    </dsp:sp>
    <dsp:sp modelId="{FAFCE780-73B7-407A-A279-C1AB4A8E3AD6}">
      <dsp:nvSpPr>
        <dsp:cNvPr id="0" name=""/>
        <dsp:cNvSpPr/>
      </dsp:nvSpPr>
      <dsp:spPr>
        <a:xfrm>
          <a:off x="6117748" y="1371609"/>
          <a:ext cx="1883307" cy="2880380"/>
        </a:xfrm>
        <a:prstGeom prst="rect">
          <a:avLst/>
        </a:prstGeom>
        <a:solidFill>
          <a:schemeClr val="accent2">
            <a:shade val="50000"/>
            <a:hueOff val="128031"/>
            <a:satOff val="5515"/>
            <a:lumOff val="28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1" kern="1200" dirty="0">
              <a:solidFill>
                <a:schemeClr val="tx1"/>
              </a:solidFill>
            </a:rPr>
            <a:t>другие специальные автомобили</a:t>
          </a:r>
        </a:p>
      </dsp:txBody>
      <dsp:txXfrm>
        <a:off x="6117748" y="1371609"/>
        <a:ext cx="1883307" cy="2880380"/>
      </dsp:txXfrm>
    </dsp:sp>
    <dsp:sp modelId="{FAD3D544-D448-4BC7-8AC0-DE8FCFD0B0E6}">
      <dsp:nvSpPr>
        <dsp:cNvPr id="0" name=""/>
        <dsp:cNvSpPr/>
      </dsp:nvSpPr>
      <dsp:spPr>
        <a:xfrm>
          <a:off x="0" y="4251989"/>
          <a:ext cx="8001056" cy="32004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60736-E220-4F32-B479-5928D652FC62}">
      <dsp:nvSpPr>
        <dsp:cNvPr id="0" name=""/>
        <dsp:cNvSpPr/>
      </dsp:nvSpPr>
      <dsp:spPr>
        <a:xfrm>
          <a:off x="3964809" y="901701"/>
          <a:ext cx="3109364" cy="38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36"/>
              </a:lnTo>
              <a:lnTo>
                <a:pt x="3109364" y="204536"/>
              </a:lnTo>
              <a:lnTo>
                <a:pt x="3109364" y="3841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B57AC-7918-4DA4-8E51-EF87C289FEC1}">
      <dsp:nvSpPr>
        <dsp:cNvPr id="0" name=""/>
        <dsp:cNvSpPr/>
      </dsp:nvSpPr>
      <dsp:spPr>
        <a:xfrm>
          <a:off x="3964809" y="901701"/>
          <a:ext cx="1035087" cy="38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536"/>
              </a:lnTo>
              <a:lnTo>
                <a:pt x="1035087" y="204536"/>
              </a:lnTo>
              <a:lnTo>
                <a:pt x="1035087" y="3841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C7F6D-2FD6-417E-9F46-B92A1F9E5D5C}">
      <dsp:nvSpPr>
        <dsp:cNvPr id="0" name=""/>
        <dsp:cNvSpPr/>
      </dsp:nvSpPr>
      <dsp:spPr>
        <a:xfrm>
          <a:off x="2929721" y="901701"/>
          <a:ext cx="1035087" cy="384180"/>
        </a:xfrm>
        <a:custGeom>
          <a:avLst/>
          <a:gdLst/>
          <a:ahLst/>
          <a:cxnLst/>
          <a:rect l="0" t="0" r="0" b="0"/>
          <a:pathLst>
            <a:path>
              <a:moveTo>
                <a:pt x="1035087" y="0"/>
              </a:moveTo>
              <a:lnTo>
                <a:pt x="1035087" y="204536"/>
              </a:lnTo>
              <a:lnTo>
                <a:pt x="0" y="204536"/>
              </a:lnTo>
              <a:lnTo>
                <a:pt x="0" y="3841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47D82-7A05-42CE-AEF8-AAE6E1D70E97}">
      <dsp:nvSpPr>
        <dsp:cNvPr id="0" name=""/>
        <dsp:cNvSpPr/>
      </dsp:nvSpPr>
      <dsp:spPr>
        <a:xfrm>
          <a:off x="855444" y="901701"/>
          <a:ext cx="3109364" cy="384180"/>
        </a:xfrm>
        <a:custGeom>
          <a:avLst/>
          <a:gdLst/>
          <a:ahLst/>
          <a:cxnLst/>
          <a:rect l="0" t="0" r="0" b="0"/>
          <a:pathLst>
            <a:path>
              <a:moveTo>
                <a:pt x="3109364" y="0"/>
              </a:moveTo>
              <a:lnTo>
                <a:pt x="3109364" y="204536"/>
              </a:lnTo>
              <a:lnTo>
                <a:pt x="0" y="204536"/>
              </a:lnTo>
              <a:lnTo>
                <a:pt x="0" y="3841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ABC2E-58F5-4B8C-9597-2A5D298046C1}">
      <dsp:nvSpPr>
        <dsp:cNvPr id="0" name=""/>
        <dsp:cNvSpPr/>
      </dsp:nvSpPr>
      <dsp:spPr>
        <a:xfrm>
          <a:off x="1564543" y="46257"/>
          <a:ext cx="4800531" cy="855444"/>
        </a:xfrm>
        <a:prstGeom prst="flowChartAlternateProcess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Классификация тракторов по назначению</a:t>
          </a:r>
        </a:p>
      </dsp:txBody>
      <dsp:txXfrm>
        <a:off x="1606301" y="88015"/>
        <a:ext cx="4717015" cy="771928"/>
      </dsp:txXfrm>
    </dsp:sp>
    <dsp:sp modelId="{CA4108CA-278A-48B0-80D6-4D0BD544D35D}">
      <dsp:nvSpPr>
        <dsp:cNvPr id="0" name=""/>
        <dsp:cNvSpPr/>
      </dsp:nvSpPr>
      <dsp:spPr>
        <a:xfrm>
          <a:off x="0" y="1285881"/>
          <a:ext cx="1710888" cy="3479100"/>
        </a:xfrm>
        <a:prstGeom prst="flowChartAlternateProcess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tx1"/>
              </a:solidFill>
            </a:rPr>
            <a:t>сельскохозяйственные общего назначения</a:t>
          </a:r>
        </a:p>
      </dsp:txBody>
      <dsp:txXfrm>
        <a:off x="83517" y="1369398"/>
        <a:ext cx="1543854" cy="3312066"/>
      </dsp:txXfrm>
    </dsp:sp>
    <dsp:sp modelId="{6CC7B3E4-03E3-4A49-A1E1-4286F43AB4B8}">
      <dsp:nvSpPr>
        <dsp:cNvPr id="0" name=""/>
        <dsp:cNvSpPr/>
      </dsp:nvSpPr>
      <dsp:spPr>
        <a:xfrm>
          <a:off x="2074277" y="1285881"/>
          <a:ext cx="1710888" cy="3479100"/>
        </a:xfrm>
        <a:prstGeom prst="flowChartAlternateProcess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tx1"/>
              </a:solidFill>
            </a:rPr>
            <a:t>промышленные</a:t>
          </a:r>
        </a:p>
      </dsp:txBody>
      <dsp:txXfrm>
        <a:off x="2157794" y="1369398"/>
        <a:ext cx="1543854" cy="3312066"/>
      </dsp:txXfrm>
    </dsp:sp>
    <dsp:sp modelId="{6C2AC2EA-E6F3-4985-AD08-CC7C6A69FE4F}">
      <dsp:nvSpPr>
        <dsp:cNvPr id="0" name=""/>
        <dsp:cNvSpPr/>
      </dsp:nvSpPr>
      <dsp:spPr>
        <a:xfrm>
          <a:off x="4144452" y="1285881"/>
          <a:ext cx="1710888" cy="3479100"/>
        </a:xfrm>
        <a:prstGeom prst="flowChartAlternateProcess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tx1"/>
              </a:solidFill>
            </a:rPr>
            <a:t>транспортные</a:t>
          </a:r>
        </a:p>
      </dsp:txBody>
      <dsp:txXfrm>
        <a:off x="4227969" y="1369398"/>
        <a:ext cx="1543854" cy="3312066"/>
      </dsp:txXfrm>
    </dsp:sp>
    <dsp:sp modelId="{8F12E870-1A06-4CE9-B5B7-67CEF345C241}">
      <dsp:nvSpPr>
        <dsp:cNvPr id="0" name=""/>
        <dsp:cNvSpPr/>
      </dsp:nvSpPr>
      <dsp:spPr>
        <a:xfrm>
          <a:off x="6218729" y="1285881"/>
          <a:ext cx="1710888" cy="3479100"/>
        </a:xfrm>
        <a:prstGeom prst="flowChartAlternateProcess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chemeClr val="tx1"/>
              </a:solidFill>
            </a:rPr>
            <a:t>специальные</a:t>
          </a:r>
        </a:p>
      </dsp:txBody>
      <dsp:txXfrm>
        <a:off x="6302246" y="1369398"/>
        <a:ext cx="1543854" cy="33120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196DD-FF3A-4DB6-8846-C0C0F42BA8A2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062B6-D57D-4F0E-AD50-8668FC7EE41F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F71F4-C815-462D-9E57-7603F97323F8}">
      <dsp:nvSpPr>
        <dsp:cNvPr id="0" name=""/>
        <dsp:cNvSpPr/>
      </dsp:nvSpPr>
      <dsp:spPr>
        <a:xfrm>
          <a:off x="1669479" y="363990"/>
          <a:ext cx="2757041" cy="1378520"/>
        </a:xfrm>
        <a:prstGeom prst="flowChartAlternateProcess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Пневмоколесные тягачи</a:t>
          </a:r>
        </a:p>
      </dsp:txBody>
      <dsp:txXfrm>
        <a:off x="1736771" y="431282"/>
        <a:ext cx="2622457" cy="1243936"/>
      </dsp:txXfrm>
    </dsp:sp>
    <dsp:sp modelId="{B3360AF7-D0EF-473B-9B96-9DDDF77EA02D}">
      <dsp:nvSpPr>
        <dsp:cNvPr id="0" name=""/>
        <dsp:cNvSpPr/>
      </dsp:nvSpPr>
      <dsp:spPr>
        <a:xfrm>
          <a:off x="1469" y="2321489"/>
          <a:ext cx="2757041" cy="1378520"/>
        </a:xfrm>
        <a:prstGeom prst="flowChartAlternateProcess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>
              <a:solidFill>
                <a:schemeClr val="tx1"/>
              </a:solidFill>
            </a:rPr>
            <a:t>одноосные</a:t>
          </a:r>
        </a:p>
      </dsp:txBody>
      <dsp:txXfrm>
        <a:off x="68761" y="2388781"/>
        <a:ext cx="2622457" cy="1243936"/>
      </dsp:txXfrm>
    </dsp:sp>
    <dsp:sp modelId="{643E2853-F7ED-4742-986D-DE2B03F71843}">
      <dsp:nvSpPr>
        <dsp:cNvPr id="0" name=""/>
        <dsp:cNvSpPr/>
      </dsp:nvSpPr>
      <dsp:spPr>
        <a:xfrm>
          <a:off x="3337489" y="2321489"/>
          <a:ext cx="2757041" cy="1378520"/>
        </a:xfrm>
        <a:prstGeom prst="flowChartAlternateProcess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1" kern="1200" dirty="0">
              <a:solidFill>
                <a:schemeClr val="tx1"/>
              </a:solidFill>
            </a:rPr>
            <a:t>двухосные</a:t>
          </a:r>
        </a:p>
      </dsp:txBody>
      <dsp:txXfrm>
        <a:off x="3404781" y="2388781"/>
        <a:ext cx="2622457" cy="1243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232E20F-94D5-4A4E-8854-74697E2FC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82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B990D818-2FEC-4BF1-A65A-F127C3402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6DB7-E2B1-4BB0-A9FC-5B9D3DE7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A74EC-04ED-496C-9D2C-C51B87DE8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3733800"/>
            <a:ext cx="7162800" cy="16002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43200"/>
            <a:ext cx="7162800" cy="838200"/>
          </a:xfrm>
        </p:spPr>
        <p:txBody>
          <a:bodyPr anchor="b"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069646-A715-46D1-8B2C-F2F4371BF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ADD3-CC0C-43A1-B571-0EFA963B3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C7D0-3C75-4158-BA91-AAE7F58F8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DD72-3559-4FD2-8AAF-85B64E97B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C333D-256E-4453-BCA4-A660C4BC8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29E2-A018-4303-9A4A-98D6E31A9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04A3-84BC-4A15-B93E-D47EB9D32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8676-A0EC-455D-86A5-6998835AB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5779-7D3B-45E8-A34B-DDCC215B5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7C5BB-751F-44BC-BBAF-2622B1EB2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4068E-AC75-4F97-94FC-6A95241D0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43650" y="533400"/>
            <a:ext cx="1733550" cy="5597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533400"/>
            <a:ext cx="5048250" cy="5597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ED6DE-5486-4903-A66A-757419BF4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533400"/>
            <a:ext cx="6934200" cy="5597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525D-85F2-44D5-B1A9-A848F07A0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830BF-B53C-42BD-B5CD-D74FBF2C5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EC9FA-0CCE-4373-8A08-A3D669023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39A28-5CF1-4481-B230-62AAA5760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239C1-C163-4489-911C-F77E5CDB6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B6A00-8BA5-46AD-9A3B-4DFB70B96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65813-43C4-4EEB-96DB-C23B655BC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13BE8-F22D-4985-B5A8-B2FCCC415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685807F5-C44F-4572-AB4B-6F753C3F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5334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69342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341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530975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30975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</a:defRPr>
            </a:lvl1pPr>
          </a:lstStyle>
          <a:p>
            <a:pPr>
              <a:defRPr/>
            </a:pPr>
            <a:fld id="{E460C5EE-E9C9-460E-AA74-47F30F760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349500"/>
            <a:ext cx="7162800" cy="1600200"/>
          </a:xfrm>
        </p:spPr>
        <p:txBody>
          <a:bodyPr/>
          <a:lstStyle/>
          <a:p>
            <a:pPr algn="ctr" eaLnBrk="1" hangingPunct="1"/>
            <a:r>
              <a:rPr lang="ru-RU" sz="5400" b="1" dirty="0"/>
              <a:t>Лекция № 5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763963"/>
            <a:ext cx="8496300" cy="1536700"/>
          </a:xfrm>
          <a:noFill/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ru-RU" b="1" dirty="0">
                <a:solidFill>
                  <a:schemeClr val="hlink"/>
                </a:solidFill>
              </a:rPr>
              <a:t>ТРАНСПОРТНЫЕ МАШИНЫ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42988" y="836613"/>
            <a:ext cx="716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latin typeface="Palatino Linotype" pitchFamily="18" charset="0"/>
              </a:rPr>
              <a:t>Дисциплина:</a:t>
            </a:r>
            <a:br>
              <a:rPr lang="ru-RU" sz="4000" b="1">
                <a:latin typeface="Palatino Linotype" pitchFamily="18" charset="0"/>
              </a:rPr>
            </a:br>
            <a:r>
              <a:rPr lang="ru-RU" sz="4000" b="1">
                <a:latin typeface="Palatino Linotype" pitchFamily="18" charset="0"/>
              </a:rPr>
              <a:t>«Строительно-дорожные машины»</a:t>
            </a:r>
            <a:endParaRPr lang="ru-RU" sz="4000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2910" y="1571612"/>
            <a:ext cx="378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Автомобиль-самопогрузчик с бортовым краном-манипулятором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714876" y="2928934"/>
            <a:ext cx="3786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Полуприцеп-контейнеровоз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4392"/>
            <a:ext cx="3808800" cy="28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290" y="3394544"/>
            <a:ext cx="3808800" cy="197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60499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1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7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678893" y="1500174"/>
            <a:ext cx="3786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Трубовоз-плетевоз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0024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12283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2910" y="1785926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Полуприцепы-панелевозы хребтового типа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17088"/>
            <a:ext cx="3808800" cy="285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290" y="2517088"/>
            <a:ext cx="3808800" cy="285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714876" y="1785926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Полуприцепы-панелевозы хребтового типа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37601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42910" y="2071678"/>
            <a:ext cx="3786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Полуприцеп-фермовоз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714876" y="2071678"/>
            <a:ext cx="3786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Полуприцеп-сантехкабиновоз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15564"/>
            <a:ext cx="3808800" cy="285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 r="10644" b="12500"/>
          <a:stretch>
            <a:fillRect/>
          </a:stretch>
        </p:blipFill>
        <p:spPr bwMode="auto">
          <a:xfrm>
            <a:off x="4692290" y="2577799"/>
            <a:ext cx="3808800" cy="279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3332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1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" name="Схема 19"/>
          <p:cNvGraphicFramePr/>
          <p:nvPr/>
        </p:nvGraphicFramePr>
        <p:xfrm>
          <a:off x="571472" y="1571612"/>
          <a:ext cx="800105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38370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AD3D544-D448-4BC7-8AC0-DE8FCFD0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graphicEl>
                                              <a:dgm id="{FAD3D544-D448-4BC7-8AC0-DE8FCFD0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graphicEl>
                                              <a:dgm id="{FAD3D544-D448-4BC7-8AC0-DE8FCFD0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graphicEl>
                                              <a:dgm id="{FAD3D544-D448-4BC7-8AC0-DE8FCFD0B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143536A-6DE1-43A1-911A-C33A5902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graphicEl>
                                              <a:dgm id="{4143536A-6DE1-43A1-911A-C33A5902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graphicEl>
                                              <a:dgm id="{4143536A-6DE1-43A1-911A-C33A5902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graphicEl>
                                              <a:dgm id="{4143536A-6DE1-43A1-911A-C33A59020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EB65E6F-2898-4BDB-846C-1FAB3F5B2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graphicEl>
                                              <a:dgm id="{8EB65E6F-2898-4BDB-846C-1FAB3F5B2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graphicEl>
                                              <a:dgm id="{8EB65E6F-2898-4BDB-846C-1FAB3F5B2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graphicEl>
                                              <a:dgm id="{8EB65E6F-2898-4BDB-846C-1FAB3F5B2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E5E12ED-60A7-41E5-AA5B-BED52D910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graphicEl>
                                              <a:dgm id="{2E5E12ED-60A7-41E5-AA5B-BED52D910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graphicEl>
                                              <a:dgm id="{2E5E12ED-60A7-41E5-AA5B-BED52D910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graphicEl>
                                              <a:dgm id="{2E5E12ED-60A7-41E5-AA5B-BED52D910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AFCE780-73B7-407A-A279-C1AB4A8E3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graphicEl>
                                              <a:dgm id="{FAFCE780-73B7-407A-A279-C1AB4A8E3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graphicEl>
                                              <a:dgm id="{FAFCE780-73B7-407A-A279-C1AB4A8E3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graphicEl>
                                              <a:dgm id="{FAFCE780-73B7-407A-A279-C1AB4A8E3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5.3 Тракторы</a:t>
            </a:r>
          </a:p>
        </p:txBody>
      </p:sp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571472" y="1500174"/>
          <a:ext cx="79296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7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1ABC2E-58F5-4B8C-9597-2A5D29804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301ABC2E-58F5-4B8C-9597-2A5D29804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301ABC2E-58F5-4B8C-9597-2A5D29804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301ABC2E-58F5-4B8C-9597-2A5D29804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147D82-7A05-42CE-AEF8-AAE6E1D7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8E147D82-7A05-42CE-AEF8-AAE6E1D7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8E147D82-7A05-42CE-AEF8-AAE6E1D7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8E147D82-7A05-42CE-AEF8-AAE6E1D70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108CA-278A-48B0-80D6-4D0BD544D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CA4108CA-278A-48B0-80D6-4D0BD544D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CA4108CA-278A-48B0-80D6-4D0BD544D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CA4108CA-278A-48B0-80D6-4D0BD544D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6C7F6D-2FD6-417E-9F46-B92A1F9E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326C7F6D-2FD6-417E-9F46-B92A1F9E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326C7F6D-2FD6-417E-9F46-B92A1F9E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26C7F6D-2FD6-417E-9F46-B92A1F9E5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C7B3E4-03E3-4A49-A1E1-4286F43AB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6CC7B3E4-03E3-4A49-A1E1-4286F43AB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CC7B3E4-03E3-4A49-A1E1-4286F43AB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6CC7B3E4-03E3-4A49-A1E1-4286F43AB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B57AC-7918-4DA4-8E51-EF87C289F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580B57AC-7918-4DA4-8E51-EF87C289F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580B57AC-7918-4DA4-8E51-EF87C289F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580B57AC-7918-4DA4-8E51-EF87C289F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2AC2EA-E6F3-4985-AD08-CC7C6A69F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6C2AC2EA-E6F3-4985-AD08-CC7C6A69F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C2AC2EA-E6F3-4985-AD08-CC7C6A69F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6C2AC2EA-E6F3-4985-AD08-CC7C6A69F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260736-E220-4F32-B479-5928D652F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5E260736-E220-4F32-B479-5928D652F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5E260736-E220-4F32-B479-5928D652F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5E260736-E220-4F32-B479-5928D652F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12E870-1A06-4CE9-B5B7-67CEF345C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8F12E870-1A06-4CE9-B5B7-67CEF345C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8F12E870-1A06-4CE9-B5B7-67CEF345C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8F12E870-1A06-4CE9-B5B7-67CEF345C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Graphic spid="9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5.3 Тракторы</a:t>
            </a:r>
          </a:p>
        </p:txBody>
      </p:sp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1538" y="1486903"/>
            <a:ext cx="2714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Трактор сельскохозяйственный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191156" y="2415597"/>
            <a:ext cx="2714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Трактор промышленный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178986"/>
            <a:ext cx="3808800" cy="285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15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2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5.3 Тракторы</a:t>
            </a:r>
          </a:p>
        </p:txBody>
      </p:sp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1538" y="2629911"/>
            <a:ext cx="2714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Трактор транспортный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191156" y="1785926"/>
            <a:ext cx="2714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Трактор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специальный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83690"/>
            <a:ext cx="3808800" cy="225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5024"/>
            <a:ext cx="3808800" cy="31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88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5.3 Тракторы</a:t>
            </a:r>
          </a:p>
        </p:txBody>
      </p:sp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00166" y="1357298"/>
            <a:ext cx="271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гусеничный с передним расположением двигателя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0908" y="1880518"/>
            <a:ext cx="6082183" cy="379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57752" y="1357298"/>
            <a:ext cx="271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гусеничный с задним расположением двигателя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00166" y="5666732"/>
            <a:ext cx="2714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пневмоколесный с передними управляемыми колесами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857752" y="5666732"/>
            <a:ext cx="2714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пневмоколесный с  шарнирно-сочлененной рамой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5.4 Пневмоколесные тягачи</a:t>
            </a:r>
          </a:p>
        </p:txBody>
      </p:sp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1524000" y="17938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1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93F71F4-C815-462D-9E57-7603F9732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793F71F4-C815-462D-9E57-7603F9732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793F71F4-C815-462D-9E57-7603F9732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graphicEl>
                                              <a:dgm id="{793F71F4-C815-462D-9E57-7603F9732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E062B6-D57D-4F0E-AD50-8668FC7EE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D2E062B6-D57D-4F0E-AD50-8668FC7EE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graphicEl>
                                              <a:dgm id="{D2E062B6-D57D-4F0E-AD50-8668FC7EE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D2E062B6-D57D-4F0E-AD50-8668FC7EE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360AF7-D0EF-473B-9B96-9DDDF77EA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B3360AF7-D0EF-473B-9B96-9DDDF77EA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dgm id="{B3360AF7-D0EF-473B-9B96-9DDDF77EA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B3360AF7-D0EF-473B-9B96-9DDDF77EA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0196DD-FF3A-4DB6-8846-C0C0F42BA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graphicEl>
                                              <a:dgm id="{B60196DD-FF3A-4DB6-8846-C0C0F42BA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B60196DD-FF3A-4DB6-8846-C0C0F42BA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B60196DD-FF3A-4DB6-8846-C0C0F42BA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3E2853-F7ED-4742-986D-DE2B03F71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643E2853-F7ED-4742-986D-DE2B03F71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643E2853-F7ED-4742-986D-DE2B03F71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643E2853-F7ED-4742-986D-DE2B03F71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Graphic spid="12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47700"/>
            <a:ext cx="8207375" cy="539750"/>
          </a:xfrm>
          <a:noFill/>
        </p:spPr>
        <p:txBody>
          <a:bodyPr anchor="ctr"/>
          <a:lstStyle/>
          <a:p>
            <a:pPr algn="ctr" eaLnBrk="1" hangingPunct="1"/>
            <a:r>
              <a:rPr lang="ru-RU" sz="4000" b="1" dirty="0"/>
              <a:t>Лекция № 5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6633207"/>
              </p:ext>
            </p:extLst>
          </p:nvPr>
        </p:nvGraphicFramePr>
        <p:xfrm>
          <a:off x="714348" y="1825892"/>
          <a:ext cx="7776000" cy="433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43FB093-B5A1-4216-B14F-07BE6A8AF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graphicEl>
                                              <a:dgm id="{143FB093-B5A1-4216-B14F-07BE6A8AF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143FB093-B5A1-4216-B14F-07BE6A8AF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dgm id="{143FB093-B5A1-4216-B14F-07BE6A8AF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6E447F9-9FBF-4906-8EE2-EC719E1B3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66E447F9-9FBF-4906-8EE2-EC719E1B3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dgm id="{66E447F9-9FBF-4906-8EE2-EC719E1B3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graphicEl>
                                              <a:dgm id="{66E447F9-9FBF-4906-8EE2-EC719E1B3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38F2323-7D11-4D3E-AAB8-5FFDDE4B7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D38F2323-7D11-4D3E-AAB8-5FFDDE4B7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D38F2323-7D11-4D3E-AAB8-5FFDDE4B7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graphicEl>
                                              <a:dgm id="{D38F2323-7D11-4D3E-AAB8-5FFDDE4B7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D592722-656C-4218-A490-963606273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graphicEl>
                                              <a:dgm id="{ED592722-656C-4218-A490-963606273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ED592722-656C-4218-A490-963606273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graphicEl>
                                              <a:dgm id="{ED592722-656C-4218-A490-963606273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7AA093-F280-47D5-BCF1-14731CCBA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graphicEl>
                                              <a:dgm id="{8B7AA093-F280-47D5-BCF1-14731CCBA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8B7AA093-F280-47D5-BCF1-14731CCBA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dgm id="{8B7AA093-F280-47D5-BCF1-14731CCBA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B3E0EA4-E1E2-4812-8341-8FD8210D9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graphicEl>
                                              <a:dgm id="{1B3E0EA4-E1E2-4812-8341-8FD8210D9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1B3E0EA4-E1E2-4812-8341-8FD8210D9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1B3E0EA4-E1E2-4812-8341-8FD8210D9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663B42-7571-4FB3-A262-7AB02CF7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5B663B42-7571-4FB3-A262-7AB02CF7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5B663B42-7571-4FB3-A262-7AB02CF7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dgm id="{5B663B42-7571-4FB3-A262-7AB02CF76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AEB8637-FDC5-49B9-A6F5-26E8DB403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graphicEl>
                                              <a:dgm id="{BAEB8637-FDC5-49B9-A6F5-26E8DB403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BAEB8637-FDC5-49B9-A6F5-26E8DB403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graphicEl>
                                              <a:dgm id="{BAEB8637-FDC5-49B9-A6F5-26E8DB403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019159E-6EA7-40C3-A367-CC1C56624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graphicEl>
                                              <a:dgm id="{9019159E-6EA7-40C3-A367-CC1C56624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graphicEl>
                                              <a:dgm id="{9019159E-6EA7-40C3-A367-CC1C56624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9019159E-6EA7-40C3-A367-CC1C56624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/>
      <p:bldGraphic spid="13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5.4 Пневмоколесные тягачи</a:t>
            </a:r>
          </a:p>
        </p:txBody>
      </p:sp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14678" y="2214554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Одноосные тягачи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3808800" cy="249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9088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45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5.4 Пневмоколесные тягачи</a:t>
            </a:r>
          </a:p>
        </p:txBody>
      </p:sp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14678" y="1928802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Двухосные тягачи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324" y="2523153"/>
            <a:ext cx="3808800" cy="285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00372"/>
            <a:ext cx="3808800" cy="167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357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5.1 Общая характеристика видов транспорта</a:t>
            </a:r>
          </a:p>
        </p:txBody>
      </p:sp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14632319"/>
              </p:ext>
            </p:extLst>
          </p:nvPr>
        </p:nvGraphicFramePr>
        <p:xfrm>
          <a:off x="714348" y="1484784"/>
          <a:ext cx="777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A977A3-DC27-412C-9608-562A7BC02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33A977A3-DC27-412C-9608-562A7BC02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33A977A3-DC27-412C-9608-562A7BC02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33A977A3-DC27-412C-9608-562A7BC02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05C508-423B-444A-9558-7F4CCE782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905C508-423B-444A-9558-7F4CCE782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905C508-423B-444A-9558-7F4CCE782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F905C508-423B-444A-9558-7F4CCE782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444D78-7F7F-46CC-8C45-C8C5BCE14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BD444D78-7F7F-46CC-8C45-C8C5BCE14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BD444D78-7F7F-46CC-8C45-C8C5BCE14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BD444D78-7F7F-46CC-8C45-C8C5BCE14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8214E8-4DB6-4F18-B8CF-F61B52DA7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98214E8-4DB6-4F18-B8CF-F61B52DA7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198214E8-4DB6-4F18-B8CF-F61B52DA7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98214E8-4DB6-4F18-B8CF-F61B52DA7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D9E81F-D290-41B7-8CEA-F0FB0D05E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2CD9E81F-D290-41B7-8CEA-F0FB0D05E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2CD9E81F-D290-41B7-8CEA-F0FB0D05E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2CD9E81F-D290-41B7-8CEA-F0FB0D05E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A98EC5-C98D-42B4-851A-D11D7D424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33A98EC5-C98D-42B4-851A-D11D7D424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33A98EC5-C98D-42B4-851A-D11D7D424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33A98EC5-C98D-42B4-851A-D11D7D424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40D240-E06A-47CE-AFE6-0ACAAF7F7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D340D240-E06A-47CE-AFE6-0ACAAF7F7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D340D240-E06A-47CE-AFE6-0ACAAF7F7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D340D240-E06A-47CE-AFE6-0ACAAF7F7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7C02FC-2C90-41FA-8472-1218C3BB6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D87C02FC-2C90-41FA-8472-1218C3BB6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D87C02FC-2C90-41FA-8472-1218C3BB6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D87C02FC-2C90-41FA-8472-1218C3BB6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5B331B-F13F-4AA5-8167-FF6CBDF06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CF5B331B-F13F-4AA5-8167-FF6CBDF06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CF5B331B-F13F-4AA5-8167-FF6CBDF06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CF5B331B-F13F-4AA5-8167-FF6CBDF06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03C128-09C5-423C-858B-7F18C53C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5003C128-09C5-423C-858B-7F18C53C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5003C128-09C5-423C-858B-7F18C53C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5003C128-09C5-423C-858B-7F18C53C1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5B588A-7F6F-4DAD-BF5E-9DC5C9E70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655B588A-7F6F-4DAD-BF5E-9DC5C9E70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655B588A-7F6F-4DAD-BF5E-9DC5C9E70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dgm id="{655B588A-7F6F-4DAD-BF5E-9DC5C9E70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5E0360-6D8A-4D3C-8E5C-66E2E7195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D35E0360-6D8A-4D3C-8E5C-66E2E7195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D35E0360-6D8A-4D3C-8E5C-66E2E7195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D35E0360-6D8A-4D3C-8E5C-66E2E7195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665B84-A832-418C-BFA7-1564622DB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32665B84-A832-418C-BFA7-1564622DB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32665B84-A832-418C-BFA7-1564622DB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32665B84-A832-418C-BFA7-1564622DB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DB621E-5D9C-4199-B763-D104AA7C4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33DB621E-5D9C-4199-B763-D104AA7C4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33DB621E-5D9C-4199-B763-D104AA7C4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33DB621E-5D9C-4199-B763-D104AA7C4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4AE991-4C5F-42AE-A826-0AF8628BA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6A4AE991-4C5F-42AE-A826-0AF8628BA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6A4AE991-4C5F-42AE-A826-0AF8628BA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6A4AE991-4C5F-42AE-A826-0AF8628BA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51217202"/>
              </p:ext>
            </p:extLst>
          </p:nvPr>
        </p:nvGraphicFramePr>
        <p:xfrm>
          <a:off x="1524000" y="1500174"/>
          <a:ext cx="609600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30826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1ABC2E-58F5-4B8C-9597-2A5D29804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301ABC2E-58F5-4B8C-9597-2A5D29804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301ABC2E-58F5-4B8C-9597-2A5D29804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301ABC2E-58F5-4B8C-9597-2A5D29804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147D82-7A05-42CE-AEF8-AAE6E1D7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8E147D82-7A05-42CE-AEF8-AAE6E1D7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8E147D82-7A05-42CE-AEF8-AAE6E1D7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8E147D82-7A05-42CE-AEF8-AAE6E1D70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108CA-278A-48B0-80D6-4D0BD544D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CA4108CA-278A-48B0-80D6-4D0BD544D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CA4108CA-278A-48B0-80D6-4D0BD544D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CA4108CA-278A-48B0-80D6-4D0BD544D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6C7F6D-2FD6-417E-9F46-B92A1F9E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326C7F6D-2FD6-417E-9F46-B92A1F9E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326C7F6D-2FD6-417E-9F46-B92A1F9E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26C7F6D-2FD6-417E-9F46-B92A1F9E5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C7B3E4-03E3-4A49-A1E1-4286F43AB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6CC7B3E4-03E3-4A49-A1E1-4286F43AB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CC7B3E4-03E3-4A49-A1E1-4286F43AB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6CC7B3E4-03E3-4A49-A1E1-4286F43AB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260736-E220-4F32-B479-5928D652F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5E260736-E220-4F32-B479-5928D652F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5E260736-E220-4F32-B479-5928D652F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5E260736-E220-4F32-B479-5928D652F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12E870-1A06-4CE9-B5B7-67CEF345C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F12E870-1A06-4CE9-B5B7-67CEF345C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F12E870-1A06-4CE9-B5B7-67CEF345C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F12E870-1A06-4CE9-B5B7-67CEF345C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0034" y="1434684"/>
            <a:ext cx="4643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Грузовые автомобили общего назначения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5"/>
            <a:ext cx="3316854" cy="478634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42910" y="1883623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автомобили с открытой платформой и откидными бортами для перевозки любых видов грузов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2910" y="3415729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автомобили повышенной проходимости со всеми ведущими колесами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5026895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автомобили, оборудованные сцепным седельным устройством для буксировки прицепов и полуприцепов</a:t>
            </a:r>
          </a:p>
        </p:txBody>
      </p:sp>
    </p:spTree>
    <p:extLst>
      <p:ext uri="{BB962C8B-B14F-4D97-AF65-F5344CB8AC3E}">
        <p14:creationId xmlns:p14="http://schemas.microsoft.com/office/powerpoint/2010/main" val="24498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3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0864" y="1795485"/>
            <a:ext cx="5465780" cy="45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43042" y="1434684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Составные части 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автомобиля общего назначения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286644" y="2500306"/>
            <a:ext cx="785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Кузов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15140" y="3947702"/>
            <a:ext cx="1500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Двигатель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0034" y="5072074"/>
            <a:ext cx="34290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Шасси: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силовая передача (трансмиссия)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b="1" i="1" dirty="0">
                <a:solidFill>
                  <a:srgbClr val="000000"/>
                </a:solidFill>
                <a:latin typeface="Arial" pitchFamily="34" charset="0"/>
              </a:rPr>
              <a:t>  ходовая часть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 механизмы управления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b="1" i="1" dirty="0">
                <a:solidFill>
                  <a:srgbClr val="000000"/>
                </a:solidFill>
                <a:latin typeface="Arial" pitchFamily="34" charset="0"/>
              </a:rPr>
              <a:t>  тормозная система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8400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1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" name="Схема 19"/>
          <p:cNvGraphicFramePr/>
          <p:nvPr/>
        </p:nvGraphicFramePr>
        <p:xfrm>
          <a:off x="571472" y="1571612"/>
          <a:ext cx="800105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42522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AD3D544-D448-4BC7-8AC0-DE8FCFD0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graphicEl>
                                              <a:dgm id="{FAD3D544-D448-4BC7-8AC0-DE8FCFD0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graphicEl>
                                              <a:dgm id="{FAD3D544-D448-4BC7-8AC0-DE8FCFD0B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graphicEl>
                                              <a:dgm id="{FAD3D544-D448-4BC7-8AC0-DE8FCFD0B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143536A-6DE1-43A1-911A-C33A5902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graphicEl>
                                              <a:dgm id="{4143536A-6DE1-43A1-911A-C33A5902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graphicEl>
                                              <a:dgm id="{4143536A-6DE1-43A1-911A-C33A59020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graphicEl>
                                              <a:dgm id="{4143536A-6DE1-43A1-911A-C33A59020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EB65E6F-2898-4BDB-846C-1FAB3F5B2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graphicEl>
                                              <a:dgm id="{8EB65E6F-2898-4BDB-846C-1FAB3F5B2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graphicEl>
                                              <a:dgm id="{8EB65E6F-2898-4BDB-846C-1FAB3F5B2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graphicEl>
                                              <a:dgm id="{8EB65E6F-2898-4BDB-846C-1FAB3F5B2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E5E12ED-60A7-41E5-AA5B-BED52D910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graphicEl>
                                              <a:dgm id="{2E5E12ED-60A7-41E5-AA5B-BED52D910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graphicEl>
                                              <a:dgm id="{2E5E12ED-60A7-41E5-AA5B-BED52D910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graphicEl>
                                              <a:dgm id="{2E5E12ED-60A7-41E5-AA5B-BED52D910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AFCE780-73B7-407A-A279-C1AB4A8E3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graphicEl>
                                              <a:dgm id="{FAFCE780-73B7-407A-A279-C1AB4A8E3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graphicEl>
                                              <a:dgm id="{FAFCE780-73B7-407A-A279-C1AB4A8E3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graphicEl>
                                              <a:dgm id="{FAFCE780-73B7-407A-A279-C1AB4A8E3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D83028B-DF39-4F5A-A8E9-C6919F579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graphicEl>
                                              <a:dgm id="{3D83028B-DF39-4F5A-A8E9-C6919F579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graphicEl>
                                              <a:dgm id="{3D83028B-DF39-4F5A-A8E9-C6919F579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3D83028B-DF39-4F5A-A8E9-C6919F579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F8414F4-A6EF-4AF2-835E-64F80A388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9F8414F4-A6EF-4AF2-835E-64F80A388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graphicEl>
                                              <a:dgm id="{9F8414F4-A6EF-4AF2-835E-64F80A388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>
                                            <p:graphicEl>
                                              <a:dgm id="{9F8414F4-A6EF-4AF2-835E-64F80A388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324" y="3100310"/>
            <a:ext cx="3808800" cy="227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38097"/>
            <a:ext cx="3808800" cy="243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2976" y="2571744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Автомобиль-самосвал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072066" y="2143116"/>
            <a:ext cx="27146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Самосвальный автопоезд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27214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4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9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5"/>
          <p:cNvSpPr>
            <a:spLocks noChangeShapeType="1"/>
          </p:cNvSpPr>
          <p:nvPr/>
        </p:nvSpPr>
        <p:spPr bwMode="auto">
          <a:xfrm>
            <a:off x="468313" y="1366838"/>
            <a:ext cx="8207375" cy="0"/>
          </a:xfrm>
          <a:prstGeom prst="line">
            <a:avLst/>
          </a:prstGeom>
          <a:noFill/>
          <a:ln w="76200">
            <a:pattFill prst="sphere">
              <a:fgClr>
                <a:schemeClr val="hlink"/>
              </a:fgClr>
              <a:bgClr>
                <a:schemeClr val="accent1"/>
              </a:bgClr>
            </a:patt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21637" y="1947438"/>
            <a:ext cx="55007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Полуприцепы - </a:t>
            </a:r>
            <a:r>
              <a:rPr lang="ru-RU" sz="1600" b="1" i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керамзитовозы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324" y="3735904"/>
            <a:ext cx="3808800" cy="163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290" y="2515564"/>
            <a:ext cx="3808800" cy="285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150938" y="647700"/>
            <a:ext cx="6945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chemeClr val="bg2"/>
                </a:solidFill>
                <a:latin typeface="Palatino Linotype" pitchFamily="18" charset="0"/>
              </a:rPr>
              <a:t>5.2 Грузовые автомобили</a:t>
            </a:r>
          </a:p>
        </p:txBody>
      </p:sp>
    </p:spTree>
    <p:extLst>
      <p:ext uri="{BB962C8B-B14F-4D97-AF65-F5344CB8AC3E}">
        <p14:creationId xmlns:p14="http://schemas.microsoft.com/office/powerpoint/2010/main" val="23130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01159441">
  <a:themeElements>
    <a:clrScheme name="0115944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4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s_fyqtrlyps_tp01019776">
  <a:themeElements>
    <a:clrScheme name="ms_fyqtrlyps_tp01019776 12">
      <a:dk1>
        <a:srgbClr val="000000"/>
      </a:dk1>
      <a:lt1>
        <a:srgbClr val="FFFFFF"/>
      </a:lt1>
      <a:dk2>
        <a:srgbClr val="CC0000"/>
      </a:dk2>
      <a:lt2>
        <a:srgbClr val="255D71"/>
      </a:lt2>
      <a:accent1>
        <a:srgbClr val="CCCCCC"/>
      </a:accent1>
      <a:accent2>
        <a:srgbClr val="5EC0D4"/>
      </a:accent2>
      <a:accent3>
        <a:srgbClr val="FFFFFF"/>
      </a:accent3>
      <a:accent4>
        <a:srgbClr val="000000"/>
      </a:accent4>
      <a:accent5>
        <a:srgbClr val="E2E2E2"/>
      </a:accent5>
      <a:accent6>
        <a:srgbClr val="54AEC0"/>
      </a:accent6>
      <a:hlink>
        <a:srgbClr val="666699"/>
      </a:hlink>
      <a:folHlink>
        <a:srgbClr val="AEDDE8"/>
      </a:folHlink>
    </a:clrScheme>
    <a:fontScheme name="ms_fyqtrlyps_tp01019776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fyqtrlyps_tp0101977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_tp0101977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1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_tp01019776 12">
        <a:dk1>
          <a:srgbClr val="000000"/>
        </a:dk1>
        <a:lt1>
          <a:srgbClr val="FFFFFF"/>
        </a:lt1>
        <a:dk2>
          <a:srgbClr val="CC0000"/>
        </a:dk2>
        <a:lt2>
          <a:srgbClr val="255D71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01159441</Template>
  <TotalTime>7618</TotalTime>
  <Words>352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Palatino Linotype</vt:lpstr>
      <vt:lpstr>Tahoma</vt:lpstr>
      <vt:lpstr>Trebuchet MS</vt:lpstr>
      <vt:lpstr>Wingdings</vt:lpstr>
      <vt:lpstr>01159441</vt:lpstr>
      <vt:lpstr>ms_fyqtrlyps_tp01019776</vt:lpstr>
      <vt:lpstr>Лекция № 5</vt:lpstr>
      <vt:lpstr>Лекция №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</dc:title>
  <dc:creator>Customer</dc:creator>
  <cp:lastModifiedBy>Nurbol Kamzanov</cp:lastModifiedBy>
  <cp:revision>171</cp:revision>
  <dcterms:created xsi:type="dcterms:W3CDTF">2011-01-20T12:03:02Z</dcterms:created>
  <dcterms:modified xsi:type="dcterms:W3CDTF">2022-08-13T07:14:15Z</dcterms:modified>
</cp:coreProperties>
</file>