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745" r:id="rId1"/>
  </p:sldMasterIdLst>
  <p:notesMasterIdLst>
    <p:notesMasterId r:id="rId44"/>
  </p:notesMasterIdLst>
  <p:sldIdLst>
    <p:sldId id="311" r:id="rId2"/>
    <p:sldId id="257" r:id="rId3"/>
    <p:sldId id="258" r:id="rId4"/>
    <p:sldId id="310" r:id="rId5"/>
    <p:sldId id="259" r:id="rId6"/>
    <p:sldId id="305" r:id="rId7"/>
    <p:sldId id="306" r:id="rId8"/>
    <p:sldId id="307" r:id="rId9"/>
    <p:sldId id="260" r:id="rId10"/>
    <p:sldId id="261" r:id="rId11"/>
    <p:sldId id="262" r:id="rId12"/>
    <p:sldId id="285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303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301" r:id="rId30"/>
    <p:sldId id="278" r:id="rId31"/>
    <p:sldId id="297" r:id="rId32"/>
    <p:sldId id="291" r:id="rId33"/>
    <p:sldId id="292" r:id="rId34"/>
    <p:sldId id="293" r:id="rId35"/>
    <p:sldId id="298" r:id="rId36"/>
    <p:sldId id="299" r:id="rId37"/>
    <p:sldId id="304" r:id="rId38"/>
    <p:sldId id="294" r:id="rId39"/>
    <p:sldId id="295" r:id="rId40"/>
    <p:sldId id="302" r:id="rId41"/>
    <p:sldId id="308" r:id="rId42"/>
    <p:sldId id="309" r:id="rId4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3" d="100"/>
          <a:sy n="53" d="100"/>
        </p:scale>
        <p:origin x="78" y="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1A3F6F-99BC-7F4D-9686-A3AD7075FC3F}" type="doc">
      <dgm:prSet loTypeId="urn:microsoft.com/office/officeart/2005/8/layout/gear1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0D16C2E-581B-E340-AA28-D2FF0B68C06F}">
      <dgm:prSet custT="1"/>
      <dgm:spPr/>
      <dgm:t>
        <a:bodyPr/>
        <a:lstStyle/>
        <a:p>
          <a:pPr rtl="0"/>
          <a:r>
            <a:rPr lang="en-US" sz="1800" dirty="0" err="1">
              <a:solidFill>
                <a:schemeClr val="tx1"/>
              </a:solidFill>
              <a:latin typeface="Times New Roman"/>
              <a:cs typeface="Times New Roman"/>
            </a:rPr>
            <a:t>гамма-процентный</a:t>
          </a:r>
          <a:r>
            <a:rPr lang="en-US" sz="18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dirty="0" err="1">
              <a:solidFill>
                <a:schemeClr val="tx1"/>
              </a:solidFill>
              <a:latin typeface="Times New Roman"/>
              <a:cs typeface="Times New Roman"/>
            </a:rPr>
            <a:t>ресурс</a:t>
          </a:r>
          <a:endParaRPr lang="en-US" sz="1800" dirty="0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3308DAC8-EDC4-CE48-B625-A9A56812102A}" type="parTrans" cxnId="{4E52219F-5703-C449-8561-E5ACAD78AE21}">
      <dgm:prSet/>
      <dgm:spPr/>
      <dgm:t>
        <a:bodyPr/>
        <a:lstStyle/>
        <a:p>
          <a:endParaRPr lang="en-US"/>
        </a:p>
      </dgm:t>
    </dgm:pt>
    <dgm:pt modelId="{705E6CBC-4511-9646-8F25-CBDE78B39124}" type="sibTrans" cxnId="{4E52219F-5703-C449-8561-E5ACAD78AE21}">
      <dgm:prSet/>
      <dgm:spPr/>
      <dgm:t>
        <a:bodyPr/>
        <a:lstStyle/>
        <a:p>
          <a:endParaRPr lang="en-US"/>
        </a:p>
      </dgm:t>
    </dgm:pt>
    <dgm:pt modelId="{2CAF79E7-4CE7-A54D-A2A8-BE9080391875}">
      <dgm:prSet custT="1"/>
      <dgm:spPr/>
      <dgm:t>
        <a:bodyPr/>
        <a:lstStyle/>
        <a:p>
          <a:pPr rtl="0"/>
          <a:r>
            <a:rPr lang="ru-RU" sz="1800" dirty="0" err="1">
              <a:solidFill>
                <a:schemeClr val="tx1"/>
              </a:solidFill>
              <a:latin typeface="Times New Roman"/>
              <a:cs typeface="Times New Roman"/>
            </a:rPr>
            <a:t>н</a:t>
          </a:r>
          <a:r>
            <a:rPr lang="en-US" sz="1800" dirty="0" err="1">
              <a:solidFill>
                <a:schemeClr val="tx1"/>
              </a:solidFill>
              <a:latin typeface="Times New Roman"/>
              <a:cs typeface="Times New Roman"/>
            </a:rPr>
            <a:t>азначен</a:t>
          </a:r>
          <a:r>
            <a:rPr lang="ru-RU" sz="1800" dirty="0">
              <a:solidFill>
                <a:schemeClr val="tx1"/>
              </a:solidFill>
              <a:latin typeface="Times New Roman"/>
              <a:cs typeface="Times New Roman"/>
            </a:rPr>
            <a:t>-</a:t>
          </a:r>
          <a:r>
            <a:rPr lang="en-US" sz="1800" dirty="0" err="1">
              <a:solidFill>
                <a:schemeClr val="tx1"/>
              </a:solidFill>
              <a:latin typeface="Times New Roman"/>
              <a:cs typeface="Times New Roman"/>
            </a:rPr>
            <a:t>ный</a:t>
          </a:r>
          <a:r>
            <a:rPr lang="en-US" sz="18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dirty="0" err="1">
              <a:solidFill>
                <a:schemeClr val="tx1"/>
              </a:solidFill>
              <a:latin typeface="Times New Roman"/>
              <a:cs typeface="Times New Roman"/>
            </a:rPr>
            <a:t>ресурс</a:t>
          </a:r>
          <a:r>
            <a:rPr lang="en-US" sz="18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</a:p>
      </dgm:t>
    </dgm:pt>
    <dgm:pt modelId="{854A1068-73A4-F84D-9B86-4C857BE44CD3}" type="parTrans" cxnId="{00D0675D-E67F-2F48-8340-076835762147}">
      <dgm:prSet/>
      <dgm:spPr/>
      <dgm:t>
        <a:bodyPr/>
        <a:lstStyle/>
        <a:p>
          <a:endParaRPr lang="en-US"/>
        </a:p>
      </dgm:t>
    </dgm:pt>
    <dgm:pt modelId="{D19DB50D-3A91-CF4B-A8A2-E050B28AC782}" type="sibTrans" cxnId="{00D0675D-E67F-2F48-8340-076835762147}">
      <dgm:prSet/>
      <dgm:spPr/>
      <dgm:t>
        <a:bodyPr/>
        <a:lstStyle/>
        <a:p>
          <a:endParaRPr lang="en-US"/>
        </a:p>
      </dgm:t>
    </dgm:pt>
    <dgm:pt modelId="{46A010AF-1576-9644-A474-3039F8953AA2}">
      <dgm:prSet custT="1"/>
      <dgm:spPr/>
      <dgm:t>
        <a:bodyPr/>
        <a:lstStyle/>
        <a:p>
          <a:pPr rtl="0"/>
          <a:r>
            <a:rPr lang="ru-RU" sz="1800" dirty="0">
              <a:solidFill>
                <a:schemeClr val="tx1"/>
              </a:solidFill>
              <a:latin typeface="Times New Roman"/>
              <a:cs typeface="Times New Roman"/>
            </a:rPr>
            <a:t>средний срок службы </a:t>
          </a:r>
          <a:endParaRPr lang="en-US" sz="1800" dirty="0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8D07E929-44D8-F941-92E2-127A13367CE7}" type="parTrans" cxnId="{906EBFE8-3FE6-7349-BF12-AEA5280C92AD}">
      <dgm:prSet/>
      <dgm:spPr/>
      <dgm:t>
        <a:bodyPr/>
        <a:lstStyle/>
        <a:p>
          <a:endParaRPr lang="en-US"/>
        </a:p>
      </dgm:t>
    </dgm:pt>
    <dgm:pt modelId="{2AE9F9C4-B0D5-9C46-BFF7-9A1693B14E7A}" type="sibTrans" cxnId="{906EBFE8-3FE6-7349-BF12-AEA5280C92AD}">
      <dgm:prSet/>
      <dgm:spPr/>
      <dgm:t>
        <a:bodyPr/>
        <a:lstStyle/>
        <a:p>
          <a:endParaRPr lang="en-US"/>
        </a:p>
      </dgm:t>
    </dgm:pt>
    <dgm:pt modelId="{739CE492-3D2F-E74E-964B-A517DA2C96DB}" type="pres">
      <dgm:prSet presAssocID="{B01A3F6F-99BC-7F4D-9686-A3AD7075FC3F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42DE950E-2726-4D4C-8EAD-90623752658C}" type="pres">
      <dgm:prSet presAssocID="{70D16C2E-581B-E340-AA28-D2FF0B68C06F}" presName="gear1" presStyleLbl="node1" presStyleIdx="0" presStyleCnt="3">
        <dgm:presLayoutVars>
          <dgm:chMax val="1"/>
          <dgm:bulletEnabled val="1"/>
        </dgm:presLayoutVars>
      </dgm:prSet>
      <dgm:spPr/>
    </dgm:pt>
    <dgm:pt modelId="{0E6023FA-0EE3-7C4B-9CD0-C38B9BEB9C29}" type="pres">
      <dgm:prSet presAssocID="{70D16C2E-581B-E340-AA28-D2FF0B68C06F}" presName="gear1srcNode" presStyleLbl="node1" presStyleIdx="0" presStyleCnt="3"/>
      <dgm:spPr/>
    </dgm:pt>
    <dgm:pt modelId="{F1A9FFFA-99E3-B341-BE87-51539CCB1400}" type="pres">
      <dgm:prSet presAssocID="{70D16C2E-581B-E340-AA28-D2FF0B68C06F}" presName="gear1dstNode" presStyleLbl="node1" presStyleIdx="0" presStyleCnt="3"/>
      <dgm:spPr/>
    </dgm:pt>
    <dgm:pt modelId="{C064449C-DFD1-4B41-9721-F34164F16D83}" type="pres">
      <dgm:prSet presAssocID="{2CAF79E7-4CE7-A54D-A2A8-BE9080391875}" presName="gear2" presStyleLbl="node1" presStyleIdx="1" presStyleCnt="3">
        <dgm:presLayoutVars>
          <dgm:chMax val="1"/>
          <dgm:bulletEnabled val="1"/>
        </dgm:presLayoutVars>
      </dgm:prSet>
      <dgm:spPr/>
    </dgm:pt>
    <dgm:pt modelId="{0B3194DC-232F-6244-B7BB-1FE6099253B7}" type="pres">
      <dgm:prSet presAssocID="{2CAF79E7-4CE7-A54D-A2A8-BE9080391875}" presName="gear2srcNode" presStyleLbl="node1" presStyleIdx="1" presStyleCnt="3"/>
      <dgm:spPr/>
    </dgm:pt>
    <dgm:pt modelId="{78930E62-6076-5349-8B55-7599C9DC5093}" type="pres">
      <dgm:prSet presAssocID="{2CAF79E7-4CE7-A54D-A2A8-BE9080391875}" presName="gear2dstNode" presStyleLbl="node1" presStyleIdx="1" presStyleCnt="3"/>
      <dgm:spPr/>
    </dgm:pt>
    <dgm:pt modelId="{2F5FA4FE-AEA5-6647-8F71-F510F3E9444C}" type="pres">
      <dgm:prSet presAssocID="{46A010AF-1576-9644-A474-3039F8953AA2}" presName="gear3" presStyleLbl="node1" presStyleIdx="2" presStyleCnt="3"/>
      <dgm:spPr/>
    </dgm:pt>
    <dgm:pt modelId="{EE2E52DA-D242-2144-933B-20BF55495AFC}" type="pres">
      <dgm:prSet presAssocID="{46A010AF-1576-9644-A474-3039F8953AA2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1CFA9641-E52C-794C-832E-F3BAD24CCBB1}" type="pres">
      <dgm:prSet presAssocID="{46A010AF-1576-9644-A474-3039F8953AA2}" presName="gear3srcNode" presStyleLbl="node1" presStyleIdx="2" presStyleCnt="3"/>
      <dgm:spPr/>
    </dgm:pt>
    <dgm:pt modelId="{6A8B2676-1F85-124F-8D49-B30A6D92DEB0}" type="pres">
      <dgm:prSet presAssocID="{46A010AF-1576-9644-A474-3039F8953AA2}" presName="gear3dstNode" presStyleLbl="node1" presStyleIdx="2" presStyleCnt="3"/>
      <dgm:spPr/>
    </dgm:pt>
    <dgm:pt modelId="{1E26A856-1E9A-4E4F-86A3-2F5DC61254D0}" type="pres">
      <dgm:prSet presAssocID="{705E6CBC-4511-9646-8F25-CBDE78B39124}" presName="connector1" presStyleLbl="sibTrans2D1" presStyleIdx="0" presStyleCnt="3"/>
      <dgm:spPr/>
    </dgm:pt>
    <dgm:pt modelId="{D73F338F-39E7-C74B-BC42-9364EBA93200}" type="pres">
      <dgm:prSet presAssocID="{D19DB50D-3A91-CF4B-A8A2-E050B28AC782}" presName="connector2" presStyleLbl="sibTrans2D1" presStyleIdx="1" presStyleCnt="3"/>
      <dgm:spPr/>
    </dgm:pt>
    <dgm:pt modelId="{B56A4261-3B02-6442-A437-39C6955C926C}" type="pres">
      <dgm:prSet presAssocID="{2AE9F9C4-B0D5-9C46-BFF7-9A1693B14E7A}" presName="connector3" presStyleLbl="sibTrans2D1" presStyleIdx="2" presStyleCnt="3"/>
      <dgm:spPr/>
    </dgm:pt>
  </dgm:ptLst>
  <dgm:cxnLst>
    <dgm:cxn modelId="{2E0D7305-17A0-4038-B85E-77BF71FBD4AD}" type="presOf" srcId="{70D16C2E-581B-E340-AA28-D2FF0B68C06F}" destId="{42DE950E-2726-4D4C-8EAD-90623752658C}" srcOrd="0" destOrd="0" presId="urn:microsoft.com/office/officeart/2005/8/layout/gear1"/>
    <dgm:cxn modelId="{19958D0B-49E5-4B79-990D-D5E82A267D9F}" type="presOf" srcId="{46A010AF-1576-9644-A474-3039F8953AA2}" destId="{EE2E52DA-D242-2144-933B-20BF55495AFC}" srcOrd="1" destOrd="0" presId="urn:microsoft.com/office/officeart/2005/8/layout/gear1"/>
    <dgm:cxn modelId="{2B829B0B-1B20-49AF-8017-9C58FC6DE8D7}" type="presOf" srcId="{46A010AF-1576-9644-A474-3039F8953AA2}" destId="{6A8B2676-1F85-124F-8D49-B30A6D92DEB0}" srcOrd="3" destOrd="0" presId="urn:microsoft.com/office/officeart/2005/8/layout/gear1"/>
    <dgm:cxn modelId="{E0076E0F-BC06-49C3-B664-8CAC23EE39A6}" type="presOf" srcId="{2CAF79E7-4CE7-A54D-A2A8-BE9080391875}" destId="{C064449C-DFD1-4B41-9721-F34164F16D83}" srcOrd="0" destOrd="0" presId="urn:microsoft.com/office/officeart/2005/8/layout/gear1"/>
    <dgm:cxn modelId="{E909381D-E052-4408-82C8-E4171DF156CC}" type="presOf" srcId="{46A010AF-1576-9644-A474-3039F8953AA2}" destId="{2F5FA4FE-AEA5-6647-8F71-F510F3E9444C}" srcOrd="0" destOrd="0" presId="urn:microsoft.com/office/officeart/2005/8/layout/gear1"/>
    <dgm:cxn modelId="{00D0675D-E67F-2F48-8340-076835762147}" srcId="{B01A3F6F-99BC-7F4D-9686-A3AD7075FC3F}" destId="{2CAF79E7-4CE7-A54D-A2A8-BE9080391875}" srcOrd="1" destOrd="0" parTransId="{854A1068-73A4-F84D-9B86-4C857BE44CD3}" sibTransId="{D19DB50D-3A91-CF4B-A8A2-E050B28AC782}"/>
    <dgm:cxn modelId="{AEDF986F-64BE-450E-8182-6E3B9FE15902}" type="presOf" srcId="{2CAF79E7-4CE7-A54D-A2A8-BE9080391875}" destId="{78930E62-6076-5349-8B55-7599C9DC5093}" srcOrd="2" destOrd="0" presId="urn:microsoft.com/office/officeart/2005/8/layout/gear1"/>
    <dgm:cxn modelId="{4E52219F-5703-C449-8561-E5ACAD78AE21}" srcId="{B01A3F6F-99BC-7F4D-9686-A3AD7075FC3F}" destId="{70D16C2E-581B-E340-AA28-D2FF0B68C06F}" srcOrd="0" destOrd="0" parTransId="{3308DAC8-EDC4-CE48-B625-A9A56812102A}" sibTransId="{705E6CBC-4511-9646-8F25-CBDE78B39124}"/>
    <dgm:cxn modelId="{DDB110B8-2983-41A7-AB41-243CEAFFB194}" type="presOf" srcId="{2CAF79E7-4CE7-A54D-A2A8-BE9080391875}" destId="{0B3194DC-232F-6244-B7BB-1FE6099253B7}" srcOrd="1" destOrd="0" presId="urn:microsoft.com/office/officeart/2005/8/layout/gear1"/>
    <dgm:cxn modelId="{B81BF4B9-AACC-4051-9E1D-8798354389E4}" type="presOf" srcId="{D19DB50D-3A91-CF4B-A8A2-E050B28AC782}" destId="{D73F338F-39E7-C74B-BC42-9364EBA93200}" srcOrd="0" destOrd="0" presId="urn:microsoft.com/office/officeart/2005/8/layout/gear1"/>
    <dgm:cxn modelId="{6AF0CEBA-3E7B-4FE7-9E87-EF76B87DA31E}" type="presOf" srcId="{B01A3F6F-99BC-7F4D-9686-A3AD7075FC3F}" destId="{739CE492-3D2F-E74E-964B-A517DA2C96DB}" srcOrd="0" destOrd="0" presId="urn:microsoft.com/office/officeart/2005/8/layout/gear1"/>
    <dgm:cxn modelId="{33E901BD-EE5B-4B30-876C-475AB51A1282}" type="presOf" srcId="{2AE9F9C4-B0D5-9C46-BFF7-9A1693B14E7A}" destId="{B56A4261-3B02-6442-A437-39C6955C926C}" srcOrd="0" destOrd="0" presId="urn:microsoft.com/office/officeart/2005/8/layout/gear1"/>
    <dgm:cxn modelId="{626045BD-E07C-4251-B16A-3FA95CFDC944}" type="presOf" srcId="{70D16C2E-581B-E340-AA28-D2FF0B68C06F}" destId="{0E6023FA-0EE3-7C4B-9CD0-C38B9BEB9C29}" srcOrd="1" destOrd="0" presId="urn:microsoft.com/office/officeart/2005/8/layout/gear1"/>
    <dgm:cxn modelId="{A191F2C1-BE71-477E-8094-4539D0001436}" type="presOf" srcId="{70D16C2E-581B-E340-AA28-D2FF0B68C06F}" destId="{F1A9FFFA-99E3-B341-BE87-51539CCB1400}" srcOrd="2" destOrd="0" presId="urn:microsoft.com/office/officeart/2005/8/layout/gear1"/>
    <dgm:cxn modelId="{906EBFE8-3FE6-7349-BF12-AEA5280C92AD}" srcId="{B01A3F6F-99BC-7F4D-9686-A3AD7075FC3F}" destId="{46A010AF-1576-9644-A474-3039F8953AA2}" srcOrd="2" destOrd="0" parTransId="{8D07E929-44D8-F941-92E2-127A13367CE7}" sibTransId="{2AE9F9C4-B0D5-9C46-BFF7-9A1693B14E7A}"/>
    <dgm:cxn modelId="{F721F8F9-F872-4C6B-8022-E2CDF76D2A06}" type="presOf" srcId="{46A010AF-1576-9644-A474-3039F8953AA2}" destId="{1CFA9641-E52C-794C-832E-F3BAD24CCBB1}" srcOrd="2" destOrd="0" presId="urn:microsoft.com/office/officeart/2005/8/layout/gear1"/>
    <dgm:cxn modelId="{FA6B75FF-E77B-4174-945A-AAE8052E937D}" type="presOf" srcId="{705E6CBC-4511-9646-8F25-CBDE78B39124}" destId="{1E26A856-1E9A-4E4F-86A3-2F5DC61254D0}" srcOrd="0" destOrd="0" presId="urn:microsoft.com/office/officeart/2005/8/layout/gear1"/>
    <dgm:cxn modelId="{7248F4E3-5CBF-4876-9578-BA6E60552401}" type="presParOf" srcId="{739CE492-3D2F-E74E-964B-A517DA2C96DB}" destId="{42DE950E-2726-4D4C-8EAD-90623752658C}" srcOrd="0" destOrd="0" presId="urn:microsoft.com/office/officeart/2005/8/layout/gear1"/>
    <dgm:cxn modelId="{A8CC5558-B46D-4362-BD68-016270B15966}" type="presParOf" srcId="{739CE492-3D2F-E74E-964B-A517DA2C96DB}" destId="{0E6023FA-0EE3-7C4B-9CD0-C38B9BEB9C29}" srcOrd="1" destOrd="0" presId="urn:microsoft.com/office/officeart/2005/8/layout/gear1"/>
    <dgm:cxn modelId="{6717D171-6359-40D1-8E12-491E562D9ED1}" type="presParOf" srcId="{739CE492-3D2F-E74E-964B-A517DA2C96DB}" destId="{F1A9FFFA-99E3-B341-BE87-51539CCB1400}" srcOrd="2" destOrd="0" presId="urn:microsoft.com/office/officeart/2005/8/layout/gear1"/>
    <dgm:cxn modelId="{6A6176D6-5853-46DF-B78E-A24FE465E2E4}" type="presParOf" srcId="{739CE492-3D2F-E74E-964B-A517DA2C96DB}" destId="{C064449C-DFD1-4B41-9721-F34164F16D83}" srcOrd="3" destOrd="0" presId="urn:microsoft.com/office/officeart/2005/8/layout/gear1"/>
    <dgm:cxn modelId="{3133DCD6-8365-41D3-AEC3-2F76B2E2DE0E}" type="presParOf" srcId="{739CE492-3D2F-E74E-964B-A517DA2C96DB}" destId="{0B3194DC-232F-6244-B7BB-1FE6099253B7}" srcOrd="4" destOrd="0" presId="urn:microsoft.com/office/officeart/2005/8/layout/gear1"/>
    <dgm:cxn modelId="{4A19AFB3-0B9E-4B96-ADC7-A44AAB36D627}" type="presParOf" srcId="{739CE492-3D2F-E74E-964B-A517DA2C96DB}" destId="{78930E62-6076-5349-8B55-7599C9DC5093}" srcOrd="5" destOrd="0" presId="urn:microsoft.com/office/officeart/2005/8/layout/gear1"/>
    <dgm:cxn modelId="{C8F9B6B3-C505-4E5A-8DB7-AC3E14A1EA7A}" type="presParOf" srcId="{739CE492-3D2F-E74E-964B-A517DA2C96DB}" destId="{2F5FA4FE-AEA5-6647-8F71-F510F3E9444C}" srcOrd="6" destOrd="0" presId="urn:microsoft.com/office/officeart/2005/8/layout/gear1"/>
    <dgm:cxn modelId="{4F416E46-C855-4090-B8C5-A8BB49A85735}" type="presParOf" srcId="{739CE492-3D2F-E74E-964B-A517DA2C96DB}" destId="{EE2E52DA-D242-2144-933B-20BF55495AFC}" srcOrd="7" destOrd="0" presId="urn:microsoft.com/office/officeart/2005/8/layout/gear1"/>
    <dgm:cxn modelId="{ABF8E891-5FAF-46FE-B6A2-13FF41B33A66}" type="presParOf" srcId="{739CE492-3D2F-E74E-964B-A517DA2C96DB}" destId="{1CFA9641-E52C-794C-832E-F3BAD24CCBB1}" srcOrd="8" destOrd="0" presId="urn:microsoft.com/office/officeart/2005/8/layout/gear1"/>
    <dgm:cxn modelId="{B8114671-42C5-4651-81A0-E4BD4F4E3C4C}" type="presParOf" srcId="{739CE492-3D2F-E74E-964B-A517DA2C96DB}" destId="{6A8B2676-1F85-124F-8D49-B30A6D92DEB0}" srcOrd="9" destOrd="0" presId="urn:microsoft.com/office/officeart/2005/8/layout/gear1"/>
    <dgm:cxn modelId="{43B097B0-B16F-422E-BEDA-E09C86FE829C}" type="presParOf" srcId="{739CE492-3D2F-E74E-964B-A517DA2C96DB}" destId="{1E26A856-1E9A-4E4F-86A3-2F5DC61254D0}" srcOrd="10" destOrd="0" presId="urn:microsoft.com/office/officeart/2005/8/layout/gear1"/>
    <dgm:cxn modelId="{775B5E23-BE45-4DBB-BB6B-218874C16012}" type="presParOf" srcId="{739CE492-3D2F-E74E-964B-A517DA2C96DB}" destId="{D73F338F-39E7-C74B-BC42-9364EBA93200}" srcOrd="11" destOrd="0" presId="urn:microsoft.com/office/officeart/2005/8/layout/gear1"/>
    <dgm:cxn modelId="{E40F57C4-7F88-497F-A687-9021B3971146}" type="presParOf" srcId="{739CE492-3D2F-E74E-964B-A517DA2C96DB}" destId="{B56A4261-3B02-6442-A437-39C6955C926C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E93DF9-47E6-0542-9844-778AB6A8516A}" type="doc">
      <dgm:prSet loTypeId="urn:microsoft.com/office/officeart/2005/8/layout/hProcess9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F3A124F-3002-0C4E-BD2D-4318E0C468DF}">
      <dgm:prSet custT="1"/>
      <dgm:spPr/>
      <dgm:t>
        <a:bodyPr/>
        <a:lstStyle/>
        <a:p>
          <a:pPr rtl="0"/>
          <a:r>
            <a:rPr lang="en-US" sz="2000" dirty="0" err="1">
              <a:solidFill>
                <a:schemeClr val="tx1"/>
              </a:solidFill>
            </a:rPr>
            <a:t>наработкой</a:t>
          </a:r>
          <a:r>
            <a:rPr lang="en-US" sz="2000" dirty="0">
              <a:solidFill>
                <a:schemeClr val="tx1"/>
              </a:solidFill>
            </a:rPr>
            <a:t> </a:t>
          </a:r>
          <a:r>
            <a:rPr lang="en-US" sz="2000" dirty="0" err="1">
              <a:solidFill>
                <a:schemeClr val="tx1"/>
              </a:solidFill>
            </a:rPr>
            <a:t>на</a:t>
          </a:r>
          <a:r>
            <a:rPr lang="en-US" sz="2000" dirty="0">
              <a:solidFill>
                <a:schemeClr val="tx1"/>
              </a:solidFill>
            </a:rPr>
            <a:t> </a:t>
          </a:r>
          <a:r>
            <a:rPr lang="en-US" sz="2000" dirty="0" err="1">
              <a:solidFill>
                <a:schemeClr val="tx1"/>
              </a:solidFill>
            </a:rPr>
            <a:t>отказ</a:t>
          </a:r>
          <a:endParaRPr lang="en-US" sz="2000" dirty="0">
            <a:solidFill>
              <a:schemeClr val="tx1"/>
            </a:solidFill>
          </a:endParaRPr>
        </a:p>
      </dgm:t>
    </dgm:pt>
    <dgm:pt modelId="{FE80F9F6-E67A-5741-BB43-7F9267F89B60}" type="parTrans" cxnId="{40BC063D-52F4-D943-8CCD-7A5B884E90DF}">
      <dgm:prSet/>
      <dgm:spPr/>
      <dgm:t>
        <a:bodyPr/>
        <a:lstStyle/>
        <a:p>
          <a:endParaRPr lang="en-US"/>
        </a:p>
      </dgm:t>
    </dgm:pt>
    <dgm:pt modelId="{8CFA6D2E-D139-BB4C-9EBA-0D130C645DFD}" type="sibTrans" cxnId="{40BC063D-52F4-D943-8CCD-7A5B884E90DF}">
      <dgm:prSet/>
      <dgm:spPr/>
      <dgm:t>
        <a:bodyPr/>
        <a:lstStyle/>
        <a:p>
          <a:endParaRPr lang="en-US"/>
        </a:p>
      </dgm:t>
    </dgm:pt>
    <dgm:pt modelId="{9387A299-1D6B-BB4C-8FBE-1349580E5046}">
      <dgm:prSet custT="1"/>
      <dgm:spPr/>
      <dgm:t>
        <a:bodyPr/>
        <a:lstStyle/>
        <a:p>
          <a:pPr rtl="0"/>
          <a:r>
            <a:rPr lang="en-US" sz="2000" dirty="0" err="1">
              <a:solidFill>
                <a:schemeClr val="tx1"/>
              </a:solidFill>
            </a:rPr>
            <a:t>средней</a:t>
          </a:r>
          <a:r>
            <a:rPr lang="en-US" sz="2000" dirty="0">
              <a:solidFill>
                <a:schemeClr val="tx1"/>
              </a:solidFill>
            </a:rPr>
            <a:t> </a:t>
          </a:r>
          <a:r>
            <a:rPr lang="en-US" sz="2000" dirty="0" err="1">
              <a:solidFill>
                <a:schemeClr val="tx1"/>
              </a:solidFill>
            </a:rPr>
            <a:t>наработкой</a:t>
          </a:r>
          <a:r>
            <a:rPr lang="en-US" sz="2000" dirty="0">
              <a:solidFill>
                <a:schemeClr val="tx1"/>
              </a:solidFill>
            </a:rPr>
            <a:t> </a:t>
          </a:r>
          <a:r>
            <a:rPr lang="en-US" sz="2000" dirty="0" err="1">
              <a:solidFill>
                <a:schemeClr val="tx1"/>
              </a:solidFill>
            </a:rPr>
            <a:t>до</a:t>
          </a:r>
          <a:r>
            <a:rPr lang="en-US" sz="2000" dirty="0">
              <a:solidFill>
                <a:schemeClr val="tx1"/>
              </a:solidFill>
            </a:rPr>
            <a:t> </a:t>
          </a:r>
          <a:r>
            <a:rPr lang="en-US" sz="2000" dirty="0" err="1">
              <a:solidFill>
                <a:schemeClr val="tx1"/>
              </a:solidFill>
            </a:rPr>
            <a:t>отказа</a:t>
          </a:r>
          <a:endParaRPr lang="en-US" sz="2000" dirty="0">
            <a:solidFill>
              <a:schemeClr val="tx1"/>
            </a:solidFill>
          </a:endParaRPr>
        </a:p>
      </dgm:t>
    </dgm:pt>
    <dgm:pt modelId="{69B7CEEA-9695-EF48-8344-E61BB3A77DAE}" type="parTrans" cxnId="{AAC454CF-C56C-9D4E-BCBD-1D1E7DE6DA30}">
      <dgm:prSet/>
      <dgm:spPr/>
      <dgm:t>
        <a:bodyPr/>
        <a:lstStyle/>
        <a:p>
          <a:endParaRPr lang="en-US"/>
        </a:p>
      </dgm:t>
    </dgm:pt>
    <dgm:pt modelId="{AE8A4E95-8A66-0748-BAE6-0914D0055E2F}" type="sibTrans" cxnId="{AAC454CF-C56C-9D4E-BCBD-1D1E7DE6DA30}">
      <dgm:prSet/>
      <dgm:spPr/>
      <dgm:t>
        <a:bodyPr/>
        <a:lstStyle/>
        <a:p>
          <a:endParaRPr lang="en-US"/>
        </a:p>
      </dgm:t>
    </dgm:pt>
    <dgm:pt modelId="{EE8EC5C2-D411-F442-9A9C-51488C6B231D}">
      <dgm:prSet custT="1"/>
      <dgm:spPr/>
      <dgm:t>
        <a:bodyPr/>
        <a:lstStyle/>
        <a:p>
          <a:pPr rtl="0"/>
          <a:r>
            <a:rPr lang="ru-RU" sz="2000" dirty="0">
              <a:solidFill>
                <a:schemeClr val="tx1"/>
              </a:solidFill>
            </a:rPr>
            <a:t>в</a:t>
          </a:r>
          <a:r>
            <a:rPr lang="en-US" sz="2000" dirty="0" err="1">
              <a:solidFill>
                <a:schemeClr val="tx1"/>
              </a:solidFill>
            </a:rPr>
            <a:t>ероят</a:t>
          </a:r>
          <a:r>
            <a:rPr lang="ru-RU" sz="2000" dirty="0">
              <a:solidFill>
                <a:schemeClr val="tx1"/>
              </a:solidFill>
            </a:rPr>
            <a:t>-</a:t>
          </a:r>
          <a:r>
            <a:rPr lang="en-US" sz="2000" dirty="0" err="1">
              <a:solidFill>
                <a:schemeClr val="tx1"/>
              </a:solidFill>
            </a:rPr>
            <a:t>ностью</a:t>
          </a:r>
          <a:r>
            <a:rPr lang="en-US" sz="2000" dirty="0">
              <a:solidFill>
                <a:schemeClr val="tx1"/>
              </a:solidFill>
            </a:rPr>
            <a:t> </a:t>
          </a:r>
          <a:r>
            <a:rPr lang="en-US" sz="2000" dirty="0" err="1">
              <a:solidFill>
                <a:schemeClr val="tx1"/>
              </a:solidFill>
            </a:rPr>
            <a:t>безотказной</a:t>
          </a:r>
          <a:r>
            <a:rPr lang="en-US" sz="2000" dirty="0">
              <a:solidFill>
                <a:schemeClr val="tx1"/>
              </a:solidFill>
            </a:rPr>
            <a:t> </a:t>
          </a:r>
          <a:r>
            <a:rPr lang="en-US" sz="2000" dirty="0" err="1">
              <a:solidFill>
                <a:schemeClr val="tx1"/>
              </a:solidFill>
            </a:rPr>
            <a:t>работы</a:t>
          </a:r>
          <a:endParaRPr lang="en-US" sz="2000" dirty="0">
            <a:solidFill>
              <a:schemeClr val="tx1"/>
            </a:solidFill>
          </a:endParaRPr>
        </a:p>
      </dgm:t>
    </dgm:pt>
    <dgm:pt modelId="{893347AA-E917-1148-BEC6-8824BE59B6CB}" type="parTrans" cxnId="{C3B8A2B4-626F-434A-A680-53251A8CCAA6}">
      <dgm:prSet/>
      <dgm:spPr/>
      <dgm:t>
        <a:bodyPr/>
        <a:lstStyle/>
        <a:p>
          <a:endParaRPr lang="en-US"/>
        </a:p>
      </dgm:t>
    </dgm:pt>
    <dgm:pt modelId="{41AD3007-1EB6-6E4E-93F0-43FACC394359}" type="sibTrans" cxnId="{C3B8A2B4-626F-434A-A680-53251A8CCAA6}">
      <dgm:prSet/>
      <dgm:spPr/>
      <dgm:t>
        <a:bodyPr/>
        <a:lstStyle/>
        <a:p>
          <a:endParaRPr lang="en-US"/>
        </a:p>
      </dgm:t>
    </dgm:pt>
    <dgm:pt modelId="{69DE59B8-706D-364B-AC54-01DE7697FB13}">
      <dgm:prSet custT="1"/>
      <dgm:spPr/>
      <dgm:t>
        <a:bodyPr/>
        <a:lstStyle/>
        <a:p>
          <a:pPr rtl="0"/>
          <a:r>
            <a:rPr lang="ru-RU" sz="2000" dirty="0">
              <a:solidFill>
                <a:schemeClr val="tx1"/>
              </a:solidFill>
            </a:rPr>
            <a:t>параметром потока отказов </a:t>
          </a:r>
          <a:endParaRPr lang="en-US" sz="2000" dirty="0">
            <a:solidFill>
              <a:schemeClr val="tx1"/>
            </a:solidFill>
          </a:endParaRPr>
        </a:p>
      </dgm:t>
    </dgm:pt>
    <dgm:pt modelId="{8EEB8A33-6AC2-8842-B298-FDCD2B73A57A}" type="parTrans" cxnId="{A189CD43-B0DF-F243-922C-65AE4D987BDE}">
      <dgm:prSet/>
      <dgm:spPr/>
      <dgm:t>
        <a:bodyPr/>
        <a:lstStyle/>
        <a:p>
          <a:endParaRPr lang="en-US"/>
        </a:p>
      </dgm:t>
    </dgm:pt>
    <dgm:pt modelId="{5F62647A-709B-7C4C-BE94-9003026C405B}" type="sibTrans" cxnId="{A189CD43-B0DF-F243-922C-65AE4D987BDE}">
      <dgm:prSet/>
      <dgm:spPr/>
      <dgm:t>
        <a:bodyPr/>
        <a:lstStyle/>
        <a:p>
          <a:endParaRPr lang="en-US"/>
        </a:p>
      </dgm:t>
    </dgm:pt>
    <dgm:pt modelId="{73ABB20F-3BE1-0245-81C7-6C8033347998}" type="pres">
      <dgm:prSet presAssocID="{C3E93DF9-47E6-0542-9844-778AB6A8516A}" presName="CompostProcess" presStyleCnt="0">
        <dgm:presLayoutVars>
          <dgm:dir/>
          <dgm:resizeHandles val="exact"/>
        </dgm:presLayoutVars>
      </dgm:prSet>
      <dgm:spPr/>
    </dgm:pt>
    <dgm:pt modelId="{F59C287D-197F-AE41-BFDF-1D2FEF6976E0}" type="pres">
      <dgm:prSet presAssocID="{C3E93DF9-47E6-0542-9844-778AB6A8516A}" presName="arrow" presStyleLbl="bgShp" presStyleIdx="0" presStyleCnt="1"/>
      <dgm:spPr/>
    </dgm:pt>
    <dgm:pt modelId="{716C9D88-DC84-2544-82FB-8CCFD19B778A}" type="pres">
      <dgm:prSet presAssocID="{C3E93DF9-47E6-0542-9844-778AB6A8516A}" presName="linearProcess" presStyleCnt="0"/>
      <dgm:spPr/>
    </dgm:pt>
    <dgm:pt modelId="{60BED36F-00C0-4747-A889-56A80FF9D731}" type="pres">
      <dgm:prSet presAssocID="{EF3A124F-3002-0C4E-BD2D-4318E0C468DF}" presName="textNode" presStyleLbl="node1" presStyleIdx="0" presStyleCnt="4">
        <dgm:presLayoutVars>
          <dgm:bulletEnabled val="1"/>
        </dgm:presLayoutVars>
      </dgm:prSet>
      <dgm:spPr/>
    </dgm:pt>
    <dgm:pt modelId="{1115E371-2D26-C440-92FA-49DB4EC2BD44}" type="pres">
      <dgm:prSet presAssocID="{8CFA6D2E-D139-BB4C-9EBA-0D130C645DFD}" presName="sibTrans" presStyleCnt="0"/>
      <dgm:spPr/>
    </dgm:pt>
    <dgm:pt modelId="{45645D71-5945-174D-9019-3C7738F3B7C0}" type="pres">
      <dgm:prSet presAssocID="{9387A299-1D6B-BB4C-8FBE-1349580E5046}" presName="textNode" presStyleLbl="node1" presStyleIdx="1" presStyleCnt="4">
        <dgm:presLayoutVars>
          <dgm:bulletEnabled val="1"/>
        </dgm:presLayoutVars>
      </dgm:prSet>
      <dgm:spPr/>
    </dgm:pt>
    <dgm:pt modelId="{DE93909D-FF35-E34C-9447-4CC553394127}" type="pres">
      <dgm:prSet presAssocID="{AE8A4E95-8A66-0748-BAE6-0914D0055E2F}" presName="sibTrans" presStyleCnt="0"/>
      <dgm:spPr/>
    </dgm:pt>
    <dgm:pt modelId="{76267120-AD74-BB44-863E-E212BF9A5CD9}" type="pres">
      <dgm:prSet presAssocID="{EE8EC5C2-D411-F442-9A9C-51488C6B231D}" presName="textNode" presStyleLbl="node1" presStyleIdx="2" presStyleCnt="4">
        <dgm:presLayoutVars>
          <dgm:bulletEnabled val="1"/>
        </dgm:presLayoutVars>
      </dgm:prSet>
      <dgm:spPr/>
    </dgm:pt>
    <dgm:pt modelId="{B3FA64ED-1A2C-5E47-B97C-2D56516DC4A4}" type="pres">
      <dgm:prSet presAssocID="{41AD3007-1EB6-6E4E-93F0-43FACC394359}" presName="sibTrans" presStyleCnt="0"/>
      <dgm:spPr/>
    </dgm:pt>
    <dgm:pt modelId="{F4E7BFFD-24DE-704A-954C-F6F958384C4D}" type="pres">
      <dgm:prSet presAssocID="{69DE59B8-706D-364B-AC54-01DE7697FB13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40BC063D-52F4-D943-8CCD-7A5B884E90DF}" srcId="{C3E93DF9-47E6-0542-9844-778AB6A8516A}" destId="{EF3A124F-3002-0C4E-BD2D-4318E0C468DF}" srcOrd="0" destOrd="0" parTransId="{FE80F9F6-E67A-5741-BB43-7F9267F89B60}" sibTransId="{8CFA6D2E-D139-BB4C-9EBA-0D130C645DFD}"/>
    <dgm:cxn modelId="{A189CD43-B0DF-F243-922C-65AE4D987BDE}" srcId="{C3E93DF9-47E6-0542-9844-778AB6A8516A}" destId="{69DE59B8-706D-364B-AC54-01DE7697FB13}" srcOrd="3" destOrd="0" parTransId="{8EEB8A33-6AC2-8842-B298-FDCD2B73A57A}" sibTransId="{5F62647A-709B-7C4C-BE94-9003026C405B}"/>
    <dgm:cxn modelId="{CE04CF45-707A-48FC-B7A7-79E460384773}" type="presOf" srcId="{C3E93DF9-47E6-0542-9844-778AB6A8516A}" destId="{73ABB20F-3BE1-0245-81C7-6C8033347998}" srcOrd="0" destOrd="0" presId="urn:microsoft.com/office/officeart/2005/8/layout/hProcess9"/>
    <dgm:cxn modelId="{3AFDD24C-C1D5-4607-91B1-5B65C8DAE0A1}" type="presOf" srcId="{EF3A124F-3002-0C4E-BD2D-4318E0C468DF}" destId="{60BED36F-00C0-4747-A889-56A80FF9D731}" srcOrd="0" destOrd="0" presId="urn:microsoft.com/office/officeart/2005/8/layout/hProcess9"/>
    <dgm:cxn modelId="{ECEB596E-4C14-4855-BF69-978F0371B08F}" type="presOf" srcId="{9387A299-1D6B-BB4C-8FBE-1349580E5046}" destId="{45645D71-5945-174D-9019-3C7738F3B7C0}" srcOrd="0" destOrd="0" presId="urn:microsoft.com/office/officeart/2005/8/layout/hProcess9"/>
    <dgm:cxn modelId="{C3B8A2B4-626F-434A-A680-53251A8CCAA6}" srcId="{C3E93DF9-47E6-0542-9844-778AB6A8516A}" destId="{EE8EC5C2-D411-F442-9A9C-51488C6B231D}" srcOrd="2" destOrd="0" parTransId="{893347AA-E917-1148-BEC6-8824BE59B6CB}" sibTransId="{41AD3007-1EB6-6E4E-93F0-43FACC394359}"/>
    <dgm:cxn modelId="{AAC454CF-C56C-9D4E-BCBD-1D1E7DE6DA30}" srcId="{C3E93DF9-47E6-0542-9844-778AB6A8516A}" destId="{9387A299-1D6B-BB4C-8FBE-1349580E5046}" srcOrd="1" destOrd="0" parTransId="{69B7CEEA-9695-EF48-8344-E61BB3A77DAE}" sibTransId="{AE8A4E95-8A66-0748-BAE6-0914D0055E2F}"/>
    <dgm:cxn modelId="{7292AAD1-8772-4F71-86DA-F99F2448C089}" type="presOf" srcId="{69DE59B8-706D-364B-AC54-01DE7697FB13}" destId="{F4E7BFFD-24DE-704A-954C-F6F958384C4D}" srcOrd="0" destOrd="0" presId="urn:microsoft.com/office/officeart/2005/8/layout/hProcess9"/>
    <dgm:cxn modelId="{55D5C8FB-504E-48F3-A178-98A9C33EA215}" type="presOf" srcId="{EE8EC5C2-D411-F442-9A9C-51488C6B231D}" destId="{76267120-AD74-BB44-863E-E212BF9A5CD9}" srcOrd="0" destOrd="0" presId="urn:microsoft.com/office/officeart/2005/8/layout/hProcess9"/>
    <dgm:cxn modelId="{A31E601F-65D2-4677-9F5A-D4C5179CB8C0}" type="presParOf" srcId="{73ABB20F-3BE1-0245-81C7-6C8033347998}" destId="{F59C287D-197F-AE41-BFDF-1D2FEF6976E0}" srcOrd="0" destOrd="0" presId="urn:microsoft.com/office/officeart/2005/8/layout/hProcess9"/>
    <dgm:cxn modelId="{AA5FF3F5-5DA5-4D1F-884A-8CCE9131CD4F}" type="presParOf" srcId="{73ABB20F-3BE1-0245-81C7-6C8033347998}" destId="{716C9D88-DC84-2544-82FB-8CCFD19B778A}" srcOrd="1" destOrd="0" presId="urn:microsoft.com/office/officeart/2005/8/layout/hProcess9"/>
    <dgm:cxn modelId="{2CF455ED-5077-4743-B2C1-AB68946C9258}" type="presParOf" srcId="{716C9D88-DC84-2544-82FB-8CCFD19B778A}" destId="{60BED36F-00C0-4747-A889-56A80FF9D731}" srcOrd="0" destOrd="0" presId="urn:microsoft.com/office/officeart/2005/8/layout/hProcess9"/>
    <dgm:cxn modelId="{6623681E-EC0C-48D0-89AB-5DFC2C6E29C6}" type="presParOf" srcId="{716C9D88-DC84-2544-82FB-8CCFD19B778A}" destId="{1115E371-2D26-C440-92FA-49DB4EC2BD44}" srcOrd="1" destOrd="0" presId="urn:microsoft.com/office/officeart/2005/8/layout/hProcess9"/>
    <dgm:cxn modelId="{3DD26713-54FF-4A89-83B7-C463410ED954}" type="presParOf" srcId="{716C9D88-DC84-2544-82FB-8CCFD19B778A}" destId="{45645D71-5945-174D-9019-3C7738F3B7C0}" srcOrd="2" destOrd="0" presId="urn:microsoft.com/office/officeart/2005/8/layout/hProcess9"/>
    <dgm:cxn modelId="{001FF00E-7D06-451B-A109-F96E481116B7}" type="presParOf" srcId="{716C9D88-DC84-2544-82FB-8CCFD19B778A}" destId="{DE93909D-FF35-E34C-9447-4CC553394127}" srcOrd="3" destOrd="0" presId="urn:microsoft.com/office/officeart/2005/8/layout/hProcess9"/>
    <dgm:cxn modelId="{D631BCAB-8680-4A7B-BB4C-95139A3F800C}" type="presParOf" srcId="{716C9D88-DC84-2544-82FB-8CCFD19B778A}" destId="{76267120-AD74-BB44-863E-E212BF9A5CD9}" srcOrd="4" destOrd="0" presId="urn:microsoft.com/office/officeart/2005/8/layout/hProcess9"/>
    <dgm:cxn modelId="{7E9CC20B-BD21-4233-B42B-CCE61E18FB9B}" type="presParOf" srcId="{716C9D88-DC84-2544-82FB-8CCFD19B778A}" destId="{B3FA64ED-1A2C-5E47-B97C-2D56516DC4A4}" srcOrd="5" destOrd="0" presId="urn:microsoft.com/office/officeart/2005/8/layout/hProcess9"/>
    <dgm:cxn modelId="{5C5291DB-1889-4C5B-AACA-4CD40CB11B54}" type="presParOf" srcId="{716C9D88-DC84-2544-82FB-8CCFD19B778A}" destId="{F4E7BFFD-24DE-704A-954C-F6F958384C4D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25F9B06-D28B-7541-B589-416942CADF18}" type="doc">
      <dgm:prSet loTypeId="urn:microsoft.com/office/officeart/2005/8/layout/process1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5EE2F9B-A811-4C45-BF0D-0F8DADA8B453}">
      <dgm:prSet custT="1"/>
      <dgm:spPr/>
      <dgm:t>
        <a:bodyPr/>
        <a:lstStyle/>
        <a:p>
          <a:pPr rtl="0"/>
          <a:r>
            <a:rPr lang="en-US" sz="2000" dirty="0" err="1">
              <a:solidFill>
                <a:srgbClr val="000000"/>
              </a:solidFill>
            </a:rPr>
            <a:t>коэффициенты</a:t>
          </a:r>
          <a:r>
            <a:rPr lang="en-US" sz="2000" dirty="0">
              <a:solidFill>
                <a:srgbClr val="000000"/>
              </a:solidFill>
            </a:rPr>
            <a:t> </a:t>
          </a:r>
          <a:r>
            <a:rPr lang="en-US" sz="2000" dirty="0" err="1">
              <a:solidFill>
                <a:srgbClr val="000000"/>
              </a:solidFill>
            </a:rPr>
            <a:t>готовности</a:t>
          </a:r>
          <a:endParaRPr lang="en-US" sz="2000" dirty="0">
            <a:solidFill>
              <a:srgbClr val="000000"/>
            </a:solidFill>
          </a:endParaRPr>
        </a:p>
      </dgm:t>
    </dgm:pt>
    <dgm:pt modelId="{F7A5BD03-93A1-3F4F-87A1-347776D3E77C}" type="parTrans" cxnId="{6781432E-6EAF-C545-94EF-4655E7B5BC2A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AD05A33A-3F08-F942-84D8-F5AC124FCFDA}" type="sibTrans" cxnId="{6781432E-6EAF-C545-94EF-4655E7B5BC2A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BF647E0C-0B9D-7947-9330-08C1DA0D15BD}">
      <dgm:prSet custT="1"/>
      <dgm:spPr/>
      <dgm:t>
        <a:bodyPr/>
        <a:lstStyle/>
        <a:p>
          <a:pPr rtl="0"/>
          <a:r>
            <a:rPr lang="en-US" sz="2000" dirty="0" err="1">
              <a:solidFill>
                <a:srgbClr val="000000"/>
              </a:solidFill>
            </a:rPr>
            <a:t>технического</a:t>
          </a:r>
          <a:r>
            <a:rPr lang="en-US" sz="2000" dirty="0">
              <a:solidFill>
                <a:srgbClr val="000000"/>
              </a:solidFill>
            </a:rPr>
            <a:t> </a:t>
          </a:r>
          <a:r>
            <a:rPr lang="en-US" sz="2000" dirty="0" err="1">
              <a:solidFill>
                <a:srgbClr val="000000"/>
              </a:solidFill>
            </a:rPr>
            <a:t>использования</a:t>
          </a:r>
          <a:endParaRPr lang="en-US" sz="2000" dirty="0">
            <a:solidFill>
              <a:srgbClr val="000000"/>
            </a:solidFill>
          </a:endParaRPr>
        </a:p>
      </dgm:t>
    </dgm:pt>
    <dgm:pt modelId="{17ED0478-3116-1D43-BE01-8D4E6F2DF4A0}" type="parTrans" cxnId="{6B264C49-2DFF-D543-A6B2-C80368E2BAA6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7A899AE6-8B49-7D4D-BADD-99A8EBEBFC8C}" type="sibTrans" cxnId="{6B264C49-2DFF-D543-A6B2-C80368E2BAA6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10FB97BA-21C5-2845-BBBB-5C6320898B20}">
      <dgm:prSet custT="1"/>
      <dgm:spPr/>
      <dgm:t>
        <a:bodyPr/>
        <a:lstStyle/>
        <a:p>
          <a:pPr rtl="0"/>
          <a:r>
            <a:rPr lang="ru-RU" sz="2000" dirty="0">
              <a:solidFill>
                <a:srgbClr val="000000"/>
              </a:solidFill>
            </a:rPr>
            <a:t>оперативной готовности</a:t>
          </a:r>
          <a:endParaRPr lang="en-US" sz="2400" dirty="0">
            <a:solidFill>
              <a:srgbClr val="000000"/>
            </a:solidFill>
          </a:endParaRPr>
        </a:p>
      </dgm:t>
    </dgm:pt>
    <dgm:pt modelId="{ABB435D5-F755-4446-862D-A1E1BF09E013}" type="parTrans" cxnId="{1D0284F5-991B-6D43-8388-68AE8E51F9F7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5BF82239-4A60-DC4F-B8A4-9BAF32F10C0C}" type="sibTrans" cxnId="{1D0284F5-991B-6D43-8388-68AE8E51F9F7}">
      <dgm:prSet/>
      <dgm:spPr/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B1B0E51C-9A8F-E042-95EB-008B1C99FE3B}" type="pres">
      <dgm:prSet presAssocID="{B25F9B06-D28B-7541-B589-416942CADF18}" presName="Name0" presStyleCnt="0">
        <dgm:presLayoutVars>
          <dgm:dir/>
          <dgm:resizeHandles val="exact"/>
        </dgm:presLayoutVars>
      </dgm:prSet>
      <dgm:spPr/>
    </dgm:pt>
    <dgm:pt modelId="{4543A2AA-B2D9-E94D-A76A-27781BB31D8A}" type="pres">
      <dgm:prSet presAssocID="{55EE2F9B-A811-4C45-BF0D-0F8DADA8B453}" presName="node" presStyleLbl="node1" presStyleIdx="0" presStyleCnt="3">
        <dgm:presLayoutVars>
          <dgm:bulletEnabled val="1"/>
        </dgm:presLayoutVars>
      </dgm:prSet>
      <dgm:spPr/>
    </dgm:pt>
    <dgm:pt modelId="{461761F3-882A-FE46-A597-7CF1A1FE8009}" type="pres">
      <dgm:prSet presAssocID="{AD05A33A-3F08-F942-84D8-F5AC124FCFDA}" presName="sibTrans" presStyleLbl="sibTrans2D1" presStyleIdx="0" presStyleCnt="2"/>
      <dgm:spPr/>
    </dgm:pt>
    <dgm:pt modelId="{A4C3001B-9841-4248-8372-533779075DE1}" type="pres">
      <dgm:prSet presAssocID="{AD05A33A-3F08-F942-84D8-F5AC124FCFDA}" presName="connectorText" presStyleLbl="sibTrans2D1" presStyleIdx="0" presStyleCnt="2"/>
      <dgm:spPr/>
    </dgm:pt>
    <dgm:pt modelId="{321C99B7-BB55-C447-AFC8-040397BDE1ED}" type="pres">
      <dgm:prSet presAssocID="{BF647E0C-0B9D-7947-9330-08C1DA0D15BD}" presName="node" presStyleLbl="node1" presStyleIdx="1" presStyleCnt="3">
        <dgm:presLayoutVars>
          <dgm:bulletEnabled val="1"/>
        </dgm:presLayoutVars>
      </dgm:prSet>
      <dgm:spPr/>
    </dgm:pt>
    <dgm:pt modelId="{16D1182C-5D0C-A24C-80BF-F0836C370164}" type="pres">
      <dgm:prSet presAssocID="{7A899AE6-8B49-7D4D-BADD-99A8EBEBFC8C}" presName="sibTrans" presStyleLbl="sibTrans2D1" presStyleIdx="1" presStyleCnt="2"/>
      <dgm:spPr/>
    </dgm:pt>
    <dgm:pt modelId="{264389F4-6BE7-6E49-AF46-D55069F78469}" type="pres">
      <dgm:prSet presAssocID="{7A899AE6-8B49-7D4D-BADD-99A8EBEBFC8C}" presName="connectorText" presStyleLbl="sibTrans2D1" presStyleIdx="1" presStyleCnt="2"/>
      <dgm:spPr/>
    </dgm:pt>
    <dgm:pt modelId="{277CD29C-3EC0-D343-BA93-09F3C270F388}" type="pres">
      <dgm:prSet presAssocID="{10FB97BA-21C5-2845-BBBB-5C6320898B20}" presName="node" presStyleLbl="node1" presStyleIdx="2" presStyleCnt="3">
        <dgm:presLayoutVars>
          <dgm:bulletEnabled val="1"/>
        </dgm:presLayoutVars>
      </dgm:prSet>
      <dgm:spPr/>
    </dgm:pt>
  </dgm:ptLst>
  <dgm:cxnLst>
    <dgm:cxn modelId="{207BE222-DC9B-461E-B26F-BB5BB8E03904}" type="presOf" srcId="{7A899AE6-8B49-7D4D-BADD-99A8EBEBFC8C}" destId="{264389F4-6BE7-6E49-AF46-D55069F78469}" srcOrd="1" destOrd="0" presId="urn:microsoft.com/office/officeart/2005/8/layout/process1"/>
    <dgm:cxn modelId="{6781432E-6EAF-C545-94EF-4655E7B5BC2A}" srcId="{B25F9B06-D28B-7541-B589-416942CADF18}" destId="{55EE2F9B-A811-4C45-BF0D-0F8DADA8B453}" srcOrd="0" destOrd="0" parTransId="{F7A5BD03-93A1-3F4F-87A1-347776D3E77C}" sibTransId="{AD05A33A-3F08-F942-84D8-F5AC124FCFDA}"/>
    <dgm:cxn modelId="{4F152637-1223-4771-8965-C30F32186DE0}" type="presOf" srcId="{55EE2F9B-A811-4C45-BF0D-0F8DADA8B453}" destId="{4543A2AA-B2D9-E94D-A76A-27781BB31D8A}" srcOrd="0" destOrd="0" presId="urn:microsoft.com/office/officeart/2005/8/layout/process1"/>
    <dgm:cxn modelId="{6B264C49-2DFF-D543-A6B2-C80368E2BAA6}" srcId="{B25F9B06-D28B-7541-B589-416942CADF18}" destId="{BF647E0C-0B9D-7947-9330-08C1DA0D15BD}" srcOrd="1" destOrd="0" parTransId="{17ED0478-3116-1D43-BE01-8D4E6F2DF4A0}" sibTransId="{7A899AE6-8B49-7D4D-BADD-99A8EBEBFC8C}"/>
    <dgm:cxn modelId="{61D2767D-7CE4-4DB4-AABD-A95E0AC4338F}" type="presOf" srcId="{AD05A33A-3F08-F942-84D8-F5AC124FCFDA}" destId="{A4C3001B-9841-4248-8372-533779075DE1}" srcOrd="1" destOrd="0" presId="urn:microsoft.com/office/officeart/2005/8/layout/process1"/>
    <dgm:cxn modelId="{3E2B4C97-C4F4-47B8-A949-A43C7016B361}" type="presOf" srcId="{AD05A33A-3F08-F942-84D8-F5AC124FCFDA}" destId="{461761F3-882A-FE46-A597-7CF1A1FE8009}" srcOrd="0" destOrd="0" presId="urn:microsoft.com/office/officeart/2005/8/layout/process1"/>
    <dgm:cxn modelId="{0527119D-579F-40DC-85D5-BA379C4C69A6}" type="presOf" srcId="{10FB97BA-21C5-2845-BBBB-5C6320898B20}" destId="{277CD29C-3EC0-D343-BA93-09F3C270F388}" srcOrd="0" destOrd="0" presId="urn:microsoft.com/office/officeart/2005/8/layout/process1"/>
    <dgm:cxn modelId="{1D0284F5-991B-6D43-8388-68AE8E51F9F7}" srcId="{B25F9B06-D28B-7541-B589-416942CADF18}" destId="{10FB97BA-21C5-2845-BBBB-5C6320898B20}" srcOrd="2" destOrd="0" parTransId="{ABB435D5-F755-4446-862D-A1E1BF09E013}" sibTransId="{5BF82239-4A60-DC4F-B8A4-9BAF32F10C0C}"/>
    <dgm:cxn modelId="{906297F5-2ACE-46C6-87EE-F4C646EF9B32}" type="presOf" srcId="{7A899AE6-8B49-7D4D-BADD-99A8EBEBFC8C}" destId="{16D1182C-5D0C-A24C-80BF-F0836C370164}" srcOrd="0" destOrd="0" presId="urn:microsoft.com/office/officeart/2005/8/layout/process1"/>
    <dgm:cxn modelId="{01A89BF7-41C1-42F8-AF7D-EC70F57607FB}" type="presOf" srcId="{B25F9B06-D28B-7541-B589-416942CADF18}" destId="{B1B0E51C-9A8F-E042-95EB-008B1C99FE3B}" srcOrd="0" destOrd="0" presId="urn:microsoft.com/office/officeart/2005/8/layout/process1"/>
    <dgm:cxn modelId="{E2F422FB-A46A-48A1-9B9C-5171C6F40EB4}" type="presOf" srcId="{BF647E0C-0B9D-7947-9330-08C1DA0D15BD}" destId="{321C99B7-BB55-C447-AFC8-040397BDE1ED}" srcOrd="0" destOrd="0" presId="urn:microsoft.com/office/officeart/2005/8/layout/process1"/>
    <dgm:cxn modelId="{A3DD8B7B-3748-484D-BCC7-80ED6637D49F}" type="presParOf" srcId="{B1B0E51C-9A8F-E042-95EB-008B1C99FE3B}" destId="{4543A2AA-B2D9-E94D-A76A-27781BB31D8A}" srcOrd="0" destOrd="0" presId="urn:microsoft.com/office/officeart/2005/8/layout/process1"/>
    <dgm:cxn modelId="{C976FC37-980D-4D5C-AC11-812FE83B3A25}" type="presParOf" srcId="{B1B0E51C-9A8F-E042-95EB-008B1C99FE3B}" destId="{461761F3-882A-FE46-A597-7CF1A1FE8009}" srcOrd="1" destOrd="0" presId="urn:microsoft.com/office/officeart/2005/8/layout/process1"/>
    <dgm:cxn modelId="{24F3121F-D0A2-4246-A879-BD64DB5D30CC}" type="presParOf" srcId="{461761F3-882A-FE46-A597-7CF1A1FE8009}" destId="{A4C3001B-9841-4248-8372-533779075DE1}" srcOrd="0" destOrd="0" presId="urn:microsoft.com/office/officeart/2005/8/layout/process1"/>
    <dgm:cxn modelId="{90FEDB22-788F-4BCA-B20D-322EF4AD1724}" type="presParOf" srcId="{B1B0E51C-9A8F-E042-95EB-008B1C99FE3B}" destId="{321C99B7-BB55-C447-AFC8-040397BDE1ED}" srcOrd="2" destOrd="0" presId="urn:microsoft.com/office/officeart/2005/8/layout/process1"/>
    <dgm:cxn modelId="{BDA15819-EE40-463D-A173-6D66F922BF8D}" type="presParOf" srcId="{B1B0E51C-9A8F-E042-95EB-008B1C99FE3B}" destId="{16D1182C-5D0C-A24C-80BF-F0836C370164}" srcOrd="3" destOrd="0" presId="urn:microsoft.com/office/officeart/2005/8/layout/process1"/>
    <dgm:cxn modelId="{80737EC4-EAF3-46A9-9945-9D4643C4715E}" type="presParOf" srcId="{16D1182C-5D0C-A24C-80BF-F0836C370164}" destId="{264389F4-6BE7-6E49-AF46-D55069F78469}" srcOrd="0" destOrd="0" presId="urn:microsoft.com/office/officeart/2005/8/layout/process1"/>
    <dgm:cxn modelId="{36CFC163-6D94-40FE-8A39-4234BBA31D81}" type="presParOf" srcId="{B1B0E51C-9A8F-E042-95EB-008B1C99FE3B}" destId="{277CD29C-3EC0-D343-BA93-09F3C270F388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8104609-863A-4C43-AC53-2FF133E6A74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0A924D1-AF2D-49CB-B44F-AF6A99C1E47A}">
      <dgm:prSet phldrT="[Текст]"/>
      <dgm:spPr/>
      <dgm:t>
        <a:bodyPr/>
        <a:lstStyle/>
        <a:p>
          <a:r>
            <a:rPr lang="ru-RU" altLang="ru-RU" dirty="0"/>
            <a:t>старение</a:t>
          </a:r>
          <a:endParaRPr lang="ru-RU" dirty="0"/>
        </a:p>
      </dgm:t>
    </dgm:pt>
    <dgm:pt modelId="{5F6ECC6B-2B8C-482C-A2C2-C68148AEA9B1}" type="parTrans" cxnId="{18426824-91C3-46C4-A4AD-25ACF05ED470}">
      <dgm:prSet/>
      <dgm:spPr/>
      <dgm:t>
        <a:bodyPr/>
        <a:lstStyle/>
        <a:p>
          <a:endParaRPr lang="ru-RU"/>
        </a:p>
      </dgm:t>
    </dgm:pt>
    <dgm:pt modelId="{33DF2FDD-2EF6-4382-BAAE-6A09E633D1F3}" type="sibTrans" cxnId="{18426824-91C3-46C4-A4AD-25ACF05ED470}">
      <dgm:prSet/>
      <dgm:spPr/>
      <dgm:t>
        <a:bodyPr/>
        <a:lstStyle/>
        <a:p>
          <a:endParaRPr lang="ru-RU"/>
        </a:p>
      </dgm:t>
    </dgm:pt>
    <dgm:pt modelId="{AD942326-2895-4586-AE49-43BD4E9CFF1F}">
      <dgm:prSet phldrT="[Текст]"/>
      <dgm:spPr/>
      <dgm:t>
        <a:bodyPr/>
        <a:lstStyle/>
        <a:p>
          <a:r>
            <a:rPr lang="ru-RU" altLang="ru-RU" dirty="0"/>
            <a:t>коррозия</a:t>
          </a:r>
          <a:endParaRPr lang="ru-RU" dirty="0"/>
        </a:p>
      </dgm:t>
    </dgm:pt>
    <dgm:pt modelId="{3338CA34-60F8-4456-BCB0-C46B8E52BC02}" type="parTrans" cxnId="{5E5E7382-60F3-415B-8846-E83CC415DB26}">
      <dgm:prSet/>
      <dgm:spPr/>
      <dgm:t>
        <a:bodyPr/>
        <a:lstStyle/>
        <a:p>
          <a:endParaRPr lang="ru-RU"/>
        </a:p>
      </dgm:t>
    </dgm:pt>
    <dgm:pt modelId="{982052E3-56F9-49D2-872C-06C4CC56A393}" type="sibTrans" cxnId="{5E5E7382-60F3-415B-8846-E83CC415DB26}">
      <dgm:prSet/>
      <dgm:spPr/>
      <dgm:t>
        <a:bodyPr/>
        <a:lstStyle/>
        <a:p>
          <a:endParaRPr lang="ru-RU"/>
        </a:p>
      </dgm:t>
    </dgm:pt>
    <dgm:pt modelId="{BD86B84A-1DE2-4222-8C4E-8241187FB501}">
      <dgm:prSet phldrT="[Текст]"/>
      <dgm:spPr/>
      <dgm:t>
        <a:bodyPr/>
        <a:lstStyle/>
        <a:p>
          <a:r>
            <a:rPr lang="ru-RU" altLang="ru-RU" dirty="0"/>
            <a:t>усталость</a:t>
          </a:r>
          <a:endParaRPr lang="ru-RU" dirty="0"/>
        </a:p>
      </dgm:t>
    </dgm:pt>
    <dgm:pt modelId="{B3D5CF02-9AAD-40C8-A4B6-0807BA850FF8}" type="parTrans" cxnId="{034ECC85-742D-4201-A586-CEBBB571D6A3}">
      <dgm:prSet/>
      <dgm:spPr/>
      <dgm:t>
        <a:bodyPr/>
        <a:lstStyle/>
        <a:p>
          <a:endParaRPr lang="ru-RU"/>
        </a:p>
      </dgm:t>
    </dgm:pt>
    <dgm:pt modelId="{55C97E33-B97D-4E4B-AE1F-46726508E3D0}" type="sibTrans" cxnId="{034ECC85-742D-4201-A586-CEBBB571D6A3}">
      <dgm:prSet/>
      <dgm:spPr/>
      <dgm:t>
        <a:bodyPr/>
        <a:lstStyle/>
        <a:p>
          <a:endParaRPr lang="ru-RU"/>
        </a:p>
      </dgm:t>
    </dgm:pt>
    <dgm:pt modelId="{C45B2E87-0833-42F9-A990-7066E36609BA}">
      <dgm:prSet phldrT="[Текст]"/>
      <dgm:spPr/>
      <dgm:t>
        <a:bodyPr/>
        <a:lstStyle/>
        <a:p>
          <a:r>
            <a:rPr lang="ru-RU" altLang="ru-RU" dirty="0"/>
            <a:t>изнашивание</a:t>
          </a:r>
          <a:endParaRPr lang="ru-RU" dirty="0"/>
        </a:p>
      </dgm:t>
    </dgm:pt>
    <dgm:pt modelId="{9B3EDE38-B817-4B8D-899F-B4A5BDEBC022}" type="parTrans" cxnId="{C9586FE3-918B-4CC4-ADA3-46A9BD07AE50}">
      <dgm:prSet/>
      <dgm:spPr/>
      <dgm:t>
        <a:bodyPr/>
        <a:lstStyle/>
        <a:p>
          <a:endParaRPr lang="ru-RU"/>
        </a:p>
      </dgm:t>
    </dgm:pt>
    <dgm:pt modelId="{BAA30673-112A-4196-80B7-D5647C56340E}" type="sibTrans" cxnId="{C9586FE3-918B-4CC4-ADA3-46A9BD07AE50}">
      <dgm:prSet/>
      <dgm:spPr/>
      <dgm:t>
        <a:bodyPr/>
        <a:lstStyle/>
        <a:p>
          <a:endParaRPr lang="ru-RU"/>
        </a:p>
      </dgm:t>
    </dgm:pt>
    <dgm:pt modelId="{A00E550F-4591-457B-B50B-CC2E931FF32F}" type="pres">
      <dgm:prSet presAssocID="{88104609-863A-4C43-AC53-2FF133E6A74A}" presName="Name0" presStyleCnt="0">
        <dgm:presLayoutVars>
          <dgm:chMax val="7"/>
          <dgm:chPref val="7"/>
          <dgm:dir/>
        </dgm:presLayoutVars>
      </dgm:prSet>
      <dgm:spPr/>
    </dgm:pt>
    <dgm:pt modelId="{660825F8-D116-44B1-B17D-C60024260CAC}" type="pres">
      <dgm:prSet presAssocID="{88104609-863A-4C43-AC53-2FF133E6A74A}" presName="Name1" presStyleCnt="0"/>
      <dgm:spPr/>
    </dgm:pt>
    <dgm:pt modelId="{77CB2891-BC6D-4918-BB74-E655E99C9723}" type="pres">
      <dgm:prSet presAssocID="{88104609-863A-4C43-AC53-2FF133E6A74A}" presName="cycle" presStyleCnt="0"/>
      <dgm:spPr/>
    </dgm:pt>
    <dgm:pt modelId="{F35FC251-339D-4CF3-951C-0B7044EE22E1}" type="pres">
      <dgm:prSet presAssocID="{88104609-863A-4C43-AC53-2FF133E6A74A}" presName="srcNode" presStyleLbl="node1" presStyleIdx="0" presStyleCnt="4"/>
      <dgm:spPr/>
    </dgm:pt>
    <dgm:pt modelId="{6A46474F-F7B7-4930-9462-CF870643D57B}" type="pres">
      <dgm:prSet presAssocID="{88104609-863A-4C43-AC53-2FF133E6A74A}" presName="conn" presStyleLbl="parChTrans1D2" presStyleIdx="0" presStyleCnt="1"/>
      <dgm:spPr/>
    </dgm:pt>
    <dgm:pt modelId="{3E561680-C090-4A1B-AA95-65DE6FD10F62}" type="pres">
      <dgm:prSet presAssocID="{88104609-863A-4C43-AC53-2FF133E6A74A}" presName="extraNode" presStyleLbl="node1" presStyleIdx="0" presStyleCnt="4"/>
      <dgm:spPr/>
    </dgm:pt>
    <dgm:pt modelId="{92DA9F81-1584-4263-BE36-D7782D6EC103}" type="pres">
      <dgm:prSet presAssocID="{88104609-863A-4C43-AC53-2FF133E6A74A}" presName="dstNode" presStyleLbl="node1" presStyleIdx="0" presStyleCnt="4"/>
      <dgm:spPr/>
    </dgm:pt>
    <dgm:pt modelId="{77130217-5922-4795-8A1A-03827C493821}" type="pres">
      <dgm:prSet presAssocID="{30A924D1-AF2D-49CB-B44F-AF6A99C1E47A}" presName="text_1" presStyleLbl="node1" presStyleIdx="0" presStyleCnt="4">
        <dgm:presLayoutVars>
          <dgm:bulletEnabled val="1"/>
        </dgm:presLayoutVars>
      </dgm:prSet>
      <dgm:spPr/>
    </dgm:pt>
    <dgm:pt modelId="{D5EA93FC-C596-41E8-93B2-321F11D7EBE0}" type="pres">
      <dgm:prSet presAssocID="{30A924D1-AF2D-49CB-B44F-AF6A99C1E47A}" presName="accent_1" presStyleCnt="0"/>
      <dgm:spPr/>
    </dgm:pt>
    <dgm:pt modelId="{7239D2C4-ADEC-41F7-ABB9-AA0BCC404D7A}" type="pres">
      <dgm:prSet presAssocID="{30A924D1-AF2D-49CB-B44F-AF6A99C1E47A}" presName="accentRepeatNode" presStyleLbl="solidFgAcc1" presStyleIdx="0" presStyleCnt="4"/>
      <dgm:spPr/>
    </dgm:pt>
    <dgm:pt modelId="{0BC94EE4-D56A-4CC9-A644-62CED959F616}" type="pres">
      <dgm:prSet presAssocID="{AD942326-2895-4586-AE49-43BD4E9CFF1F}" presName="text_2" presStyleLbl="node1" presStyleIdx="1" presStyleCnt="4">
        <dgm:presLayoutVars>
          <dgm:bulletEnabled val="1"/>
        </dgm:presLayoutVars>
      </dgm:prSet>
      <dgm:spPr/>
    </dgm:pt>
    <dgm:pt modelId="{C058AED0-56FA-4815-BF2C-4AE9BF04EBA2}" type="pres">
      <dgm:prSet presAssocID="{AD942326-2895-4586-AE49-43BD4E9CFF1F}" presName="accent_2" presStyleCnt="0"/>
      <dgm:spPr/>
    </dgm:pt>
    <dgm:pt modelId="{AF3BF67F-D149-4E87-AB72-1B562BC5B096}" type="pres">
      <dgm:prSet presAssocID="{AD942326-2895-4586-AE49-43BD4E9CFF1F}" presName="accentRepeatNode" presStyleLbl="solidFgAcc1" presStyleIdx="1" presStyleCnt="4"/>
      <dgm:spPr/>
    </dgm:pt>
    <dgm:pt modelId="{820D9C9C-A181-48DE-ADB6-60FA5AA5F325}" type="pres">
      <dgm:prSet presAssocID="{BD86B84A-1DE2-4222-8C4E-8241187FB501}" presName="text_3" presStyleLbl="node1" presStyleIdx="2" presStyleCnt="4">
        <dgm:presLayoutVars>
          <dgm:bulletEnabled val="1"/>
        </dgm:presLayoutVars>
      </dgm:prSet>
      <dgm:spPr/>
    </dgm:pt>
    <dgm:pt modelId="{70076EBF-A7BF-4B82-8DB8-99E3286002BD}" type="pres">
      <dgm:prSet presAssocID="{BD86B84A-1DE2-4222-8C4E-8241187FB501}" presName="accent_3" presStyleCnt="0"/>
      <dgm:spPr/>
    </dgm:pt>
    <dgm:pt modelId="{AA4993EC-4B07-40A6-9202-6E2F6A8A4604}" type="pres">
      <dgm:prSet presAssocID="{BD86B84A-1DE2-4222-8C4E-8241187FB501}" presName="accentRepeatNode" presStyleLbl="solidFgAcc1" presStyleIdx="2" presStyleCnt="4"/>
      <dgm:spPr/>
    </dgm:pt>
    <dgm:pt modelId="{84370253-AE0D-444E-81BF-DF28A0916720}" type="pres">
      <dgm:prSet presAssocID="{C45B2E87-0833-42F9-A990-7066E36609BA}" presName="text_4" presStyleLbl="node1" presStyleIdx="3" presStyleCnt="4">
        <dgm:presLayoutVars>
          <dgm:bulletEnabled val="1"/>
        </dgm:presLayoutVars>
      </dgm:prSet>
      <dgm:spPr/>
    </dgm:pt>
    <dgm:pt modelId="{1A832571-FD72-42B3-9F71-58612AF3A1E8}" type="pres">
      <dgm:prSet presAssocID="{C45B2E87-0833-42F9-A990-7066E36609BA}" presName="accent_4" presStyleCnt="0"/>
      <dgm:spPr/>
    </dgm:pt>
    <dgm:pt modelId="{65160989-B26C-4FD3-BC99-C9148F43424D}" type="pres">
      <dgm:prSet presAssocID="{C45B2E87-0833-42F9-A990-7066E36609BA}" presName="accentRepeatNode" presStyleLbl="solidFgAcc1" presStyleIdx="3" presStyleCnt="4"/>
      <dgm:spPr/>
    </dgm:pt>
  </dgm:ptLst>
  <dgm:cxnLst>
    <dgm:cxn modelId="{F69F7322-7F92-4BC1-B5E9-552165871CAF}" type="presOf" srcId="{BD86B84A-1DE2-4222-8C4E-8241187FB501}" destId="{820D9C9C-A181-48DE-ADB6-60FA5AA5F325}" srcOrd="0" destOrd="0" presId="urn:microsoft.com/office/officeart/2008/layout/VerticalCurvedList"/>
    <dgm:cxn modelId="{18426824-91C3-46C4-A4AD-25ACF05ED470}" srcId="{88104609-863A-4C43-AC53-2FF133E6A74A}" destId="{30A924D1-AF2D-49CB-B44F-AF6A99C1E47A}" srcOrd="0" destOrd="0" parTransId="{5F6ECC6B-2B8C-482C-A2C2-C68148AEA9B1}" sibTransId="{33DF2FDD-2EF6-4382-BAAE-6A09E633D1F3}"/>
    <dgm:cxn modelId="{A950BB80-A4A7-4420-AB96-B0850247A721}" type="presOf" srcId="{30A924D1-AF2D-49CB-B44F-AF6A99C1E47A}" destId="{77130217-5922-4795-8A1A-03827C493821}" srcOrd="0" destOrd="0" presId="urn:microsoft.com/office/officeart/2008/layout/VerticalCurvedList"/>
    <dgm:cxn modelId="{5E5E7382-60F3-415B-8846-E83CC415DB26}" srcId="{88104609-863A-4C43-AC53-2FF133E6A74A}" destId="{AD942326-2895-4586-AE49-43BD4E9CFF1F}" srcOrd="1" destOrd="0" parTransId="{3338CA34-60F8-4456-BCB0-C46B8E52BC02}" sibTransId="{982052E3-56F9-49D2-872C-06C4CC56A393}"/>
    <dgm:cxn modelId="{83FF6184-A2D7-4DAA-A216-6192C7DADAF2}" type="presOf" srcId="{C45B2E87-0833-42F9-A990-7066E36609BA}" destId="{84370253-AE0D-444E-81BF-DF28A0916720}" srcOrd="0" destOrd="0" presId="urn:microsoft.com/office/officeart/2008/layout/VerticalCurvedList"/>
    <dgm:cxn modelId="{034ECC85-742D-4201-A586-CEBBB571D6A3}" srcId="{88104609-863A-4C43-AC53-2FF133E6A74A}" destId="{BD86B84A-1DE2-4222-8C4E-8241187FB501}" srcOrd="2" destOrd="0" parTransId="{B3D5CF02-9AAD-40C8-A4B6-0807BA850FF8}" sibTransId="{55C97E33-B97D-4E4B-AE1F-46726508E3D0}"/>
    <dgm:cxn modelId="{A58F0C8F-E7ED-4D31-BE5C-DAAED998BDE0}" type="presOf" srcId="{33DF2FDD-2EF6-4382-BAAE-6A09E633D1F3}" destId="{6A46474F-F7B7-4930-9462-CF870643D57B}" srcOrd="0" destOrd="0" presId="urn:microsoft.com/office/officeart/2008/layout/VerticalCurvedList"/>
    <dgm:cxn modelId="{3F28ADD4-720C-46CE-8CB8-25B31A401EBA}" type="presOf" srcId="{AD942326-2895-4586-AE49-43BD4E9CFF1F}" destId="{0BC94EE4-D56A-4CC9-A644-62CED959F616}" srcOrd="0" destOrd="0" presId="urn:microsoft.com/office/officeart/2008/layout/VerticalCurvedList"/>
    <dgm:cxn modelId="{C9586FE3-918B-4CC4-ADA3-46A9BD07AE50}" srcId="{88104609-863A-4C43-AC53-2FF133E6A74A}" destId="{C45B2E87-0833-42F9-A990-7066E36609BA}" srcOrd="3" destOrd="0" parTransId="{9B3EDE38-B817-4B8D-899F-B4A5BDEBC022}" sibTransId="{BAA30673-112A-4196-80B7-D5647C56340E}"/>
    <dgm:cxn modelId="{1799B6ED-883F-4A2A-BEFE-FD02EBD53543}" type="presOf" srcId="{88104609-863A-4C43-AC53-2FF133E6A74A}" destId="{A00E550F-4591-457B-B50B-CC2E931FF32F}" srcOrd="0" destOrd="0" presId="urn:microsoft.com/office/officeart/2008/layout/VerticalCurvedList"/>
    <dgm:cxn modelId="{15726480-4107-4186-8547-30F73F0E864C}" type="presParOf" srcId="{A00E550F-4591-457B-B50B-CC2E931FF32F}" destId="{660825F8-D116-44B1-B17D-C60024260CAC}" srcOrd="0" destOrd="0" presId="urn:microsoft.com/office/officeart/2008/layout/VerticalCurvedList"/>
    <dgm:cxn modelId="{EF535FA3-2155-4D70-9EE8-3F6DC6B40AF6}" type="presParOf" srcId="{660825F8-D116-44B1-B17D-C60024260CAC}" destId="{77CB2891-BC6D-4918-BB74-E655E99C9723}" srcOrd="0" destOrd="0" presId="urn:microsoft.com/office/officeart/2008/layout/VerticalCurvedList"/>
    <dgm:cxn modelId="{C4864F7C-37B1-4A1C-8326-42F338AC7E45}" type="presParOf" srcId="{77CB2891-BC6D-4918-BB74-E655E99C9723}" destId="{F35FC251-339D-4CF3-951C-0B7044EE22E1}" srcOrd="0" destOrd="0" presId="urn:microsoft.com/office/officeart/2008/layout/VerticalCurvedList"/>
    <dgm:cxn modelId="{E20CE8EC-2B0E-481C-84F5-F97601FC8F83}" type="presParOf" srcId="{77CB2891-BC6D-4918-BB74-E655E99C9723}" destId="{6A46474F-F7B7-4930-9462-CF870643D57B}" srcOrd="1" destOrd="0" presId="urn:microsoft.com/office/officeart/2008/layout/VerticalCurvedList"/>
    <dgm:cxn modelId="{A31E0217-0CC5-4441-8900-E69C96CBA7A7}" type="presParOf" srcId="{77CB2891-BC6D-4918-BB74-E655E99C9723}" destId="{3E561680-C090-4A1B-AA95-65DE6FD10F62}" srcOrd="2" destOrd="0" presId="urn:microsoft.com/office/officeart/2008/layout/VerticalCurvedList"/>
    <dgm:cxn modelId="{FAE5068F-5C5C-4D6F-82FA-FDE6CF867873}" type="presParOf" srcId="{77CB2891-BC6D-4918-BB74-E655E99C9723}" destId="{92DA9F81-1584-4263-BE36-D7782D6EC103}" srcOrd="3" destOrd="0" presId="urn:microsoft.com/office/officeart/2008/layout/VerticalCurvedList"/>
    <dgm:cxn modelId="{1C6711E6-6468-436B-9EB7-27FB6B25A407}" type="presParOf" srcId="{660825F8-D116-44B1-B17D-C60024260CAC}" destId="{77130217-5922-4795-8A1A-03827C493821}" srcOrd="1" destOrd="0" presId="urn:microsoft.com/office/officeart/2008/layout/VerticalCurvedList"/>
    <dgm:cxn modelId="{58D6C7A5-1855-4E13-97DC-5FC9611F7DAD}" type="presParOf" srcId="{660825F8-D116-44B1-B17D-C60024260CAC}" destId="{D5EA93FC-C596-41E8-93B2-321F11D7EBE0}" srcOrd="2" destOrd="0" presId="urn:microsoft.com/office/officeart/2008/layout/VerticalCurvedList"/>
    <dgm:cxn modelId="{45A51559-13F5-417C-95C7-52E522D65DC7}" type="presParOf" srcId="{D5EA93FC-C596-41E8-93B2-321F11D7EBE0}" destId="{7239D2C4-ADEC-41F7-ABB9-AA0BCC404D7A}" srcOrd="0" destOrd="0" presId="urn:microsoft.com/office/officeart/2008/layout/VerticalCurvedList"/>
    <dgm:cxn modelId="{799AD0DE-3427-492C-A277-D8D8C7344C6C}" type="presParOf" srcId="{660825F8-D116-44B1-B17D-C60024260CAC}" destId="{0BC94EE4-D56A-4CC9-A644-62CED959F616}" srcOrd="3" destOrd="0" presId="urn:microsoft.com/office/officeart/2008/layout/VerticalCurvedList"/>
    <dgm:cxn modelId="{6F515E6E-74DE-4D87-B4FD-DCD2745880CE}" type="presParOf" srcId="{660825F8-D116-44B1-B17D-C60024260CAC}" destId="{C058AED0-56FA-4815-BF2C-4AE9BF04EBA2}" srcOrd="4" destOrd="0" presId="urn:microsoft.com/office/officeart/2008/layout/VerticalCurvedList"/>
    <dgm:cxn modelId="{42F50912-394C-4550-991B-8C5FEB4ED3CE}" type="presParOf" srcId="{C058AED0-56FA-4815-BF2C-4AE9BF04EBA2}" destId="{AF3BF67F-D149-4E87-AB72-1B562BC5B096}" srcOrd="0" destOrd="0" presId="urn:microsoft.com/office/officeart/2008/layout/VerticalCurvedList"/>
    <dgm:cxn modelId="{14347E21-BCB7-46B7-B737-D0F93162D2D8}" type="presParOf" srcId="{660825F8-D116-44B1-B17D-C60024260CAC}" destId="{820D9C9C-A181-48DE-ADB6-60FA5AA5F325}" srcOrd="5" destOrd="0" presId="urn:microsoft.com/office/officeart/2008/layout/VerticalCurvedList"/>
    <dgm:cxn modelId="{61446E57-31C8-4CC8-B512-7705D1B78877}" type="presParOf" srcId="{660825F8-D116-44B1-B17D-C60024260CAC}" destId="{70076EBF-A7BF-4B82-8DB8-99E3286002BD}" srcOrd="6" destOrd="0" presId="urn:microsoft.com/office/officeart/2008/layout/VerticalCurvedList"/>
    <dgm:cxn modelId="{4A45EBC3-4777-4BF5-8056-BC352351BDE9}" type="presParOf" srcId="{70076EBF-A7BF-4B82-8DB8-99E3286002BD}" destId="{AA4993EC-4B07-40A6-9202-6E2F6A8A4604}" srcOrd="0" destOrd="0" presId="urn:microsoft.com/office/officeart/2008/layout/VerticalCurvedList"/>
    <dgm:cxn modelId="{54A1A9EE-DF66-46D9-83D5-585D80C31761}" type="presParOf" srcId="{660825F8-D116-44B1-B17D-C60024260CAC}" destId="{84370253-AE0D-444E-81BF-DF28A0916720}" srcOrd="7" destOrd="0" presId="urn:microsoft.com/office/officeart/2008/layout/VerticalCurvedList"/>
    <dgm:cxn modelId="{7B3754F5-43EE-4BB5-8F22-FC7557771480}" type="presParOf" srcId="{660825F8-D116-44B1-B17D-C60024260CAC}" destId="{1A832571-FD72-42B3-9F71-58612AF3A1E8}" srcOrd="8" destOrd="0" presId="urn:microsoft.com/office/officeart/2008/layout/VerticalCurvedList"/>
    <dgm:cxn modelId="{605F9D2F-8CE2-48C2-A14C-9F60423565A0}" type="presParOf" srcId="{1A832571-FD72-42B3-9F71-58612AF3A1E8}" destId="{65160989-B26C-4FD3-BC99-C9148F43424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E061CF5-0B53-47D4-BAB5-DFCF6530B8AA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42F246F-79B0-424C-AFD4-65CB0F136A37}">
      <dgm:prSet phldrT="[Текст]"/>
      <dgm:spPr/>
      <dgm:t>
        <a:bodyPr/>
        <a:lstStyle/>
        <a:p>
          <a:r>
            <a:rPr lang="en-US" dirty="0"/>
            <a:t>I </a:t>
          </a:r>
          <a:r>
            <a:rPr lang="ru-RU" dirty="0"/>
            <a:t>Стадия</a:t>
          </a:r>
        </a:p>
      </dgm:t>
    </dgm:pt>
    <dgm:pt modelId="{3938F938-12FD-4296-B623-E33F5BD5956A}" type="parTrans" cxnId="{BFE7A537-E6B7-49A4-AA31-C69D94A5C34C}">
      <dgm:prSet/>
      <dgm:spPr/>
      <dgm:t>
        <a:bodyPr/>
        <a:lstStyle/>
        <a:p>
          <a:endParaRPr lang="ru-RU"/>
        </a:p>
      </dgm:t>
    </dgm:pt>
    <dgm:pt modelId="{ECF8F7F7-762C-4B11-89BF-97F545A10DC2}" type="sibTrans" cxnId="{BFE7A537-E6B7-49A4-AA31-C69D94A5C34C}">
      <dgm:prSet/>
      <dgm:spPr/>
      <dgm:t>
        <a:bodyPr/>
        <a:lstStyle/>
        <a:p>
          <a:endParaRPr lang="ru-RU"/>
        </a:p>
      </dgm:t>
    </dgm:pt>
    <dgm:pt modelId="{CAF3350D-1A06-4631-8B3B-C75993CCF826}">
      <dgm:prSet phldrT="[Текст]" custT="1"/>
      <dgm:spPr/>
      <dgm:t>
        <a:bodyPr/>
        <a:lstStyle/>
        <a:p>
          <a:r>
            <a:rPr lang="ru-RU" altLang="ru-RU" sz="1800" dirty="0">
              <a:latin typeface="Bahnschrift Condensed" panose="020B0502040204020203" pitchFamily="34" charset="0"/>
            </a:rPr>
            <a:t>На </a:t>
          </a:r>
          <a:r>
            <a:rPr lang="en-US" sz="1800" dirty="0">
              <a:solidFill>
                <a:schemeClr val="accent1"/>
              </a:solidFill>
            </a:rPr>
            <a:t>I</a:t>
          </a:r>
          <a:r>
            <a:rPr lang="ru-RU" altLang="ru-RU" sz="1800" dirty="0">
              <a:solidFill>
                <a:schemeClr val="accent1"/>
              </a:solidFill>
              <a:latin typeface="Bahnschrift Condensed" panose="020B0502040204020203" pitchFamily="34" charset="0"/>
            </a:rPr>
            <a:t> стадии</a:t>
          </a:r>
          <a:r>
            <a:rPr lang="ru-RU" altLang="ru-RU" sz="1800" dirty="0">
              <a:latin typeface="Bahnschrift Condensed" panose="020B0502040204020203" pitchFamily="34" charset="0"/>
            </a:rPr>
            <a:t> идет приработка сопряженных поверхностей деталей. В этот небольшой по времени период происходит интенсивный износ рабочих поверхностей до оптимальной  величины спроектированного конструктором зазора.</a:t>
          </a:r>
          <a:endParaRPr lang="ru-RU" sz="1800" dirty="0"/>
        </a:p>
      </dgm:t>
    </dgm:pt>
    <dgm:pt modelId="{3E75F1F9-83BD-427F-B384-9DA7482086C0}" type="parTrans" cxnId="{E04661FC-FE76-48F2-B05C-A7E2D771F56C}">
      <dgm:prSet/>
      <dgm:spPr/>
      <dgm:t>
        <a:bodyPr/>
        <a:lstStyle/>
        <a:p>
          <a:endParaRPr lang="ru-RU"/>
        </a:p>
      </dgm:t>
    </dgm:pt>
    <dgm:pt modelId="{4E761AFD-BF5C-4F8D-BA74-407716237568}" type="sibTrans" cxnId="{E04661FC-FE76-48F2-B05C-A7E2D771F56C}">
      <dgm:prSet/>
      <dgm:spPr/>
      <dgm:t>
        <a:bodyPr/>
        <a:lstStyle/>
        <a:p>
          <a:endParaRPr lang="ru-RU"/>
        </a:p>
      </dgm:t>
    </dgm:pt>
    <dgm:pt modelId="{F01445E0-CE54-421C-85BA-D2643BABED21}">
      <dgm:prSet phldrT="[Текст]"/>
      <dgm:spPr/>
      <dgm:t>
        <a:bodyPr/>
        <a:lstStyle/>
        <a:p>
          <a:r>
            <a:rPr lang="en-US" altLang="ru-RU" dirty="0">
              <a:solidFill>
                <a:schemeClr val="bg1"/>
              </a:solidFill>
            </a:rPr>
            <a:t>II</a:t>
          </a:r>
          <a:r>
            <a:rPr lang="ru-RU" altLang="ru-RU" dirty="0">
              <a:solidFill>
                <a:schemeClr val="bg1"/>
              </a:solidFill>
            </a:rPr>
            <a:t> Стадия </a:t>
          </a:r>
          <a:endParaRPr lang="ru-RU" dirty="0">
            <a:solidFill>
              <a:schemeClr val="bg1"/>
            </a:solidFill>
          </a:endParaRPr>
        </a:p>
      </dgm:t>
    </dgm:pt>
    <dgm:pt modelId="{05242ACC-CC80-4CBC-9D76-D03D71A95514}" type="parTrans" cxnId="{4908BDDD-3ACA-424E-B6B9-8E8F692E296D}">
      <dgm:prSet/>
      <dgm:spPr/>
      <dgm:t>
        <a:bodyPr/>
        <a:lstStyle/>
        <a:p>
          <a:endParaRPr lang="ru-RU"/>
        </a:p>
      </dgm:t>
    </dgm:pt>
    <dgm:pt modelId="{93326770-5DCE-4A25-A6A1-ABA3626A61A1}" type="sibTrans" cxnId="{4908BDDD-3ACA-424E-B6B9-8E8F692E296D}">
      <dgm:prSet/>
      <dgm:spPr/>
      <dgm:t>
        <a:bodyPr/>
        <a:lstStyle/>
        <a:p>
          <a:endParaRPr lang="ru-RU"/>
        </a:p>
      </dgm:t>
    </dgm:pt>
    <dgm:pt modelId="{19DF4CC9-0FBD-4C92-8DB8-F360204385CC}">
      <dgm:prSet phldrT="[Текст]" custT="1"/>
      <dgm:spPr/>
      <dgm:t>
        <a:bodyPr/>
        <a:lstStyle/>
        <a:p>
          <a:r>
            <a:rPr lang="ru-RU" altLang="ru-RU" sz="1800" dirty="0">
              <a:solidFill>
                <a:schemeClr val="accent1"/>
              </a:solidFill>
              <a:latin typeface="Bahnschrift Condensed" panose="020B0502040204020203" pitchFamily="34" charset="0"/>
            </a:rPr>
            <a:t>Стадия </a:t>
          </a:r>
          <a:r>
            <a:rPr lang="en-US" altLang="ru-RU" sz="1800" dirty="0">
              <a:solidFill>
                <a:schemeClr val="accent1"/>
              </a:solidFill>
              <a:latin typeface="Bahnschrift Condensed" panose="020B0502040204020203" pitchFamily="34" charset="0"/>
            </a:rPr>
            <a:t>II</a:t>
          </a:r>
          <a:r>
            <a:rPr lang="ru-RU" altLang="ru-RU" sz="1800" dirty="0">
              <a:solidFill>
                <a:schemeClr val="accent1"/>
              </a:solidFill>
              <a:latin typeface="Bahnschrift Condensed" panose="020B0502040204020203" pitchFamily="34" charset="0"/>
            </a:rPr>
            <a:t> </a:t>
          </a:r>
          <a:r>
            <a:rPr lang="ru-RU" altLang="ru-RU" sz="1800" dirty="0">
              <a:latin typeface="Bahnschrift Condensed" panose="020B0502040204020203" pitchFamily="34" charset="0"/>
            </a:rPr>
            <a:t>является наиболее продолжительной по времени  и характеризуется стабильностью процесса. Это режим эксплуатационного износа. На протяжении всего этого участка износ деталей сохраняется в пределах допустимого</a:t>
          </a:r>
          <a:r>
            <a:rPr lang="ru-RU" altLang="ru-RU" sz="1600" dirty="0">
              <a:latin typeface="Bahnschrift Condensed" panose="020B0502040204020203" pitchFamily="34" charset="0"/>
            </a:rPr>
            <a:t>.</a:t>
          </a:r>
          <a:endParaRPr lang="ru-RU" sz="1600" dirty="0">
            <a:latin typeface="Bahnschrift Condensed" panose="020B0502040204020203" pitchFamily="34" charset="0"/>
          </a:endParaRPr>
        </a:p>
      </dgm:t>
    </dgm:pt>
    <dgm:pt modelId="{E69E256F-5D02-4362-8ADD-A0817D27DAB7}" type="parTrans" cxnId="{BC5E622D-C332-4DF3-93FA-CCFEEFB3C8E1}">
      <dgm:prSet/>
      <dgm:spPr/>
      <dgm:t>
        <a:bodyPr/>
        <a:lstStyle/>
        <a:p>
          <a:endParaRPr lang="ru-RU"/>
        </a:p>
      </dgm:t>
    </dgm:pt>
    <dgm:pt modelId="{DF97FBFD-2136-443E-AD0D-ED1BC30365C8}" type="sibTrans" cxnId="{BC5E622D-C332-4DF3-93FA-CCFEEFB3C8E1}">
      <dgm:prSet/>
      <dgm:spPr/>
      <dgm:t>
        <a:bodyPr/>
        <a:lstStyle/>
        <a:p>
          <a:endParaRPr lang="ru-RU"/>
        </a:p>
      </dgm:t>
    </dgm:pt>
    <dgm:pt modelId="{FA8D6808-CBCA-43BA-8794-CED3613183D8}">
      <dgm:prSet phldrT="[Текст]"/>
      <dgm:spPr/>
      <dgm:t>
        <a:bodyPr/>
        <a:lstStyle/>
        <a:p>
          <a:r>
            <a:rPr lang="en-US" altLang="ru-RU" dirty="0">
              <a:solidFill>
                <a:schemeClr val="bg1"/>
              </a:solidFill>
            </a:rPr>
            <a:t>III</a:t>
          </a:r>
          <a:r>
            <a:rPr lang="ru-RU" altLang="ru-RU" dirty="0">
              <a:solidFill>
                <a:schemeClr val="bg1"/>
              </a:solidFill>
            </a:rPr>
            <a:t> Стадия</a:t>
          </a:r>
          <a:endParaRPr lang="ru-RU" dirty="0">
            <a:solidFill>
              <a:schemeClr val="bg1"/>
            </a:solidFill>
          </a:endParaRPr>
        </a:p>
      </dgm:t>
    </dgm:pt>
    <dgm:pt modelId="{D7EE5B93-739D-4925-A43D-09026F0DB9DD}" type="parTrans" cxnId="{90E3E5F8-1F44-4649-9E3B-840DB0D8C7F6}">
      <dgm:prSet/>
      <dgm:spPr/>
      <dgm:t>
        <a:bodyPr/>
        <a:lstStyle/>
        <a:p>
          <a:endParaRPr lang="ru-RU"/>
        </a:p>
      </dgm:t>
    </dgm:pt>
    <dgm:pt modelId="{75426A4C-0386-4001-B0DE-5FCBC0CB8BA4}" type="sibTrans" cxnId="{90E3E5F8-1F44-4649-9E3B-840DB0D8C7F6}">
      <dgm:prSet/>
      <dgm:spPr/>
      <dgm:t>
        <a:bodyPr/>
        <a:lstStyle/>
        <a:p>
          <a:endParaRPr lang="ru-RU"/>
        </a:p>
      </dgm:t>
    </dgm:pt>
    <dgm:pt modelId="{F4BE3788-CD11-46B6-90CC-90F658E0E687}">
      <dgm:prSet phldrT="[Текст]" custT="1"/>
      <dgm:spPr/>
      <dgm:t>
        <a:bodyPr/>
        <a:lstStyle/>
        <a:p>
          <a:r>
            <a:rPr lang="ru-RU" altLang="ru-RU" sz="1800" dirty="0">
              <a:solidFill>
                <a:schemeClr val="accent1"/>
              </a:solidFill>
              <a:latin typeface="Bahnschrift Condensed" panose="020B0502040204020203" pitchFamily="34" charset="0"/>
            </a:rPr>
            <a:t>Стадия </a:t>
          </a:r>
          <a:r>
            <a:rPr lang="en-US" altLang="ru-RU" sz="1800" dirty="0">
              <a:solidFill>
                <a:schemeClr val="accent1"/>
              </a:solidFill>
              <a:latin typeface="Bahnschrift Condensed" panose="020B0502040204020203" pitchFamily="34" charset="0"/>
            </a:rPr>
            <a:t>III</a:t>
          </a:r>
          <a:r>
            <a:rPr lang="ru-RU" altLang="ru-RU" sz="1800" dirty="0">
              <a:solidFill>
                <a:schemeClr val="accent1"/>
              </a:solidFill>
              <a:latin typeface="Bahnschrift Condensed" panose="020B0502040204020203" pitchFamily="34" charset="0"/>
            </a:rPr>
            <a:t> </a:t>
          </a:r>
          <a:r>
            <a:rPr lang="ru-RU" altLang="ru-RU" sz="1800" dirty="0">
              <a:latin typeface="Bahnschrift Condensed" panose="020B0502040204020203" pitchFamily="34" charset="0"/>
            </a:rPr>
            <a:t>- это ускоренный износ поверхности детали, характеризующийся резко возрастающей скоростью износа вследствие изменяющихся условий трения и формы трущихся поверхностей.</a:t>
          </a:r>
          <a:endParaRPr lang="ru-RU" sz="1800" dirty="0">
            <a:latin typeface="Bahnschrift Condensed" panose="020B0502040204020203" pitchFamily="34" charset="0"/>
          </a:endParaRPr>
        </a:p>
      </dgm:t>
    </dgm:pt>
    <dgm:pt modelId="{097E6CA4-61C6-4489-86B8-603175940939}" type="parTrans" cxnId="{56CF3458-2502-4F96-A79A-BE6E6745D0B8}">
      <dgm:prSet/>
      <dgm:spPr/>
      <dgm:t>
        <a:bodyPr/>
        <a:lstStyle/>
        <a:p>
          <a:endParaRPr lang="ru-RU"/>
        </a:p>
      </dgm:t>
    </dgm:pt>
    <dgm:pt modelId="{0C6BC2DE-1570-4E86-B128-44D9780BAF20}" type="sibTrans" cxnId="{56CF3458-2502-4F96-A79A-BE6E6745D0B8}">
      <dgm:prSet/>
      <dgm:spPr/>
      <dgm:t>
        <a:bodyPr/>
        <a:lstStyle/>
        <a:p>
          <a:endParaRPr lang="ru-RU"/>
        </a:p>
      </dgm:t>
    </dgm:pt>
    <dgm:pt modelId="{8C5EFE77-861F-4805-B694-19E1A9C60995}" type="pres">
      <dgm:prSet presAssocID="{6E061CF5-0B53-47D4-BAB5-DFCF6530B8AA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8FDA6CDD-C2CD-4FF7-A255-4B01C4EB3BD2}" type="pres">
      <dgm:prSet presAssocID="{142F246F-79B0-424C-AFD4-65CB0F136A37}" presName="parentText1" presStyleLbl="node1" presStyleIdx="0" presStyleCnt="3">
        <dgm:presLayoutVars>
          <dgm:chMax/>
          <dgm:chPref val="3"/>
          <dgm:bulletEnabled val="1"/>
        </dgm:presLayoutVars>
      </dgm:prSet>
      <dgm:spPr/>
    </dgm:pt>
    <dgm:pt modelId="{87FE0174-E9B2-4985-8471-356301B92948}" type="pres">
      <dgm:prSet presAssocID="{142F246F-79B0-424C-AFD4-65CB0F136A37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</dgm:pt>
    <dgm:pt modelId="{A1F7987F-1628-423D-8CFC-BE9329874F85}" type="pres">
      <dgm:prSet presAssocID="{F01445E0-CE54-421C-85BA-D2643BABED21}" presName="parentText2" presStyleLbl="node1" presStyleIdx="1" presStyleCnt="3">
        <dgm:presLayoutVars>
          <dgm:chMax/>
          <dgm:chPref val="3"/>
          <dgm:bulletEnabled val="1"/>
        </dgm:presLayoutVars>
      </dgm:prSet>
      <dgm:spPr/>
    </dgm:pt>
    <dgm:pt modelId="{9CD89D3C-B586-498C-976F-F9F53EE2170E}" type="pres">
      <dgm:prSet presAssocID="{F01445E0-CE54-421C-85BA-D2643BABED21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</dgm:pt>
    <dgm:pt modelId="{962AD4AF-4E78-4B87-AC24-8CDFA8D47940}" type="pres">
      <dgm:prSet presAssocID="{FA8D6808-CBCA-43BA-8794-CED3613183D8}" presName="parentText3" presStyleLbl="node1" presStyleIdx="2" presStyleCnt="3">
        <dgm:presLayoutVars>
          <dgm:chMax/>
          <dgm:chPref val="3"/>
          <dgm:bulletEnabled val="1"/>
        </dgm:presLayoutVars>
      </dgm:prSet>
      <dgm:spPr/>
    </dgm:pt>
    <dgm:pt modelId="{698071D8-0541-4D3F-9D72-DC4062DEF20F}" type="pres">
      <dgm:prSet presAssocID="{FA8D6808-CBCA-43BA-8794-CED3613183D8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BC5E622D-C332-4DF3-93FA-CCFEEFB3C8E1}" srcId="{F01445E0-CE54-421C-85BA-D2643BABED21}" destId="{19DF4CC9-0FBD-4C92-8DB8-F360204385CC}" srcOrd="0" destOrd="0" parTransId="{E69E256F-5D02-4362-8ADD-A0817D27DAB7}" sibTransId="{DF97FBFD-2136-443E-AD0D-ED1BC30365C8}"/>
    <dgm:cxn modelId="{BFE7A537-E6B7-49A4-AA31-C69D94A5C34C}" srcId="{6E061CF5-0B53-47D4-BAB5-DFCF6530B8AA}" destId="{142F246F-79B0-424C-AFD4-65CB0F136A37}" srcOrd="0" destOrd="0" parTransId="{3938F938-12FD-4296-B623-E33F5BD5956A}" sibTransId="{ECF8F7F7-762C-4B11-89BF-97F545A10DC2}"/>
    <dgm:cxn modelId="{085F745F-AFD4-4508-81D1-527038C11052}" type="presOf" srcId="{6E061CF5-0B53-47D4-BAB5-DFCF6530B8AA}" destId="{8C5EFE77-861F-4805-B694-19E1A9C60995}" srcOrd="0" destOrd="0" presId="urn:microsoft.com/office/officeart/2009/3/layout/IncreasingArrowsProcess"/>
    <dgm:cxn modelId="{0A683861-395F-4E72-AE07-908EF94A177E}" type="presOf" srcId="{F4BE3788-CD11-46B6-90CC-90F658E0E687}" destId="{698071D8-0541-4D3F-9D72-DC4062DEF20F}" srcOrd="0" destOrd="0" presId="urn:microsoft.com/office/officeart/2009/3/layout/IncreasingArrowsProcess"/>
    <dgm:cxn modelId="{C49B1554-57ED-456E-96BF-09D7886503CE}" type="presOf" srcId="{FA8D6808-CBCA-43BA-8794-CED3613183D8}" destId="{962AD4AF-4E78-4B87-AC24-8CDFA8D47940}" srcOrd="0" destOrd="0" presId="urn:microsoft.com/office/officeart/2009/3/layout/IncreasingArrowsProcess"/>
    <dgm:cxn modelId="{56CF3458-2502-4F96-A79A-BE6E6745D0B8}" srcId="{FA8D6808-CBCA-43BA-8794-CED3613183D8}" destId="{F4BE3788-CD11-46B6-90CC-90F658E0E687}" srcOrd="0" destOrd="0" parTransId="{097E6CA4-61C6-4489-86B8-603175940939}" sibTransId="{0C6BC2DE-1570-4E86-B128-44D9780BAF20}"/>
    <dgm:cxn modelId="{CD9868A8-48AC-4A70-8D56-9B6B5A074378}" type="presOf" srcId="{CAF3350D-1A06-4631-8B3B-C75993CCF826}" destId="{87FE0174-E9B2-4985-8471-356301B92948}" srcOrd="0" destOrd="0" presId="urn:microsoft.com/office/officeart/2009/3/layout/IncreasingArrowsProcess"/>
    <dgm:cxn modelId="{3968E8AF-605F-4A5A-9A92-06CE0554C399}" type="presOf" srcId="{F01445E0-CE54-421C-85BA-D2643BABED21}" destId="{A1F7987F-1628-423D-8CFC-BE9329874F85}" srcOrd="0" destOrd="0" presId="urn:microsoft.com/office/officeart/2009/3/layout/IncreasingArrowsProcess"/>
    <dgm:cxn modelId="{4908BDDD-3ACA-424E-B6B9-8E8F692E296D}" srcId="{6E061CF5-0B53-47D4-BAB5-DFCF6530B8AA}" destId="{F01445E0-CE54-421C-85BA-D2643BABED21}" srcOrd="1" destOrd="0" parTransId="{05242ACC-CC80-4CBC-9D76-D03D71A95514}" sibTransId="{93326770-5DCE-4A25-A6A1-ABA3626A61A1}"/>
    <dgm:cxn modelId="{E7A342E1-4B72-4B89-8E65-6DCB4410979F}" type="presOf" srcId="{142F246F-79B0-424C-AFD4-65CB0F136A37}" destId="{8FDA6CDD-C2CD-4FF7-A255-4B01C4EB3BD2}" srcOrd="0" destOrd="0" presId="urn:microsoft.com/office/officeart/2009/3/layout/IncreasingArrowsProcess"/>
    <dgm:cxn modelId="{AC54A5F7-1654-4743-A4E1-E75E79205610}" type="presOf" srcId="{19DF4CC9-0FBD-4C92-8DB8-F360204385CC}" destId="{9CD89D3C-B586-498C-976F-F9F53EE2170E}" srcOrd="0" destOrd="0" presId="urn:microsoft.com/office/officeart/2009/3/layout/IncreasingArrowsProcess"/>
    <dgm:cxn modelId="{90E3E5F8-1F44-4649-9E3B-840DB0D8C7F6}" srcId="{6E061CF5-0B53-47D4-BAB5-DFCF6530B8AA}" destId="{FA8D6808-CBCA-43BA-8794-CED3613183D8}" srcOrd="2" destOrd="0" parTransId="{D7EE5B93-739D-4925-A43D-09026F0DB9DD}" sibTransId="{75426A4C-0386-4001-B0DE-5FCBC0CB8BA4}"/>
    <dgm:cxn modelId="{E04661FC-FE76-48F2-B05C-A7E2D771F56C}" srcId="{142F246F-79B0-424C-AFD4-65CB0F136A37}" destId="{CAF3350D-1A06-4631-8B3B-C75993CCF826}" srcOrd="0" destOrd="0" parTransId="{3E75F1F9-83BD-427F-B384-9DA7482086C0}" sibTransId="{4E761AFD-BF5C-4F8D-BA74-407716237568}"/>
    <dgm:cxn modelId="{9DBA201E-BB1F-4DF8-9E24-2219EB775275}" type="presParOf" srcId="{8C5EFE77-861F-4805-B694-19E1A9C60995}" destId="{8FDA6CDD-C2CD-4FF7-A255-4B01C4EB3BD2}" srcOrd="0" destOrd="0" presId="urn:microsoft.com/office/officeart/2009/3/layout/IncreasingArrowsProcess"/>
    <dgm:cxn modelId="{BE751F56-96D7-4CBF-8B61-F797617A21F4}" type="presParOf" srcId="{8C5EFE77-861F-4805-B694-19E1A9C60995}" destId="{87FE0174-E9B2-4985-8471-356301B92948}" srcOrd="1" destOrd="0" presId="urn:microsoft.com/office/officeart/2009/3/layout/IncreasingArrowsProcess"/>
    <dgm:cxn modelId="{DAEB6547-27C0-4995-A605-8247791FD787}" type="presParOf" srcId="{8C5EFE77-861F-4805-B694-19E1A9C60995}" destId="{A1F7987F-1628-423D-8CFC-BE9329874F85}" srcOrd="2" destOrd="0" presId="urn:microsoft.com/office/officeart/2009/3/layout/IncreasingArrowsProcess"/>
    <dgm:cxn modelId="{E49ABC59-23C5-4343-8585-AA50CC4B6623}" type="presParOf" srcId="{8C5EFE77-861F-4805-B694-19E1A9C60995}" destId="{9CD89D3C-B586-498C-976F-F9F53EE2170E}" srcOrd="3" destOrd="0" presId="urn:microsoft.com/office/officeart/2009/3/layout/IncreasingArrowsProcess"/>
    <dgm:cxn modelId="{6C7FBDAE-2E7D-4E48-A281-E7C755B73458}" type="presParOf" srcId="{8C5EFE77-861F-4805-B694-19E1A9C60995}" destId="{962AD4AF-4E78-4B87-AC24-8CDFA8D47940}" srcOrd="4" destOrd="0" presId="urn:microsoft.com/office/officeart/2009/3/layout/IncreasingArrowsProcess"/>
    <dgm:cxn modelId="{74F6538F-F32C-4558-932C-D3DDAE9E8A64}" type="presParOf" srcId="{8C5EFE77-861F-4805-B694-19E1A9C60995}" destId="{698071D8-0541-4D3F-9D72-DC4062DEF20F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4F965BE-D41E-4560-991A-F14EF9F2FEB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D7A7A0B-1F46-4E35-B0BD-9605312921F2}">
      <dgm:prSet phldrT="[Текст]"/>
      <dgm:spPr/>
      <dgm:t>
        <a:bodyPr/>
        <a:lstStyle/>
        <a:p>
          <a:r>
            <a:rPr lang="ru-RU" altLang="ru-RU" b="1" dirty="0">
              <a:solidFill>
                <a:schemeClr val="tx1"/>
              </a:solidFill>
            </a:rPr>
            <a:t>механическое</a:t>
          </a:r>
          <a:endParaRPr lang="ru-RU" b="1" dirty="0">
            <a:solidFill>
              <a:schemeClr val="tx1"/>
            </a:solidFill>
          </a:endParaRPr>
        </a:p>
      </dgm:t>
    </dgm:pt>
    <dgm:pt modelId="{54332EEB-E200-4E85-9A08-87BD8FFC6393}" type="parTrans" cxnId="{636626CA-21DF-4BC3-8494-131B7788BD29}">
      <dgm:prSet/>
      <dgm:spPr/>
      <dgm:t>
        <a:bodyPr/>
        <a:lstStyle/>
        <a:p>
          <a:endParaRPr lang="ru-RU"/>
        </a:p>
      </dgm:t>
    </dgm:pt>
    <dgm:pt modelId="{CFF69CED-377F-41DE-9B42-A3A745252F5D}" type="sibTrans" cxnId="{636626CA-21DF-4BC3-8494-131B7788BD29}">
      <dgm:prSet/>
      <dgm:spPr/>
      <dgm:t>
        <a:bodyPr/>
        <a:lstStyle/>
        <a:p>
          <a:endParaRPr lang="ru-RU"/>
        </a:p>
      </dgm:t>
    </dgm:pt>
    <dgm:pt modelId="{09DC5CE0-372B-4B32-910F-7C5CBC3FFA15}">
      <dgm:prSet phldrT="[Текст]"/>
      <dgm:spPr/>
      <dgm:t>
        <a:bodyPr/>
        <a:lstStyle/>
        <a:p>
          <a:r>
            <a:rPr lang="ru-RU" altLang="ru-RU" b="1" dirty="0">
              <a:solidFill>
                <a:schemeClr val="tx1"/>
              </a:solidFill>
            </a:rPr>
            <a:t>коррозионно-механическое</a:t>
          </a:r>
          <a:endParaRPr lang="ru-RU" b="1" dirty="0">
            <a:solidFill>
              <a:schemeClr val="tx1"/>
            </a:solidFill>
          </a:endParaRPr>
        </a:p>
      </dgm:t>
    </dgm:pt>
    <dgm:pt modelId="{3A5932DE-1020-4222-8D11-50EC8AC4E03D}" type="parTrans" cxnId="{0663BDA9-999B-4334-A5EB-A4738D9B4E6F}">
      <dgm:prSet/>
      <dgm:spPr/>
      <dgm:t>
        <a:bodyPr/>
        <a:lstStyle/>
        <a:p>
          <a:endParaRPr lang="ru-RU"/>
        </a:p>
      </dgm:t>
    </dgm:pt>
    <dgm:pt modelId="{42B3AB4F-0145-41BF-9E01-18C25EAB32CE}" type="sibTrans" cxnId="{0663BDA9-999B-4334-A5EB-A4738D9B4E6F}">
      <dgm:prSet/>
      <dgm:spPr/>
      <dgm:t>
        <a:bodyPr/>
        <a:lstStyle/>
        <a:p>
          <a:endParaRPr lang="ru-RU"/>
        </a:p>
      </dgm:t>
    </dgm:pt>
    <dgm:pt modelId="{7836B2EC-A25C-41A2-A1DD-ECBA4B3FE641}">
      <dgm:prSet phldrT="[Текст]"/>
      <dgm:spPr/>
      <dgm:t>
        <a:bodyPr/>
        <a:lstStyle/>
        <a:p>
          <a:r>
            <a:rPr lang="ru-RU" altLang="ru-RU" b="1" dirty="0">
              <a:solidFill>
                <a:schemeClr val="tx1"/>
              </a:solidFill>
            </a:rPr>
            <a:t>электрическое (электроэрозионное</a:t>
          </a:r>
          <a:r>
            <a:rPr lang="ru-RU" altLang="ru-RU" dirty="0">
              <a:solidFill>
                <a:schemeClr val="tx1"/>
              </a:solidFill>
            </a:rPr>
            <a:t>)</a:t>
          </a:r>
          <a:endParaRPr lang="ru-RU" dirty="0">
            <a:solidFill>
              <a:schemeClr val="tx1"/>
            </a:solidFill>
          </a:endParaRPr>
        </a:p>
      </dgm:t>
    </dgm:pt>
    <dgm:pt modelId="{0038A7AF-46DF-48D1-A665-2BF4F5823CF0}" type="parTrans" cxnId="{81C20C9F-67DB-46A8-9F30-D28A8301BD92}">
      <dgm:prSet/>
      <dgm:spPr/>
      <dgm:t>
        <a:bodyPr/>
        <a:lstStyle/>
        <a:p>
          <a:endParaRPr lang="ru-RU"/>
        </a:p>
      </dgm:t>
    </dgm:pt>
    <dgm:pt modelId="{7BECE845-A2B1-498C-8CC4-585650976ED8}" type="sibTrans" cxnId="{81C20C9F-67DB-46A8-9F30-D28A8301BD92}">
      <dgm:prSet/>
      <dgm:spPr/>
      <dgm:t>
        <a:bodyPr/>
        <a:lstStyle/>
        <a:p>
          <a:endParaRPr lang="ru-RU"/>
        </a:p>
      </dgm:t>
    </dgm:pt>
    <dgm:pt modelId="{F230FBBC-7744-4077-BEFB-FF3CAE615A8D}" type="pres">
      <dgm:prSet presAssocID="{34F965BE-D41E-4560-991A-F14EF9F2FEB8}" presName="linear" presStyleCnt="0">
        <dgm:presLayoutVars>
          <dgm:dir/>
          <dgm:animLvl val="lvl"/>
          <dgm:resizeHandles val="exact"/>
        </dgm:presLayoutVars>
      </dgm:prSet>
      <dgm:spPr/>
    </dgm:pt>
    <dgm:pt modelId="{800CA1A5-0AB3-4A7D-8D19-AFA64BE16513}" type="pres">
      <dgm:prSet presAssocID="{AD7A7A0B-1F46-4E35-B0BD-9605312921F2}" presName="parentLin" presStyleCnt="0"/>
      <dgm:spPr/>
    </dgm:pt>
    <dgm:pt modelId="{EF239985-9957-4C9D-B6B9-D57EF71584B4}" type="pres">
      <dgm:prSet presAssocID="{AD7A7A0B-1F46-4E35-B0BD-9605312921F2}" presName="parentLeftMargin" presStyleLbl="node1" presStyleIdx="0" presStyleCnt="3"/>
      <dgm:spPr/>
    </dgm:pt>
    <dgm:pt modelId="{FEFADC7D-0F7B-4ED6-91A8-A5A2DE8D088C}" type="pres">
      <dgm:prSet presAssocID="{AD7A7A0B-1F46-4E35-B0BD-9605312921F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11700A9-AF86-4473-A900-ECE35767A588}" type="pres">
      <dgm:prSet presAssocID="{AD7A7A0B-1F46-4E35-B0BD-9605312921F2}" presName="negativeSpace" presStyleCnt="0"/>
      <dgm:spPr/>
    </dgm:pt>
    <dgm:pt modelId="{AAD02D82-AC3E-4EDC-B031-C7E181B39FCB}" type="pres">
      <dgm:prSet presAssocID="{AD7A7A0B-1F46-4E35-B0BD-9605312921F2}" presName="childText" presStyleLbl="conFgAcc1" presStyleIdx="0" presStyleCnt="3">
        <dgm:presLayoutVars>
          <dgm:bulletEnabled val="1"/>
        </dgm:presLayoutVars>
      </dgm:prSet>
      <dgm:spPr/>
    </dgm:pt>
    <dgm:pt modelId="{F1B4311F-4561-432A-B500-ADF3874A88D0}" type="pres">
      <dgm:prSet presAssocID="{CFF69CED-377F-41DE-9B42-A3A745252F5D}" presName="spaceBetweenRectangles" presStyleCnt="0"/>
      <dgm:spPr/>
    </dgm:pt>
    <dgm:pt modelId="{4CAFD61D-9D72-4E45-94B8-9C14BDEE9D6B}" type="pres">
      <dgm:prSet presAssocID="{09DC5CE0-372B-4B32-910F-7C5CBC3FFA15}" presName="parentLin" presStyleCnt="0"/>
      <dgm:spPr/>
    </dgm:pt>
    <dgm:pt modelId="{47CC1285-EEEA-4B2D-BB42-37333C9A3D33}" type="pres">
      <dgm:prSet presAssocID="{09DC5CE0-372B-4B32-910F-7C5CBC3FFA15}" presName="parentLeftMargin" presStyleLbl="node1" presStyleIdx="0" presStyleCnt="3"/>
      <dgm:spPr/>
    </dgm:pt>
    <dgm:pt modelId="{B9A95A42-9161-4CBD-A73F-097F386636F8}" type="pres">
      <dgm:prSet presAssocID="{09DC5CE0-372B-4B32-910F-7C5CBC3FFA1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2778685-CF7B-497F-8CAC-651EE000C155}" type="pres">
      <dgm:prSet presAssocID="{09DC5CE0-372B-4B32-910F-7C5CBC3FFA15}" presName="negativeSpace" presStyleCnt="0"/>
      <dgm:spPr/>
    </dgm:pt>
    <dgm:pt modelId="{2E20FD22-0103-490B-8AA3-FBF701DB27BC}" type="pres">
      <dgm:prSet presAssocID="{09DC5CE0-372B-4B32-910F-7C5CBC3FFA15}" presName="childText" presStyleLbl="conFgAcc1" presStyleIdx="1" presStyleCnt="3">
        <dgm:presLayoutVars>
          <dgm:bulletEnabled val="1"/>
        </dgm:presLayoutVars>
      </dgm:prSet>
      <dgm:spPr/>
    </dgm:pt>
    <dgm:pt modelId="{1146512E-1772-4269-AE12-5A8BE720D901}" type="pres">
      <dgm:prSet presAssocID="{42B3AB4F-0145-41BF-9E01-18C25EAB32CE}" presName="spaceBetweenRectangles" presStyleCnt="0"/>
      <dgm:spPr/>
    </dgm:pt>
    <dgm:pt modelId="{453F741A-E8C4-4F1B-9182-CE64CE3300AF}" type="pres">
      <dgm:prSet presAssocID="{7836B2EC-A25C-41A2-A1DD-ECBA4B3FE641}" presName="parentLin" presStyleCnt="0"/>
      <dgm:spPr/>
    </dgm:pt>
    <dgm:pt modelId="{7B785288-F0CE-41B8-B2AC-F28BC432B967}" type="pres">
      <dgm:prSet presAssocID="{7836B2EC-A25C-41A2-A1DD-ECBA4B3FE641}" presName="parentLeftMargin" presStyleLbl="node1" presStyleIdx="1" presStyleCnt="3"/>
      <dgm:spPr/>
    </dgm:pt>
    <dgm:pt modelId="{F73A0562-0873-474C-A133-6B5ED1218D95}" type="pres">
      <dgm:prSet presAssocID="{7836B2EC-A25C-41A2-A1DD-ECBA4B3FE641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0171E11E-2BD3-48D9-A191-ED36506AC7F7}" type="pres">
      <dgm:prSet presAssocID="{7836B2EC-A25C-41A2-A1DD-ECBA4B3FE641}" presName="negativeSpace" presStyleCnt="0"/>
      <dgm:spPr/>
    </dgm:pt>
    <dgm:pt modelId="{FD17DCE6-5075-4151-8E86-17320C0ED97F}" type="pres">
      <dgm:prSet presAssocID="{7836B2EC-A25C-41A2-A1DD-ECBA4B3FE64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1864F109-FE71-428B-9EBB-A1EBFFABE067}" type="presOf" srcId="{AD7A7A0B-1F46-4E35-B0BD-9605312921F2}" destId="{FEFADC7D-0F7B-4ED6-91A8-A5A2DE8D088C}" srcOrd="1" destOrd="0" presId="urn:microsoft.com/office/officeart/2005/8/layout/list1"/>
    <dgm:cxn modelId="{97AC0B79-57D2-4E3F-8D0B-EF5F4E2A8982}" type="presOf" srcId="{34F965BE-D41E-4560-991A-F14EF9F2FEB8}" destId="{F230FBBC-7744-4077-BEFB-FF3CAE615A8D}" srcOrd="0" destOrd="0" presId="urn:microsoft.com/office/officeart/2005/8/layout/list1"/>
    <dgm:cxn modelId="{8026D67F-6499-4ECA-B165-C66459CF7E4D}" type="presOf" srcId="{09DC5CE0-372B-4B32-910F-7C5CBC3FFA15}" destId="{47CC1285-EEEA-4B2D-BB42-37333C9A3D33}" srcOrd="0" destOrd="0" presId="urn:microsoft.com/office/officeart/2005/8/layout/list1"/>
    <dgm:cxn modelId="{62C7DB93-3C8C-46F4-8AC0-39AC6F3D7BD0}" type="presOf" srcId="{09DC5CE0-372B-4B32-910F-7C5CBC3FFA15}" destId="{B9A95A42-9161-4CBD-A73F-097F386636F8}" srcOrd="1" destOrd="0" presId="urn:microsoft.com/office/officeart/2005/8/layout/list1"/>
    <dgm:cxn modelId="{D09DCD98-1DB0-4645-8CBB-992EEABE4651}" type="presOf" srcId="{7836B2EC-A25C-41A2-A1DD-ECBA4B3FE641}" destId="{F73A0562-0873-474C-A133-6B5ED1218D95}" srcOrd="1" destOrd="0" presId="urn:microsoft.com/office/officeart/2005/8/layout/list1"/>
    <dgm:cxn modelId="{81C20C9F-67DB-46A8-9F30-D28A8301BD92}" srcId="{34F965BE-D41E-4560-991A-F14EF9F2FEB8}" destId="{7836B2EC-A25C-41A2-A1DD-ECBA4B3FE641}" srcOrd="2" destOrd="0" parTransId="{0038A7AF-46DF-48D1-A665-2BF4F5823CF0}" sibTransId="{7BECE845-A2B1-498C-8CC4-585650976ED8}"/>
    <dgm:cxn modelId="{A82101A5-A823-453C-AA10-2F180827A320}" type="presOf" srcId="{7836B2EC-A25C-41A2-A1DD-ECBA4B3FE641}" destId="{7B785288-F0CE-41B8-B2AC-F28BC432B967}" srcOrd="0" destOrd="0" presId="urn:microsoft.com/office/officeart/2005/8/layout/list1"/>
    <dgm:cxn modelId="{0663BDA9-999B-4334-A5EB-A4738D9B4E6F}" srcId="{34F965BE-D41E-4560-991A-F14EF9F2FEB8}" destId="{09DC5CE0-372B-4B32-910F-7C5CBC3FFA15}" srcOrd="1" destOrd="0" parTransId="{3A5932DE-1020-4222-8D11-50EC8AC4E03D}" sibTransId="{42B3AB4F-0145-41BF-9E01-18C25EAB32CE}"/>
    <dgm:cxn modelId="{D3C782BC-8645-4BFD-A3B9-82753C3D200E}" type="presOf" srcId="{AD7A7A0B-1F46-4E35-B0BD-9605312921F2}" destId="{EF239985-9957-4C9D-B6B9-D57EF71584B4}" srcOrd="0" destOrd="0" presId="urn:microsoft.com/office/officeart/2005/8/layout/list1"/>
    <dgm:cxn modelId="{636626CA-21DF-4BC3-8494-131B7788BD29}" srcId="{34F965BE-D41E-4560-991A-F14EF9F2FEB8}" destId="{AD7A7A0B-1F46-4E35-B0BD-9605312921F2}" srcOrd="0" destOrd="0" parTransId="{54332EEB-E200-4E85-9A08-87BD8FFC6393}" sibTransId="{CFF69CED-377F-41DE-9B42-A3A745252F5D}"/>
    <dgm:cxn modelId="{C31B2A57-E2E3-4615-8AB9-480CA6339059}" type="presParOf" srcId="{F230FBBC-7744-4077-BEFB-FF3CAE615A8D}" destId="{800CA1A5-0AB3-4A7D-8D19-AFA64BE16513}" srcOrd="0" destOrd="0" presId="urn:microsoft.com/office/officeart/2005/8/layout/list1"/>
    <dgm:cxn modelId="{BDD6B724-4AC2-426F-AA90-1812B767CB2D}" type="presParOf" srcId="{800CA1A5-0AB3-4A7D-8D19-AFA64BE16513}" destId="{EF239985-9957-4C9D-B6B9-D57EF71584B4}" srcOrd="0" destOrd="0" presId="urn:microsoft.com/office/officeart/2005/8/layout/list1"/>
    <dgm:cxn modelId="{801E2A16-406D-4FBC-AB48-77FA46E14808}" type="presParOf" srcId="{800CA1A5-0AB3-4A7D-8D19-AFA64BE16513}" destId="{FEFADC7D-0F7B-4ED6-91A8-A5A2DE8D088C}" srcOrd="1" destOrd="0" presId="urn:microsoft.com/office/officeart/2005/8/layout/list1"/>
    <dgm:cxn modelId="{3D4F4C37-700D-4559-A394-D5C2620D8C99}" type="presParOf" srcId="{F230FBBC-7744-4077-BEFB-FF3CAE615A8D}" destId="{811700A9-AF86-4473-A900-ECE35767A588}" srcOrd="1" destOrd="0" presId="urn:microsoft.com/office/officeart/2005/8/layout/list1"/>
    <dgm:cxn modelId="{A16A7E75-208F-4BF1-9423-841E0A14EB00}" type="presParOf" srcId="{F230FBBC-7744-4077-BEFB-FF3CAE615A8D}" destId="{AAD02D82-AC3E-4EDC-B031-C7E181B39FCB}" srcOrd="2" destOrd="0" presId="urn:microsoft.com/office/officeart/2005/8/layout/list1"/>
    <dgm:cxn modelId="{4ABA330E-18AD-42C4-B18E-692EB10FDAD0}" type="presParOf" srcId="{F230FBBC-7744-4077-BEFB-FF3CAE615A8D}" destId="{F1B4311F-4561-432A-B500-ADF3874A88D0}" srcOrd="3" destOrd="0" presId="urn:microsoft.com/office/officeart/2005/8/layout/list1"/>
    <dgm:cxn modelId="{D7F0185B-843E-43FA-9D5C-C91D9FC0C43F}" type="presParOf" srcId="{F230FBBC-7744-4077-BEFB-FF3CAE615A8D}" destId="{4CAFD61D-9D72-4E45-94B8-9C14BDEE9D6B}" srcOrd="4" destOrd="0" presId="urn:microsoft.com/office/officeart/2005/8/layout/list1"/>
    <dgm:cxn modelId="{727F6963-08BE-4A86-A12C-C44912E08998}" type="presParOf" srcId="{4CAFD61D-9D72-4E45-94B8-9C14BDEE9D6B}" destId="{47CC1285-EEEA-4B2D-BB42-37333C9A3D33}" srcOrd="0" destOrd="0" presId="urn:microsoft.com/office/officeart/2005/8/layout/list1"/>
    <dgm:cxn modelId="{FEAD008B-30D0-41DC-AEA8-0AD88FF74588}" type="presParOf" srcId="{4CAFD61D-9D72-4E45-94B8-9C14BDEE9D6B}" destId="{B9A95A42-9161-4CBD-A73F-097F386636F8}" srcOrd="1" destOrd="0" presId="urn:microsoft.com/office/officeart/2005/8/layout/list1"/>
    <dgm:cxn modelId="{3E808637-7A71-43CE-A3B6-02DDB29959F0}" type="presParOf" srcId="{F230FBBC-7744-4077-BEFB-FF3CAE615A8D}" destId="{C2778685-CF7B-497F-8CAC-651EE000C155}" srcOrd="5" destOrd="0" presId="urn:microsoft.com/office/officeart/2005/8/layout/list1"/>
    <dgm:cxn modelId="{3E6978DD-7C2F-43FE-A194-829F8785FE3E}" type="presParOf" srcId="{F230FBBC-7744-4077-BEFB-FF3CAE615A8D}" destId="{2E20FD22-0103-490B-8AA3-FBF701DB27BC}" srcOrd="6" destOrd="0" presId="urn:microsoft.com/office/officeart/2005/8/layout/list1"/>
    <dgm:cxn modelId="{45C18B4A-2E60-4429-80F7-8BD2BDE8D4D6}" type="presParOf" srcId="{F230FBBC-7744-4077-BEFB-FF3CAE615A8D}" destId="{1146512E-1772-4269-AE12-5A8BE720D901}" srcOrd="7" destOrd="0" presId="urn:microsoft.com/office/officeart/2005/8/layout/list1"/>
    <dgm:cxn modelId="{CB5E8915-E5E8-4919-8A37-D38F1D63D09A}" type="presParOf" srcId="{F230FBBC-7744-4077-BEFB-FF3CAE615A8D}" destId="{453F741A-E8C4-4F1B-9182-CE64CE3300AF}" srcOrd="8" destOrd="0" presId="urn:microsoft.com/office/officeart/2005/8/layout/list1"/>
    <dgm:cxn modelId="{5A586C6A-4EFF-4814-A5F4-58438E9BD8CA}" type="presParOf" srcId="{453F741A-E8C4-4F1B-9182-CE64CE3300AF}" destId="{7B785288-F0CE-41B8-B2AC-F28BC432B967}" srcOrd="0" destOrd="0" presId="urn:microsoft.com/office/officeart/2005/8/layout/list1"/>
    <dgm:cxn modelId="{88176618-7C47-4D69-A9FA-2648FC94BBC4}" type="presParOf" srcId="{453F741A-E8C4-4F1B-9182-CE64CE3300AF}" destId="{F73A0562-0873-474C-A133-6B5ED1218D95}" srcOrd="1" destOrd="0" presId="urn:microsoft.com/office/officeart/2005/8/layout/list1"/>
    <dgm:cxn modelId="{90E9F9AD-621E-4A56-B093-3AA4E1D4B692}" type="presParOf" srcId="{F230FBBC-7744-4077-BEFB-FF3CAE615A8D}" destId="{0171E11E-2BD3-48D9-A191-ED36506AC7F7}" srcOrd="9" destOrd="0" presId="urn:microsoft.com/office/officeart/2005/8/layout/list1"/>
    <dgm:cxn modelId="{476847A1-5584-4AAE-AF34-3FCEC6BD420E}" type="presParOf" srcId="{F230FBBC-7744-4077-BEFB-FF3CAE615A8D}" destId="{FD17DCE6-5075-4151-8E86-17320C0ED97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FC86224-DFF6-4EDC-8806-E2BD24151F4E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60C6D75-7F4E-4719-BBF9-2735117E6AF3}">
      <dgm:prSet phldrT="[Текст]"/>
      <dgm:spPr/>
      <dgm:t>
        <a:bodyPr/>
        <a:lstStyle/>
        <a:p>
          <a:r>
            <a:rPr lang="ru-RU" altLang="ru-RU" b="0" u="none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Механическое изнашивание </a:t>
          </a:r>
          <a:endParaRPr lang="ru-RU" b="0" u="none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E009D6E-8242-4E43-A98F-48174881F829}" type="parTrans" cxnId="{1F59018F-EC1C-427B-B5F1-99D88F5F9CDF}">
      <dgm:prSet/>
      <dgm:spPr/>
      <dgm:t>
        <a:bodyPr/>
        <a:lstStyle/>
        <a:p>
          <a:endParaRPr lang="ru-RU"/>
        </a:p>
      </dgm:t>
    </dgm:pt>
    <dgm:pt modelId="{159809BA-7EA5-458F-BF60-BF4FF90AB1AD}" type="sibTrans" cxnId="{1F59018F-EC1C-427B-B5F1-99D88F5F9CDF}">
      <dgm:prSet/>
      <dgm:spPr/>
      <dgm:t>
        <a:bodyPr/>
        <a:lstStyle/>
        <a:p>
          <a:endParaRPr lang="ru-RU"/>
        </a:p>
      </dgm:t>
    </dgm:pt>
    <dgm:pt modelId="{DEF61F12-D8D4-47C0-9046-D34ABF29E4E3}">
      <dgm:prSet phldrT="[Текст]"/>
      <dgm:spPr/>
      <dgm:t>
        <a:bodyPr/>
        <a:lstStyle/>
        <a:p>
          <a:r>
            <a:rPr lang="ru-RU" altLang="ru-RU" dirty="0">
              <a:solidFill>
                <a:schemeClr val="tx1"/>
              </a:solidFill>
            </a:rPr>
            <a:t>абразивное</a:t>
          </a:r>
          <a:endParaRPr lang="ru-RU" dirty="0">
            <a:solidFill>
              <a:schemeClr val="tx1"/>
            </a:solidFill>
          </a:endParaRPr>
        </a:p>
      </dgm:t>
    </dgm:pt>
    <dgm:pt modelId="{F80D13C3-C453-437D-8969-686394AB2EC3}" type="parTrans" cxnId="{66BD3BB8-FC8C-4D4B-9F56-5CAB1E2C4685}">
      <dgm:prSet/>
      <dgm:spPr/>
      <dgm:t>
        <a:bodyPr/>
        <a:lstStyle/>
        <a:p>
          <a:endParaRPr lang="ru-RU"/>
        </a:p>
      </dgm:t>
    </dgm:pt>
    <dgm:pt modelId="{4338DDCE-1E46-4B33-979B-06C13E8E315E}" type="sibTrans" cxnId="{66BD3BB8-FC8C-4D4B-9F56-5CAB1E2C4685}">
      <dgm:prSet/>
      <dgm:spPr/>
      <dgm:t>
        <a:bodyPr/>
        <a:lstStyle/>
        <a:p>
          <a:endParaRPr lang="ru-RU"/>
        </a:p>
      </dgm:t>
    </dgm:pt>
    <dgm:pt modelId="{9D006387-0110-4218-8ECC-2EFCBD34EECB}">
      <dgm:prSet phldrT="[Текст]" custT="1"/>
      <dgm:spPr/>
      <dgm:t>
        <a:bodyPr/>
        <a:lstStyle/>
        <a:p>
          <a:r>
            <a:rPr lang="ru-RU" altLang="ru-RU" sz="1400" dirty="0" err="1">
              <a:solidFill>
                <a:schemeClr val="tx1"/>
              </a:solidFill>
            </a:rPr>
            <a:t>газоабра-зивное</a:t>
          </a:r>
          <a:endParaRPr lang="ru-RU" sz="1400" dirty="0">
            <a:solidFill>
              <a:schemeClr val="tx1"/>
            </a:solidFill>
          </a:endParaRPr>
        </a:p>
      </dgm:t>
    </dgm:pt>
    <dgm:pt modelId="{22A4CDC7-AC54-419E-A5AF-BD5026122169}" type="parTrans" cxnId="{9B17A97E-1F59-4347-9B4D-3361BEA529FA}">
      <dgm:prSet/>
      <dgm:spPr/>
      <dgm:t>
        <a:bodyPr/>
        <a:lstStyle/>
        <a:p>
          <a:endParaRPr lang="ru-RU"/>
        </a:p>
      </dgm:t>
    </dgm:pt>
    <dgm:pt modelId="{B06B5753-7E1E-43D0-9782-59288FAFC595}" type="sibTrans" cxnId="{9B17A97E-1F59-4347-9B4D-3361BEA529FA}">
      <dgm:prSet/>
      <dgm:spPr/>
      <dgm:t>
        <a:bodyPr/>
        <a:lstStyle/>
        <a:p>
          <a:endParaRPr lang="ru-RU"/>
        </a:p>
      </dgm:t>
    </dgm:pt>
    <dgm:pt modelId="{F2ACEB00-43E8-478C-83D9-D303EFE99735}">
      <dgm:prSet phldrT="[Текст]" custT="1"/>
      <dgm:spPr/>
      <dgm:t>
        <a:bodyPr/>
        <a:lstStyle/>
        <a:p>
          <a:r>
            <a:rPr lang="ru-RU" altLang="ru-RU" sz="1400" b="1" dirty="0" err="1">
              <a:solidFill>
                <a:schemeClr val="tx1"/>
              </a:solidFill>
            </a:rPr>
            <a:t>гидроабра-зивное</a:t>
          </a:r>
          <a:endParaRPr lang="ru-RU" sz="1400" b="1" dirty="0">
            <a:solidFill>
              <a:schemeClr val="tx1"/>
            </a:solidFill>
          </a:endParaRPr>
        </a:p>
      </dgm:t>
    </dgm:pt>
    <dgm:pt modelId="{AAF2FD83-277B-4186-99E4-7C2547534731}" type="parTrans" cxnId="{B9494C1F-0BCC-43DB-B520-DB11B63D8321}">
      <dgm:prSet/>
      <dgm:spPr/>
      <dgm:t>
        <a:bodyPr/>
        <a:lstStyle/>
        <a:p>
          <a:endParaRPr lang="ru-RU"/>
        </a:p>
      </dgm:t>
    </dgm:pt>
    <dgm:pt modelId="{7966EC7D-B5CB-4DA4-BEC4-8C50C2E28406}" type="sibTrans" cxnId="{B9494C1F-0BCC-43DB-B520-DB11B63D8321}">
      <dgm:prSet/>
      <dgm:spPr/>
      <dgm:t>
        <a:bodyPr/>
        <a:lstStyle/>
        <a:p>
          <a:endParaRPr lang="ru-RU"/>
        </a:p>
      </dgm:t>
    </dgm:pt>
    <dgm:pt modelId="{218B35F1-3110-4747-8570-79DBFE006707}">
      <dgm:prSet phldrT="[Текст]" custT="1"/>
      <dgm:spPr/>
      <dgm:t>
        <a:bodyPr/>
        <a:lstStyle/>
        <a:p>
          <a:r>
            <a:rPr lang="ru-RU" altLang="ru-RU" sz="1400" b="1" dirty="0">
              <a:solidFill>
                <a:schemeClr val="tx1"/>
              </a:solidFill>
            </a:rPr>
            <a:t>эрозионное</a:t>
          </a:r>
          <a:endParaRPr lang="ru-RU" sz="1400" b="1" dirty="0">
            <a:solidFill>
              <a:schemeClr val="tx1"/>
            </a:solidFill>
          </a:endParaRPr>
        </a:p>
      </dgm:t>
    </dgm:pt>
    <dgm:pt modelId="{43DB1EDF-02CC-474B-AD6B-443CC4770142}" type="parTrans" cxnId="{E9CB5C67-C29D-4D81-914E-AAD18779AB81}">
      <dgm:prSet/>
      <dgm:spPr/>
      <dgm:t>
        <a:bodyPr/>
        <a:lstStyle/>
        <a:p>
          <a:endParaRPr lang="ru-RU"/>
        </a:p>
      </dgm:t>
    </dgm:pt>
    <dgm:pt modelId="{6AC93240-8948-47AB-8D84-7F332EB3FDE6}" type="sibTrans" cxnId="{E9CB5C67-C29D-4D81-914E-AAD18779AB81}">
      <dgm:prSet/>
      <dgm:spPr/>
      <dgm:t>
        <a:bodyPr/>
        <a:lstStyle/>
        <a:p>
          <a:endParaRPr lang="ru-RU"/>
        </a:p>
      </dgm:t>
    </dgm:pt>
    <dgm:pt modelId="{F571F6AD-8668-4967-A8D4-3BB91F16FB51}">
      <dgm:prSet phldrT="[Текст]" custT="1"/>
      <dgm:spPr/>
      <dgm:t>
        <a:bodyPr/>
        <a:lstStyle/>
        <a:p>
          <a:r>
            <a:rPr lang="ru-RU" altLang="ru-RU" sz="1400" b="1" dirty="0" err="1">
              <a:solidFill>
                <a:schemeClr val="tx1"/>
              </a:solidFill>
            </a:rPr>
            <a:t>гидроэро-зионное</a:t>
          </a:r>
          <a:endParaRPr lang="ru-RU" sz="1400" b="1" dirty="0">
            <a:solidFill>
              <a:schemeClr val="tx1"/>
            </a:solidFill>
          </a:endParaRPr>
        </a:p>
      </dgm:t>
    </dgm:pt>
    <dgm:pt modelId="{FE619CC9-294B-429A-AD48-7C1494549288}" type="parTrans" cxnId="{58315DAF-FFC8-4F51-B532-7BAAEB0B076C}">
      <dgm:prSet/>
      <dgm:spPr/>
      <dgm:t>
        <a:bodyPr/>
        <a:lstStyle/>
        <a:p>
          <a:endParaRPr lang="ru-RU"/>
        </a:p>
      </dgm:t>
    </dgm:pt>
    <dgm:pt modelId="{5F204418-0707-4DC8-8B5E-0A77A60E3BA6}" type="sibTrans" cxnId="{58315DAF-FFC8-4F51-B532-7BAAEB0B076C}">
      <dgm:prSet/>
      <dgm:spPr/>
      <dgm:t>
        <a:bodyPr/>
        <a:lstStyle/>
        <a:p>
          <a:endParaRPr lang="ru-RU"/>
        </a:p>
      </dgm:t>
    </dgm:pt>
    <dgm:pt modelId="{9DD6FBF3-F098-467D-ABCB-CA68A5BF5384}">
      <dgm:prSet phldrT="[Текст]" custT="1"/>
      <dgm:spPr/>
      <dgm:t>
        <a:bodyPr/>
        <a:lstStyle/>
        <a:p>
          <a:r>
            <a:rPr lang="ru-RU" altLang="ru-RU" sz="1400" b="1" dirty="0" err="1">
              <a:solidFill>
                <a:schemeClr val="tx1"/>
              </a:solidFill>
            </a:rPr>
            <a:t>усталост-ное</a:t>
          </a:r>
          <a:endParaRPr lang="ru-RU" sz="1400" b="1" dirty="0">
            <a:solidFill>
              <a:schemeClr val="tx1"/>
            </a:solidFill>
          </a:endParaRPr>
        </a:p>
      </dgm:t>
    </dgm:pt>
    <dgm:pt modelId="{F5EF3798-47C1-47AD-A2AC-58507A15DEAD}" type="parTrans" cxnId="{23DC5781-9069-4D08-95D4-CB34E3586BDA}">
      <dgm:prSet/>
      <dgm:spPr/>
      <dgm:t>
        <a:bodyPr/>
        <a:lstStyle/>
        <a:p>
          <a:endParaRPr lang="ru-RU"/>
        </a:p>
      </dgm:t>
    </dgm:pt>
    <dgm:pt modelId="{AC14AC08-5C83-4E6D-BA30-AF825EE5DE6B}" type="sibTrans" cxnId="{23DC5781-9069-4D08-95D4-CB34E3586BDA}">
      <dgm:prSet/>
      <dgm:spPr/>
      <dgm:t>
        <a:bodyPr/>
        <a:lstStyle/>
        <a:p>
          <a:endParaRPr lang="ru-RU"/>
        </a:p>
      </dgm:t>
    </dgm:pt>
    <dgm:pt modelId="{E96A6A97-70E8-4BA8-92C1-CDBBC114ADB6}">
      <dgm:prSet phldrT="[Текст]" custT="1"/>
      <dgm:spPr/>
      <dgm:t>
        <a:bodyPr/>
        <a:lstStyle/>
        <a:p>
          <a:r>
            <a:rPr lang="ru-RU" altLang="ru-RU" sz="1400" dirty="0" err="1">
              <a:solidFill>
                <a:schemeClr val="tx1"/>
              </a:solidFill>
            </a:rPr>
            <a:t>кавитаци-онное</a:t>
          </a:r>
          <a:endParaRPr lang="ru-RU" sz="1400" dirty="0">
            <a:solidFill>
              <a:schemeClr val="tx1"/>
            </a:solidFill>
          </a:endParaRPr>
        </a:p>
      </dgm:t>
    </dgm:pt>
    <dgm:pt modelId="{3C4DEF59-2726-401B-BF67-BEB21271737F}" type="parTrans" cxnId="{3DFB1929-F3A5-4659-8AFA-2DB8520D5FA0}">
      <dgm:prSet/>
      <dgm:spPr/>
      <dgm:t>
        <a:bodyPr/>
        <a:lstStyle/>
        <a:p>
          <a:endParaRPr lang="ru-RU"/>
        </a:p>
      </dgm:t>
    </dgm:pt>
    <dgm:pt modelId="{C64239F5-6C06-4D4C-9F41-257F84DABE3C}" type="sibTrans" cxnId="{3DFB1929-F3A5-4659-8AFA-2DB8520D5FA0}">
      <dgm:prSet/>
      <dgm:spPr/>
      <dgm:t>
        <a:bodyPr/>
        <a:lstStyle/>
        <a:p>
          <a:endParaRPr lang="ru-RU"/>
        </a:p>
      </dgm:t>
    </dgm:pt>
    <dgm:pt modelId="{9E8496DA-F803-4C43-A030-547076F8AC64}" type="pres">
      <dgm:prSet presAssocID="{2FC86224-DFF6-4EDC-8806-E2BD24151F4E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C37E1F27-73A0-49CC-8440-3D6966A5A6B4}" type="pres">
      <dgm:prSet presAssocID="{F60C6D75-7F4E-4719-BBF9-2735117E6AF3}" presName="singleCycle" presStyleCnt="0"/>
      <dgm:spPr/>
    </dgm:pt>
    <dgm:pt modelId="{4FC04131-7F63-4944-B997-0CC21D69CF7D}" type="pres">
      <dgm:prSet presAssocID="{F60C6D75-7F4E-4719-BBF9-2735117E6AF3}" presName="singleCenter" presStyleLbl="node1" presStyleIdx="0" presStyleCnt="8">
        <dgm:presLayoutVars>
          <dgm:chMax val="7"/>
          <dgm:chPref val="7"/>
        </dgm:presLayoutVars>
      </dgm:prSet>
      <dgm:spPr/>
    </dgm:pt>
    <dgm:pt modelId="{B83F374E-03C0-427E-876D-A6C8ADBFC9B7}" type="pres">
      <dgm:prSet presAssocID="{F80D13C3-C453-437D-8969-686394AB2EC3}" presName="Name56" presStyleLbl="parChTrans1D2" presStyleIdx="0" presStyleCnt="7"/>
      <dgm:spPr/>
    </dgm:pt>
    <dgm:pt modelId="{1B99B22F-ED55-4929-8EBC-A30D7C2CB433}" type="pres">
      <dgm:prSet presAssocID="{DEF61F12-D8D4-47C0-9046-D34ABF29E4E3}" presName="text0" presStyleLbl="node1" presStyleIdx="1" presStyleCnt="8">
        <dgm:presLayoutVars>
          <dgm:bulletEnabled val="1"/>
        </dgm:presLayoutVars>
      </dgm:prSet>
      <dgm:spPr/>
    </dgm:pt>
    <dgm:pt modelId="{024C865D-75BE-4C5C-BFD2-E595C8BB1EFB}" type="pres">
      <dgm:prSet presAssocID="{22A4CDC7-AC54-419E-A5AF-BD5026122169}" presName="Name56" presStyleLbl="parChTrans1D2" presStyleIdx="1" presStyleCnt="7"/>
      <dgm:spPr/>
    </dgm:pt>
    <dgm:pt modelId="{8289F5EB-1FEF-4E3A-9CA9-A8E5C35A54E8}" type="pres">
      <dgm:prSet presAssocID="{9D006387-0110-4218-8ECC-2EFCBD34EECB}" presName="text0" presStyleLbl="node1" presStyleIdx="2" presStyleCnt="8">
        <dgm:presLayoutVars>
          <dgm:bulletEnabled val="1"/>
        </dgm:presLayoutVars>
      </dgm:prSet>
      <dgm:spPr/>
    </dgm:pt>
    <dgm:pt modelId="{E9BD25DD-707A-4103-A17F-BB41CBD76925}" type="pres">
      <dgm:prSet presAssocID="{AAF2FD83-277B-4186-99E4-7C2547534731}" presName="Name56" presStyleLbl="parChTrans1D2" presStyleIdx="2" presStyleCnt="7"/>
      <dgm:spPr/>
    </dgm:pt>
    <dgm:pt modelId="{94E766E1-B86E-440A-9008-26F52824948C}" type="pres">
      <dgm:prSet presAssocID="{F2ACEB00-43E8-478C-83D9-D303EFE99735}" presName="text0" presStyleLbl="node1" presStyleIdx="3" presStyleCnt="8">
        <dgm:presLayoutVars>
          <dgm:bulletEnabled val="1"/>
        </dgm:presLayoutVars>
      </dgm:prSet>
      <dgm:spPr/>
    </dgm:pt>
    <dgm:pt modelId="{2436F472-4775-4C48-A58E-62F978CBAD19}" type="pres">
      <dgm:prSet presAssocID="{43DB1EDF-02CC-474B-AD6B-443CC4770142}" presName="Name56" presStyleLbl="parChTrans1D2" presStyleIdx="3" presStyleCnt="7"/>
      <dgm:spPr/>
    </dgm:pt>
    <dgm:pt modelId="{5745B023-7D3A-43AE-AB48-5A71A6AFFA8D}" type="pres">
      <dgm:prSet presAssocID="{218B35F1-3110-4747-8570-79DBFE006707}" presName="text0" presStyleLbl="node1" presStyleIdx="4" presStyleCnt="8">
        <dgm:presLayoutVars>
          <dgm:bulletEnabled val="1"/>
        </dgm:presLayoutVars>
      </dgm:prSet>
      <dgm:spPr/>
    </dgm:pt>
    <dgm:pt modelId="{D981EEA9-12FA-4C86-84B1-047F50E0ECD0}" type="pres">
      <dgm:prSet presAssocID="{FE619CC9-294B-429A-AD48-7C1494549288}" presName="Name56" presStyleLbl="parChTrans1D2" presStyleIdx="4" presStyleCnt="7"/>
      <dgm:spPr/>
    </dgm:pt>
    <dgm:pt modelId="{EEAEC5D7-2A66-4668-B4CE-4F02D08B7323}" type="pres">
      <dgm:prSet presAssocID="{F571F6AD-8668-4967-A8D4-3BB91F16FB51}" presName="text0" presStyleLbl="node1" presStyleIdx="5" presStyleCnt="8">
        <dgm:presLayoutVars>
          <dgm:bulletEnabled val="1"/>
        </dgm:presLayoutVars>
      </dgm:prSet>
      <dgm:spPr/>
    </dgm:pt>
    <dgm:pt modelId="{C35FCFEB-0B07-40CC-A3D2-8DCE43B89C3F}" type="pres">
      <dgm:prSet presAssocID="{F5EF3798-47C1-47AD-A2AC-58507A15DEAD}" presName="Name56" presStyleLbl="parChTrans1D2" presStyleIdx="5" presStyleCnt="7"/>
      <dgm:spPr/>
    </dgm:pt>
    <dgm:pt modelId="{90651DC5-9336-4B52-8417-801FBACE01A6}" type="pres">
      <dgm:prSet presAssocID="{9DD6FBF3-F098-467D-ABCB-CA68A5BF5384}" presName="text0" presStyleLbl="node1" presStyleIdx="6" presStyleCnt="8">
        <dgm:presLayoutVars>
          <dgm:bulletEnabled val="1"/>
        </dgm:presLayoutVars>
      </dgm:prSet>
      <dgm:spPr/>
    </dgm:pt>
    <dgm:pt modelId="{C919784C-1EA3-4189-862F-CE98BF714A2D}" type="pres">
      <dgm:prSet presAssocID="{3C4DEF59-2726-401B-BF67-BEB21271737F}" presName="Name56" presStyleLbl="parChTrans1D2" presStyleIdx="6" presStyleCnt="7"/>
      <dgm:spPr/>
    </dgm:pt>
    <dgm:pt modelId="{6F1F3CB9-5D4C-4587-AA89-3E56D8542AA2}" type="pres">
      <dgm:prSet presAssocID="{E96A6A97-70E8-4BA8-92C1-CDBBC114ADB6}" presName="text0" presStyleLbl="node1" presStyleIdx="7" presStyleCnt="8">
        <dgm:presLayoutVars>
          <dgm:bulletEnabled val="1"/>
        </dgm:presLayoutVars>
      </dgm:prSet>
      <dgm:spPr/>
    </dgm:pt>
  </dgm:ptLst>
  <dgm:cxnLst>
    <dgm:cxn modelId="{90F6B902-FEC9-4D61-9621-C694A236FFA6}" type="presOf" srcId="{AAF2FD83-277B-4186-99E4-7C2547534731}" destId="{E9BD25DD-707A-4103-A17F-BB41CBD76925}" srcOrd="0" destOrd="0" presId="urn:microsoft.com/office/officeart/2008/layout/RadialCluster"/>
    <dgm:cxn modelId="{B9494C1F-0BCC-43DB-B520-DB11B63D8321}" srcId="{F60C6D75-7F4E-4719-BBF9-2735117E6AF3}" destId="{F2ACEB00-43E8-478C-83D9-D303EFE99735}" srcOrd="2" destOrd="0" parTransId="{AAF2FD83-277B-4186-99E4-7C2547534731}" sibTransId="{7966EC7D-B5CB-4DA4-BEC4-8C50C2E28406}"/>
    <dgm:cxn modelId="{5331A122-7FA1-4C57-9978-F5409B696871}" type="presOf" srcId="{9D006387-0110-4218-8ECC-2EFCBD34EECB}" destId="{8289F5EB-1FEF-4E3A-9CA9-A8E5C35A54E8}" srcOrd="0" destOrd="0" presId="urn:microsoft.com/office/officeart/2008/layout/RadialCluster"/>
    <dgm:cxn modelId="{3DFB1929-F3A5-4659-8AFA-2DB8520D5FA0}" srcId="{F60C6D75-7F4E-4719-BBF9-2735117E6AF3}" destId="{E96A6A97-70E8-4BA8-92C1-CDBBC114ADB6}" srcOrd="6" destOrd="0" parTransId="{3C4DEF59-2726-401B-BF67-BEB21271737F}" sibTransId="{C64239F5-6C06-4D4C-9F41-257F84DABE3C}"/>
    <dgm:cxn modelId="{49DE342C-A2B2-4B70-838B-E20C5EFC7C30}" type="presOf" srcId="{F5EF3798-47C1-47AD-A2AC-58507A15DEAD}" destId="{C35FCFEB-0B07-40CC-A3D2-8DCE43B89C3F}" srcOrd="0" destOrd="0" presId="urn:microsoft.com/office/officeart/2008/layout/RadialCluster"/>
    <dgm:cxn modelId="{9483E62C-78F5-4D8A-A731-AB3A85C18FEA}" type="presOf" srcId="{43DB1EDF-02CC-474B-AD6B-443CC4770142}" destId="{2436F472-4775-4C48-A58E-62F978CBAD19}" srcOrd="0" destOrd="0" presId="urn:microsoft.com/office/officeart/2008/layout/RadialCluster"/>
    <dgm:cxn modelId="{C7F31F62-0081-40A0-9326-DB3CCCFBCFB4}" type="presOf" srcId="{3C4DEF59-2726-401B-BF67-BEB21271737F}" destId="{C919784C-1EA3-4189-862F-CE98BF714A2D}" srcOrd="0" destOrd="0" presId="urn:microsoft.com/office/officeart/2008/layout/RadialCluster"/>
    <dgm:cxn modelId="{E9CB5C67-C29D-4D81-914E-AAD18779AB81}" srcId="{F60C6D75-7F4E-4719-BBF9-2735117E6AF3}" destId="{218B35F1-3110-4747-8570-79DBFE006707}" srcOrd="3" destOrd="0" parTransId="{43DB1EDF-02CC-474B-AD6B-443CC4770142}" sibTransId="{6AC93240-8948-47AB-8D84-7F332EB3FDE6}"/>
    <dgm:cxn modelId="{B5172C48-6CF2-44F0-869D-14D05565000C}" type="presOf" srcId="{9DD6FBF3-F098-467D-ABCB-CA68A5BF5384}" destId="{90651DC5-9336-4B52-8417-801FBACE01A6}" srcOrd="0" destOrd="0" presId="urn:microsoft.com/office/officeart/2008/layout/RadialCluster"/>
    <dgm:cxn modelId="{353CE569-161C-40AF-ADA7-984B5D24A5F8}" type="presOf" srcId="{218B35F1-3110-4747-8570-79DBFE006707}" destId="{5745B023-7D3A-43AE-AB48-5A71A6AFFA8D}" srcOrd="0" destOrd="0" presId="urn:microsoft.com/office/officeart/2008/layout/RadialCluster"/>
    <dgm:cxn modelId="{549E5B6A-5A6B-4A0B-8B8D-D4C61A346097}" type="presOf" srcId="{F571F6AD-8668-4967-A8D4-3BB91F16FB51}" destId="{EEAEC5D7-2A66-4668-B4CE-4F02D08B7323}" srcOrd="0" destOrd="0" presId="urn:microsoft.com/office/officeart/2008/layout/RadialCluster"/>
    <dgm:cxn modelId="{40AD7453-AAF2-4FE9-A915-BA43733AED59}" type="presOf" srcId="{E96A6A97-70E8-4BA8-92C1-CDBBC114ADB6}" destId="{6F1F3CB9-5D4C-4587-AA89-3E56D8542AA2}" srcOrd="0" destOrd="0" presId="urn:microsoft.com/office/officeart/2008/layout/RadialCluster"/>
    <dgm:cxn modelId="{9B17A97E-1F59-4347-9B4D-3361BEA529FA}" srcId="{F60C6D75-7F4E-4719-BBF9-2735117E6AF3}" destId="{9D006387-0110-4218-8ECC-2EFCBD34EECB}" srcOrd="1" destOrd="0" parTransId="{22A4CDC7-AC54-419E-A5AF-BD5026122169}" sibTransId="{B06B5753-7E1E-43D0-9782-59288FAFC595}"/>
    <dgm:cxn modelId="{23DC5781-9069-4D08-95D4-CB34E3586BDA}" srcId="{F60C6D75-7F4E-4719-BBF9-2735117E6AF3}" destId="{9DD6FBF3-F098-467D-ABCB-CA68A5BF5384}" srcOrd="5" destOrd="0" parTransId="{F5EF3798-47C1-47AD-A2AC-58507A15DEAD}" sibTransId="{AC14AC08-5C83-4E6D-BA30-AF825EE5DE6B}"/>
    <dgm:cxn modelId="{1F59018F-EC1C-427B-B5F1-99D88F5F9CDF}" srcId="{2FC86224-DFF6-4EDC-8806-E2BD24151F4E}" destId="{F60C6D75-7F4E-4719-BBF9-2735117E6AF3}" srcOrd="0" destOrd="0" parTransId="{6E009D6E-8242-4E43-A98F-48174881F829}" sibTransId="{159809BA-7EA5-458F-BF60-BF4FF90AB1AD}"/>
    <dgm:cxn modelId="{58315DAF-FFC8-4F51-B532-7BAAEB0B076C}" srcId="{F60C6D75-7F4E-4719-BBF9-2735117E6AF3}" destId="{F571F6AD-8668-4967-A8D4-3BB91F16FB51}" srcOrd="4" destOrd="0" parTransId="{FE619CC9-294B-429A-AD48-7C1494549288}" sibTransId="{5F204418-0707-4DC8-8B5E-0A77A60E3BA6}"/>
    <dgm:cxn modelId="{66BD3BB8-FC8C-4D4B-9F56-5CAB1E2C4685}" srcId="{F60C6D75-7F4E-4719-BBF9-2735117E6AF3}" destId="{DEF61F12-D8D4-47C0-9046-D34ABF29E4E3}" srcOrd="0" destOrd="0" parTransId="{F80D13C3-C453-437D-8969-686394AB2EC3}" sibTransId="{4338DDCE-1E46-4B33-979B-06C13E8E315E}"/>
    <dgm:cxn modelId="{DD14ACBC-2EA5-4D16-93EC-72ACE2FA5ABF}" type="presOf" srcId="{DEF61F12-D8D4-47C0-9046-D34ABF29E4E3}" destId="{1B99B22F-ED55-4929-8EBC-A30D7C2CB433}" srcOrd="0" destOrd="0" presId="urn:microsoft.com/office/officeart/2008/layout/RadialCluster"/>
    <dgm:cxn modelId="{4D230BC1-09C0-4008-96E7-AD1E40F8DF56}" type="presOf" srcId="{F80D13C3-C453-437D-8969-686394AB2EC3}" destId="{B83F374E-03C0-427E-876D-A6C8ADBFC9B7}" srcOrd="0" destOrd="0" presId="urn:microsoft.com/office/officeart/2008/layout/RadialCluster"/>
    <dgm:cxn modelId="{FFD943DB-ED4C-4EE5-9998-0CC619AAC7CE}" type="presOf" srcId="{F2ACEB00-43E8-478C-83D9-D303EFE99735}" destId="{94E766E1-B86E-440A-9008-26F52824948C}" srcOrd="0" destOrd="0" presId="urn:microsoft.com/office/officeart/2008/layout/RadialCluster"/>
    <dgm:cxn modelId="{C1BBE3E7-9AAF-4901-8C25-2EE40566AAB6}" type="presOf" srcId="{22A4CDC7-AC54-419E-A5AF-BD5026122169}" destId="{024C865D-75BE-4C5C-BFD2-E595C8BB1EFB}" srcOrd="0" destOrd="0" presId="urn:microsoft.com/office/officeart/2008/layout/RadialCluster"/>
    <dgm:cxn modelId="{83B444EE-5984-4A7B-9AF3-F829DA112FD7}" type="presOf" srcId="{2FC86224-DFF6-4EDC-8806-E2BD24151F4E}" destId="{9E8496DA-F803-4C43-A030-547076F8AC64}" srcOrd="0" destOrd="0" presId="urn:microsoft.com/office/officeart/2008/layout/RadialCluster"/>
    <dgm:cxn modelId="{F1E2A6FE-AEE8-4C74-A74A-3F23D5CBA983}" type="presOf" srcId="{FE619CC9-294B-429A-AD48-7C1494549288}" destId="{D981EEA9-12FA-4C86-84B1-047F50E0ECD0}" srcOrd="0" destOrd="0" presId="urn:microsoft.com/office/officeart/2008/layout/RadialCluster"/>
    <dgm:cxn modelId="{F8BDE2FF-A9FC-4C35-8A22-CA4F01AE0100}" type="presOf" srcId="{F60C6D75-7F4E-4719-BBF9-2735117E6AF3}" destId="{4FC04131-7F63-4944-B997-0CC21D69CF7D}" srcOrd="0" destOrd="0" presId="urn:microsoft.com/office/officeart/2008/layout/RadialCluster"/>
    <dgm:cxn modelId="{1D066E9B-1B77-4189-A9E8-81488F96C383}" type="presParOf" srcId="{9E8496DA-F803-4C43-A030-547076F8AC64}" destId="{C37E1F27-73A0-49CC-8440-3D6966A5A6B4}" srcOrd="0" destOrd="0" presId="urn:microsoft.com/office/officeart/2008/layout/RadialCluster"/>
    <dgm:cxn modelId="{32EE5361-B071-4573-AB37-7BF4F078D01B}" type="presParOf" srcId="{C37E1F27-73A0-49CC-8440-3D6966A5A6B4}" destId="{4FC04131-7F63-4944-B997-0CC21D69CF7D}" srcOrd="0" destOrd="0" presId="urn:microsoft.com/office/officeart/2008/layout/RadialCluster"/>
    <dgm:cxn modelId="{3D47915F-74D4-45F2-807B-7F69F2A064B7}" type="presParOf" srcId="{C37E1F27-73A0-49CC-8440-3D6966A5A6B4}" destId="{B83F374E-03C0-427E-876D-A6C8ADBFC9B7}" srcOrd="1" destOrd="0" presId="urn:microsoft.com/office/officeart/2008/layout/RadialCluster"/>
    <dgm:cxn modelId="{C46F227E-F045-4FD3-9427-5FE116FDBED0}" type="presParOf" srcId="{C37E1F27-73A0-49CC-8440-3D6966A5A6B4}" destId="{1B99B22F-ED55-4929-8EBC-A30D7C2CB433}" srcOrd="2" destOrd="0" presId="urn:microsoft.com/office/officeart/2008/layout/RadialCluster"/>
    <dgm:cxn modelId="{B011998B-2483-450E-B7D8-0E28352C5AC8}" type="presParOf" srcId="{C37E1F27-73A0-49CC-8440-3D6966A5A6B4}" destId="{024C865D-75BE-4C5C-BFD2-E595C8BB1EFB}" srcOrd="3" destOrd="0" presId="urn:microsoft.com/office/officeart/2008/layout/RadialCluster"/>
    <dgm:cxn modelId="{7AB5C4D0-5F6A-438D-9AEB-5BD23ADAF554}" type="presParOf" srcId="{C37E1F27-73A0-49CC-8440-3D6966A5A6B4}" destId="{8289F5EB-1FEF-4E3A-9CA9-A8E5C35A54E8}" srcOrd="4" destOrd="0" presId="urn:microsoft.com/office/officeart/2008/layout/RadialCluster"/>
    <dgm:cxn modelId="{A799ADD9-346C-449D-956A-8DAB18EB2C29}" type="presParOf" srcId="{C37E1F27-73A0-49CC-8440-3D6966A5A6B4}" destId="{E9BD25DD-707A-4103-A17F-BB41CBD76925}" srcOrd="5" destOrd="0" presId="urn:microsoft.com/office/officeart/2008/layout/RadialCluster"/>
    <dgm:cxn modelId="{942FCA09-A5D4-4C70-9EC2-C93F2519ACE2}" type="presParOf" srcId="{C37E1F27-73A0-49CC-8440-3D6966A5A6B4}" destId="{94E766E1-B86E-440A-9008-26F52824948C}" srcOrd="6" destOrd="0" presId="urn:microsoft.com/office/officeart/2008/layout/RadialCluster"/>
    <dgm:cxn modelId="{1B4FA18A-7DE0-42FE-89B8-64D3807D4DE0}" type="presParOf" srcId="{C37E1F27-73A0-49CC-8440-3D6966A5A6B4}" destId="{2436F472-4775-4C48-A58E-62F978CBAD19}" srcOrd="7" destOrd="0" presId="urn:microsoft.com/office/officeart/2008/layout/RadialCluster"/>
    <dgm:cxn modelId="{83AE50C3-32E0-439C-B32F-F592398D47B9}" type="presParOf" srcId="{C37E1F27-73A0-49CC-8440-3D6966A5A6B4}" destId="{5745B023-7D3A-43AE-AB48-5A71A6AFFA8D}" srcOrd="8" destOrd="0" presId="urn:microsoft.com/office/officeart/2008/layout/RadialCluster"/>
    <dgm:cxn modelId="{B6E113CE-B79D-4CA0-AFE4-AE19E26D2F05}" type="presParOf" srcId="{C37E1F27-73A0-49CC-8440-3D6966A5A6B4}" destId="{D981EEA9-12FA-4C86-84B1-047F50E0ECD0}" srcOrd="9" destOrd="0" presId="urn:microsoft.com/office/officeart/2008/layout/RadialCluster"/>
    <dgm:cxn modelId="{4444A202-AF15-4668-8B7D-69C0A3B063BD}" type="presParOf" srcId="{C37E1F27-73A0-49CC-8440-3D6966A5A6B4}" destId="{EEAEC5D7-2A66-4668-B4CE-4F02D08B7323}" srcOrd="10" destOrd="0" presId="urn:microsoft.com/office/officeart/2008/layout/RadialCluster"/>
    <dgm:cxn modelId="{E6CC4215-5AB8-4347-851E-104D24A32B18}" type="presParOf" srcId="{C37E1F27-73A0-49CC-8440-3D6966A5A6B4}" destId="{C35FCFEB-0B07-40CC-A3D2-8DCE43B89C3F}" srcOrd="11" destOrd="0" presId="urn:microsoft.com/office/officeart/2008/layout/RadialCluster"/>
    <dgm:cxn modelId="{0559DA5B-13FE-4C95-A160-4529C74DCFC7}" type="presParOf" srcId="{C37E1F27-73A0-49CC-8440-3D6966A5A6B4}" destId="{90651DC5-9336-4B52-8417-801FBACE01A6}" srcOrd="12" destOrd="0" presId="urn:microsoft.com/office/officeart/2008/layout/RadialCluster"/>
    <dgm:cxn modelId="{A5A51E01-3601-4D8D-A86C-C14F4B44A8D9}" type="presParOf" srcId="{C37E1F27-73A0-49CC-8440-3D6966A5A6B4}" destId="{C919784C-1EA3-4189-862F-CE98BF714A2D}" srcOrd="13" destOrd="0" presId="urn:microsoft.com/office/officeart/2008/layout/RadialCluster"/>
    <dgm:cxn modelId="{77DAF316-0D3D-4BC5-9E30-C98B71BD8141}" type="presParOf" srcId="{C37E1F27-73A0-49CC-8440-3D6966A5A6B4}" destId="{6F1F3CB9-5D4C-4587-AA89-3E56D8542AA2}" srcOrd="1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678B414-A938-441C-961C-4C7D61E85E0E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3A30AF4-7936-4395-9FB8-A7BEFDD2CB34}">
      <dgm:prSet phldrT="[Текст]"/>
      <dgm:spPr/>
      <dgm:t>
        <a:bodyPr/>
        <a:lstStyle/>
        <a:p>
          <a:r>
            <a:rPr lang="ru-RU" altLang="ru-RU" dirty="0">
              <a:solidFill>
                <a:schemeClr val="tx1"/>
              </a:solidFill>
              <a:effectLst/>
            </a:rPr>
            <a:t>окислительное</a:t>
          </a:r>
          <a:endParaRPr lang="ru-RU" dirty="0">
            <a:solidFill>
              <a:schemeClr val="tx1"/>
            </a:solidFill>
            <a:effectLst/>
          </a:endParaRPr>
        </a:p>
      </dgm:t>
    </dgm:pt>
    <dgm:pt modelId="{B2CC4A2D-78DC-49C8-A42F-C32562B0AEBA}" type="parTrans" cxnId="{50E9C8A5-3D4F-447E-9121-379232716C65}">
      <dgm:prSet/>
      <dgm:spPr/>
      <dgm:t>
        <a:bodyPr/>
        <a:lstStyle/>
        <a:p>
          <a:endParaRPr lang="ru-RU"/>
        </a:p>
      </dgm:t>
    </dgm:pt>
    <dgm:pt modelId="{E3711FDF-5735-4F92-94E1-E8BA89214294}" type="sibTrans" cxnId="{50E9C8A5-3D4F-447E-9121-379232716C65}">
      <dgm:prSet/>
      <dgm:spPr/>
      <dgm:t>
        <a:bodyPr/>
        <a:lstStyle/>
        <a:p>
          <a:endParaRPr lang="ru-RU"/>
        </a:p>
      </dgm:t>
    </dgm:pt>
    <dgm:pt modelId="{D1DF1B3F-9926-45EF-801F-4C75EFE92563}">
      <dgm:prSet phldrT="[Текст]"/>
      <dgm:spPr/>
      <dgm:t>
        <a:bodyPr/>
        <a:lstStyle/>
        <a:p>
          <a:r>
            <a:rPr lang="ru-RU" altLang="ru-RU" dirty="0">
              <a:solidFill>
                <a:schemeClr val="tx1"/>
              </a:solidFill>
              <a:effectLst/>
            </a:rPr>
            <a:t>изнашивание при </a:t>
          </a:r>
          <a:r>
            <a:rPr lang="ru-RU" altLang="ru-RU" dirty="0" err="1">
              <a:solidFill>
                <a:schemeClr val="tx1"/>
              </a:solidFill>
              <a:effectLst/>
            </a:rPr>
            <a:t>фреттинг</a:t>
          </a:r>
          <a:r>
            <a:rPr lang="ru-RU" altLang="ru-RU" dirty="0">
              <a:solidFill>
                <a:schemeClr val="tx1"/>
              </a:solidFill>
              <a:effectLst/>
            </a:rPr>
            <a:t>-коррозии</a:t>
          </a:r>
          <a:endParaRPr lang="ru-RU" dirty="0">
            <a:solidFill>
              <a:schemeClr val="tx1"/>
            </a:solidFill>
            <a:effectLst/>
          </a:endParaRPr>
        </a:p>
      </dgm:t>
    </dgm:pt>
    <dgm:pt modelId="{F1FF7DCE-AB93-4C8A-9B74-C133035403EF}" type="parTrans" cxnId="{C03AA668-3919-4843-8CF4-03E5D0524CB3}">
      <dgm:prSet/>
      <dgm:spPr/>
      <dgm:t>
        <a:bodyPr/>
        <a:lstStyle/>
        <a:p>
          <a:endParaRPr lang="ru-RU"/>
        </a:p>
      </dgm:t>
    </dgm:pt>
    <dgm:pt modelId="{892A494F-2E19-42E4-B108-02BF9023E881}" type="sibTrans" cxnId="{C03AA668-3919-4843-8CF4-03E5D0524CB3}">
      <dgm:prSet/>
      <dgm:spPr/>
      <dgm:t>
        <a:bodyPr/>
        <a:lstStyle/>
        <a:p>
          <a:endParaRPr lang="ru-RU"/>
        </a:p>
      </dgm:t>
    </dgm:pt>
    <dgm:pt modelId="{4D1B72AF-467A-43AF-AE82-C92272C13451}">
      <dgm:prSet phldrT="[Текст]" custT="1"/>
      <dgm:spPr/>
      <dgm:t>
        <a:bodyPr/>
        <a:lstStyle/>
        <a:p>
          <a:r>
            <a:rPr lang="ru-RU" altLang="ru-RU" sz="1400" b="1" u="none" dirty="0">
              <a:solidFill>
                <a:schemeClr val="tx1"/>
              </a:solidFill>
              <a:effectLst/>
              <a:latin typeface="+mn-lt"/>
            </a:rPr>
            <a:t>Коррозионно-механическое изнашивание </a:t>
          </a:r>
          <a:endParaRPr lang="ru-RU" sz="1400" b="1" u="none" dirty="0">
            <a:solidFill>
              <a:schemeClr val="tx1"/>
            </a:solidFill>
            <a:effectLst/>
            <a:latin typeface="+mn-lt"/>
          </a:endParaRPr>
        </a:p>
      </dgm:t>
    </dgm:pt>
    <dgm:pt modelId="{DE39FE8A-6075-4F3C-922A-C1F0E8C3FB3F}" type="sibTrans" cxnId="{240219FD-46B8-48CD-94A0-C1A07F60C443}">
      <dgm:prSet/>
      <dgm:spPr/>
      <dgm:t>
        <a:bodyPr/>
        <a:lstStyle/>
        <a:p>
          <a:endParaRPr lang="ru-RU"/>
        </a:p>
      </dgm:t>
    </dgm:pt>
    <dgm:pt modelId="{42DA0DEB-E823-4A4A-A7AD-D53AD4CB2C5E}" type="parTrans" cxnId="{240219FD-46B8-48CD-94A0-C1A07F60C443}">
      <dgm:prSet/>
      <dgm:spPr/>
      <dgm:t>
        <a:bodyPr/>
        <a:lstStyle/>
        <a:p>
          <a:endParaRPr lang="ru-RU"/>
        </a:p>
      </dgm:t>
    </dgm:pt>
    <dgm:pt modelId="{4BBF58FA-3682-4FA1-8F32-D5F0CE1430D2}" type="pres">
      <dgm:prSet presAssocID="{A678B414-A938-441C-961C-4C7D61E85E0E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2450855-E5BC-41C9-809B-89D6DF8A3468}" type="pres">
      <dgm:prSet presAssocID="{4D1B72AF-467A-43AF-AE82-C92272C13451}" presName="centerShape" presStyleLbl="node0" presStyleIdx="0" presStyleCnt="1" custLinFactNeighborX="-575" custLinFactNeighborY="-28951"/>
      <dgm:spPr/>
    </dgm:pt>
    <dgm:pt modelId="{8221F719-5CCE-4828-BD38-B8254B0BC966}" type="pres">
      <dgm:prSet presAssocID="{B2CC4A2D-78DC-49C8-A42F-C32562B0AEBA}" presName="Name9" presStyleLbl="parChTrans1D2" presStyleIdx="0" presStyleCnt="2"/>
      <dgm:spPr/>
    </dgm:pt>
    <dgm:pt modelId="{E343FBB4-D75E-4104-B48E-544B6ACA29CE}" type="pres">
      <dgm:prSet presAssocID="{B2CC4A2D-78DC-49C8-A42F-C32562B0AEBA}" presName="connTx" presStyleLbl="parChTrans1D2" presStyleIdx="0" presStyleCnt="2"/>
      <dgm:spPr/>
    </dgm:pt>
    <dgm:pt modelId="{F01BD5E1-DFFD-40E0-8D92-8001D2C6F57D}" type="pres">
      <dgm:prSet presAssocID="{73A30AF4-7936-4395-9FB8-A7BEFDD2CB34}" presName="node" presStyleLbl="node1" presStyleIdx="0" presStyleCnt="2" custRadScaleRad="83981" custRadScaleInc="-130892">
        <dgm:presLayoutVars>
          <dgm:bulletEnabled val="1"/>
        </dgm:presLayoutVars>
      </dgm:prSet>
      <dgm:spPr/>
    </dgm:pt>
    <dgm:pt modelId="{45CD1EAB-34A9-479C-8F5E-AAB3775F1FAF}" type="pres">
      <dgm:prSet presAssocID="{F1FF7DCE-AB93-4C8A-9B74-C133035403EF}" presName="Name9" presStyleLbl="parChTrans1D2" presStyleIdx="1" presStyleCnt="2"/>
      <dgm:spPr/>
    </dgm:pt>
    <dgm:pt modelId="{5B708BEA-921B-45C7-B432-48E058AF5AA1}" type="pres">
      <dgm:prSet presAssocID="{F1FF7DCE-AB93-4C8A-9B74-C133035403EF}" presName="connTx" presStyleLbl="parChTrans1D2" presStyleIdx="1" presStyleCnt="2"/>
      <dgm:spPr/>
    </dgm:pt>
    <dgm:pt modelId="{4D1B3E77-7A1D-4A9B-A590-52B7F43AA07E}" type="pres">
      <dgm:prSet presAssocID="{D1DF1B3F-9926-45EF-801F-4C75EFE92563}" presName="node" presStyleLbl="node1" presStyleIdx="1" presStyleCnt="2" custRadScaleRad="84032" custRadScaleInc="-70713">
        <dgm:presLayoutVars>
          <dgm:bulletEnabled val="1"/>
        </dgm:presLayoutVars>
      </dgm:prSet>
      <dgm:spPr/>
    </dgm:pt>
  </dgm:ptLst>
  <dgm:cxnLst>
    <dgm:cxn modelId="{C7F1F401-2D3C-4B0F-8206-07A778BF89CA}" type="presOf" srcId="{D1DF1B3F-9926-45EF-801F-4C75EFE92563}" destId="{4D1B3E77-7A1D-4A9B-A590-52B7F43AA07E}" srcOrd="0" destOrd="0" presId="urn:microsoft.com/office/officeart/2005/8/layout/radial1"/>
    <dgm:cxn modelId="{5460302D-BEB0-4D29-B1E1-0F8AB98946D4}" type="presOf" srcId="{F1FF7DCE-AB93-4C8A-9B74-C133035403EF}" destId="{5B708BEA-921B-45C7-B432-48E058AF5AA1}" srcOrd="1" destOrd="0" presId="urn:microsoft.com/office/officeart/2005/8/layout/radial1"/>
    <dgm:cxn modelId="{9799ED5B-0B92-4494-8A7A-56A27DBAB580}" type="presOf" srcId="{F1FF7DCE-AB93-4C8A-9B74-C133035403EF}" destId="{45CD1EAB-34A9-479C-8F5E-AAB3775F1FAF}" srcOrd="0" destOrd="0" presId="urn:microsoft.com/office/officeart/2005/8/layout/radial1"/>
    <dgm:cxn modelId="{17F19E61-72F2-4D0D-A3BE-EABA1740471F}" type="presOf" srcId="{73A30AF4-7936-4395-9FB8-A7BEFDD2CB34}" destId="{F01BD5E1-DFFD-40E0-8D92-8001D2C6F57D}" srcOrd="0" destOrd="0" presId="urn:microsoft.com/office/officeart/2005/8/layout/radial1"/>
    <dgm:cxn modelId="{37A66542-F8CB-4D69-998F-9B23C91AC5E6}" type="presOf" srcId="{A678B414-A938-441C-961C-4C7D61E85E0E}" destId="{4BBF58FA-3682-4FA1-8F32-D5F0CE1430D2}" srcOrd="0" destOrd="0" presId="urn:microsoft.com/office/officeart/2005/8/layout/radial1"/>
    <dgm:cxn modelId="{B3489867-E109-41A7-90FA-0B07D0EC9493}" type="presOf" srcId="{4D1B72AF-467A-43AF-AE82-C92272C13451}" destId="{72450855-E5BC-41C9-809B-89D6DF8A3468}" srcOrd="0" destOrd="0" presId="urn:microsoft.com/office/officeart/2005/8/layout/radial1"/>
    <dgm:cxn modelId="{C03AA668-3919-4843-8CF4-03E5D0524CB3}" srcId="{4D1B72AF-467A-43AF-AE82-C92272C13451}" destId="{D1DF1B3F-9926-45EF-801F-4C75EFE92563}" srcOrd="1" destOrd="0" parTransId="{F1FF7DCE-AB93-4C8A-9B74-C133035403EF}" sibTransId="{892A494F-2E19-42E4-B108-02BF9023E881}"/>
    <dgm:cxn modelId="{8FC64586-4C73-4B1C-B209-E1206B749735}" type="presOf" srcId="{B2CC4A2D-78DC-49C8-A42F-C32562B0AEBA}" destId="{8221F719-5CCE-4828-BD38-B8254B0BC966}" srcOrd="0" destOrd="0" presId="urn:microsoft.com/office/officeart/2005/8/layout/radial1"/>
    <dgm:cxn modelId="{B5504792-CECA-4380-B293-AE515433B912}" type="presOf" srcId="{B2CC4A2D-78DC-49C8-A42F-C32562B0AEBA}" destId="{E343FBB4-D75E-4104-B48E-544B6ACA29CE}" srcOrd="1" destOrd="0" presId="urn:microsoft.com/office/officeart/2005/8/layout/radial1"/>
    <dgm:cxn modelId="{50E9C8A5-3D4F-447E-9121-379232716C65}" srcId="{4D1B72AF-467A-43AF-AE82-C92272C13451}" destId="{73A30AF4-7936-4395-9FB8-A7BEFDD2CB34}" srcOrd="0" destOrd="0" parTransId="{B2CC4A2D-78DC-49C8-A42F-C32562B0AEBA}" sibTransId="{E3711FDF-5735-4F92-94E1-E8BA89214294}"/>
    <dgm:cxn modelId="{240219FD-46B8-48CD-94A0-C1A07F60C443}" srcId="{A678B414-A938-441C-961C-4C7D61E85E0E}" destId="{4D1B72AF-467A-43AF-AE82-C92272C13451}" srcOrd="0" destOrd="0" parTransId="{42DA0DEB-E823-4A4A-A7AD-D53AD4CB2C5E}" sibTransId="{DE39FE8A-6075-4F3C-922A-C1F0E8C3FB3F}"/>
    <dgm:cxn modelId="{F9EA6335-9A5A-4FA4-81F9-04B0F8B14A51}" type="presParOf" srcId="{4BBF58FA-3682-4FA1-8F32-D5F0CE1430D2}" destId="{72450855-E5BC-41C9-809B-89D6DF8A3468}" srcOrd="0" destOrd="0" presId="urn:microsoft.com/office/officeart/2005/8/layout/radial1"/>
    <dgm:cxn modelId="{580BF8D0-7375-490A-9673-1544F786C49B}" type="presParOf" srcId="{4BBF58FA-3682-4FA1-8F32-D5F0CE1430D2}" destId="{8221F719-5CCE-4828-BD38-B8254B0BC966}" srcOrd="1" destOrd="0" presId="urn:microsoft.com/office/officeart/2005/8/layout/radial1"/>
    <dgm:cxn modelId="{05627B84-3B28-41C1-97D3-B1451AEC7927}" type="presParOf" srcId="{8221F719-5CCE-4828-BD38-B8254B0BC966}" destId="{E343FBB4-D75E-4104-B48E-544B6ACA29CE}" srcOrd="0" destOrd="0" presId="urn:microsoft.com/office/officeart/2005/8/layout/radial1"/>
    <dgm:cxn modelId="{52CFC832-D70B-44FB-888D-D8EEFA7F0709}" type="presParOf" srcId="{4BBF58FA-3682-4FA1-8F32-D5F0CE1430D2}" destId="{F01BD5E1-DFFD-40E0-8D92-8001D2C6F57D}" srcOrd="2" destOrd="0" presId="urn:microsoft.com/office/officeart/2005/8/layout/radial1"/>
    <dgm:cxn modelId="{4D5C9ABD-DA47-468C-BE54-2E67CAC25022}" type="presParOf" srcId="{4BBF58FA-3682-4FA1-8F32-D5F0CE1430D2}" destId="{45CD1EAB-34A9-479C-8F5E-AAB3775F1FAF}" srcOrd="3" destOrd="0" presId="urn:microsoft.com/office/officeart/2005/8/layout/radial1"/>
    <dgm:cxn modelId="{CB4EF050-939F-4700-B285-6484B80F6CB1}" type="presParOf" srcId="{45CD1EAB-34A9-479C-8F5E-AAB3775F1FAF}" destId="{5B708BEA-921B-45C7-B432-48E058AF5AA1}" srcOrd="0" destOrd="0" presId="urn:microsoft.com/office/officeart/2005/8/layout/radial1"/>
    <dgm:cxn modelId="{DFF3ED45-659A-4A47-9308-08DA4F9DAB77}" type="presParOf" srcId="{4BBF58FA-3682-4FA1-8F32-D5F0CE1430D2}" destId="{4D1B3E77-7A1D-4A9B-A590-52B7F43AA07E}" srcOrd="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DE950E-2726-4D4C-8EAD-90623752658C}">
      <dsp:nvSpPr>
        <dsp:cNvPr id="0" name=""/>
        <dsp:cNvSpPr/>
      </dsp:nvSpPr>
      <dsp:spPr>
        <a:xfrm>
          <a:off x="4293824" y="2391427"/>
          <a:ext cx="2922855" cy="2922855"/>
        </a:xfrm>
        <a:prstGeom prst="gear9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solidFill>
                <a:schemeClr val="tx1"/>
              </a:solidFill>
              <a:latin typeface="Times New Roman"/>
              <a:cs typeface="Times New Roman"/>
            </a:rPr>
            <a:t>гамма-процентный</a:t>
          </a:r>
          <a:r>
            <a:rPr lang="en-US" sz="1800" kern="12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chemeClr val="tx1"/>
              </a:solidFill>
              <a:latin typeface="Times New Roman"/>
              <a:cs typeface="Times New Roman"/>
            </a:rPr>
            <a:t>ресурс</a:t>
          </a:r>
          <a:endParaRPr lang="en-US" sz="1800" kern="1200" dirty="0">
            <a:solidFill>
              <a:schemeClr val="tx1"/>
            </a:solidFill>
            <a:latin typeface="Times New Roman"/>
            <a:cs typeface="Times New Roman"/>
          </a:endParaRPr>
        </a:p>
      </dsp:txBody>
      <dsp:txXfrm>
        <a:off x="4881448" y="3076092"/>
        <a:ext cx="1747607" cy="1502408"/>
      </dsp:txXfrm>
    </dsp:sp>
    <dsp:sp modelId="{C064449C-DFD1-4B41-9721-F34164F16D83}">
      <dsp:nvSpPr>
        <dsp:cNvPr id="0" name=""/>
        <dsp:cNvSpPr/>
      </dsp:nvSpPr>
      <dsp:spPr>
        <a:xfrm>
          <a:off x="2593253" y="1700570"/>
          <a:ext cx="2125713" cy="2125713"/>
        </a:xfrm>
        <a:prstGeom prst="gear6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err="1">
              <a:solidFill>
                <a:schemeClr val="tx1"/>
              </a:solidFill>
              <a:latin typeface="Times New Roman"/>
              <a:cs typeface="Times New Roman"/>
            </a:rPr>
            <a:t>н</a:t>
          </a:r>
          <a:r>
            <a:rPr lang="en-US" sz="1800" kern="1200" dirty="0" err="1">
              <a:solidFill>
                <a:schemeClr val="tx1"/>
              </a:solidFill>
              <a:latin typeface="Times New Roman"/>
              <a:cs typeface="Times New Roman"/>
            </a:rPr>
            <a:t>азначен</a:t>
          </a:r>
          <a:r>
            <a:rPr lang="ru-RU" sz="1800" kern="1200" dirty="0">
              <a:solidFill>
                <a:schemeClr val="tx1"/>
              </a:solidFill>
              <a:latin typeface="Times New Roman"/>
              <a:cs typeface="Times New Roman"/>
            </a:rPr>
            <a:t>-</a:t>
          </a:r>
          <a:r>
            <a:rPr lang="en-US" sz="1800" kern="1200" dirty="0" err="1">
              <a:solidFill>
                <a:schemeClr val="tx1"/>
              </a:solidFill>
              <a:latin typeface="Times New Roman"/>
              <a:cs typeface="Times New Roman"/>
            </a:rPr>
            <a:t>ный</a:t>
          </a:r>
          <a:r>
            <a:rPr lang="en-US" sz="1800" kern="12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chemeClr val="tx1"/>
              </a:solidFill>
              <a:latin typeface="Times New Roman"/>
              <a:cs typeface="Times New Roman"/>
            </a:rPr>
            <a:t>ресурс</a:t>
          </a:r>
          <a:r>
            <a:rPr lang="en-US" sz="1800" kern="12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</a:p>
      </dsp:txBody>
      <dsp:txXfrm>
        <a:off x="3128408" y="2238959"/>
        <a:ext cx="1055403" cy="1048935"/>
      </dsp:txXfrm>
    </dsp:sp>
    <dsp:sp modelId="{2F5FA4FE-AEA5-6647-8F71-F510F3E9444C}">
      <dsp:nvSpPr>
        <dsp:cNvPr id="0" name=""/>
        <dsp:cNvSpPr/>
      </dsp:nvSpPr>
      <dsp:spPr>
        <a:xfrm rot="20700000">
          <a:off x="3783870" y="234045"/>
          <a:ext cx="2082765" cy="2082765"/>
        </a:xfrm>
        <a:prstGeom prst="gear6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tx1"/>
              </a:solidFill>
              <a:latin typeface="Times New Roman"/>
              <a:cs typeface="Times New Roman"/>
            </a:rPr>
            <a:t>средний срок службы </a:t>
          </a:r>
          <a:endParaRPr lang="en-US" sz="1800" kern="1200" dirty="0">
            <a:solidFill>
              <a:schemeClr val="tx1"/>
            </a:solidFill>
            <a:latin typeface="Times New Roman"/>
            <a:cs typeface="Times New Roman"/>
          </a:endParaRPr>
        </a:p>
      </dsp:txBody>
      <dsp:txXfrm rot="-20700000">
        <a:off x="4240681" y="690856"/>
        <a:ext cx="1169142" cy="1169142"/>
      </dsp:txXfrm>
    </dsp:sp>
    <dsp:sp modelId="{1E26A856-1E9A-4E4F-86A3-2F5DC61254D0}">
      <dsp:nvSpPr>
        <dsp:cNvPr id="0" name=""/>
        <dsp:cNvSpPr/>
      </dsp:nvSpPr>
      <dsp:spPr>
        <a:xfrm>
          <a:off x="4081566" y="1943234"/>
          <a:ext cx="3741255" cy="3741255"/>
        </a:xfrm>
        <a:prstGeom prst="circularArrow">
          <a:avLst>
            <a:gd name="adj1" fmla="val 4687"/>
            <a:gd name="adj2" fmla="val 299029"/>
            <a:gd name="adj3" fmla="val 2537701"/>
            <a:gd name="adj4" fmla="val 15815641"/>
            <a:gd name="adj5" fmla="val 546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tint val="60000"/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tint val="60000"/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73F338F-39E7-C74B-BC42-9364EBA93200}">
      <dsp:nvSpPr>
        <dsp:cNvPr id="0" name=""/>
        <dsp:cNvSpPr/>
      </dsp:nvSpPr>
      <dsp:spPr>
        <a:xfrm>
          <a:off x="2216794" y="1225424"/>
          <a:ext cx="2718255" cy="2718255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tint val="60000"/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tint val="60000"/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56A4261-3B02-6442-A437-39C6955C926C}">
      <dsp:nvSpPr>
        <dsp:cNvPr id="0" name=""/>
        <dsp:cNvSpPr/>
      </dsp:nvSpPr>
      <dsp:spPr>
        <a:xfrm>
          <a:off x="3302105" y="-226964"/>
          <a:ext cx="2930827" cy="2930827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tint val="60000"/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tint val="60000"/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9C287D-197F-AE41-BFDF-1D2FEF6976E0}">
      <dsp:nvSpPr>
        <dsp:cNvPr id="0" name=""/>
        <dsp:cNvSpPr/>
      </dsp:nvSpPr>
      <dsp:spPr>
        <a:xfrm>
          <a:off x="560069" y="0"/>
          <a:ext cx="6347460" cy="4873625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0BED36F-00C0-4747-A889-56A80FF9D731}">
      <dsp:nvSpPr>
        <dsp:cNvPr id="0" name=""/>
        <dsp:cNvSpPr/>
      </dsp:nvSpPr>
      <dsp:spPr>
        <a:xfrm>
          <a:off x="2552" y="1462087"/>
          <a:ext cx="1658332" cy="194945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solidFill>
                <a:schemeClr val="tx1"/>
              </a:solidFill>
            </a:rPr>
            <a:t>наработкой</a:t>
          </a:r>
          <a:r>
            <a:rPr lang="en-US" sz="2000" kern="1200" dirty="0">
              <a:solidFill>
                <a:schemeClr val="tx1"/>
              </a:solidFill>
            </a:rPr>
            <a:t> </a:t>
          </a:r>
          <a:r>
            <a:rPr lang="en-US" sz="2000" kern="1200" dirty="0" err="1">
              <a:solidFill>
                <a:schemeClr val="tx1"/>
              </a:solidFill>
            </a:rPr>
            <a:t>на</a:t>
          </a:r>
          <a:r>
            <a:rPr lang="en-US" sz="2000" kern="1200" dirty="0">
              <a:solidFill>
                <a:schemeClr val="tx1"/>
              </a:solidFill>
            </a:rPr>
            <a:t> </a:t>
          </a:r>
          <a:r>
            <a:rPr lang="en-US" sz="2000" kern="1200" dirty="0" err="1">
              <a:solidFill>
                <a:schemeClr val="tx1"/>
              </a:solidFill>
            </a:rPr>
            <a:t>отказ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83505" y="1543040"/>
        <a:ext cx="1496426" cy="1787544"/>
      </dsp:txXfrm>
    </dsp:sp>
    <dsp:sp modelId="{45645D71-5945-174D-9019-3C7738F3B7C0}">
      <dsp:nvSpPr>
        <dsp:cNvPr id="0" name=""/>
        <dsp:cNvSpPr/>
      </dsp:nvSpPr>
      <dsp:spPr>
        <a:xfrm>
          <a:off x="1937273" y="1462087"/>
          <a:ext cx="1658332" cy="194945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solidFill>
                <a:schemeClr val="tx1"/>
              </a:solidFill>
            </a:rPr>
            <a:t>средней</a:t>
          </a:r>
          <a:r>
            <a:rPr lang="en-US" sz="2000" kern="1200" dirty="0">
              <a:solidFill>
                <a:schemeClr val="tx1"/>
              </a:solidFill>
            </a:rPr>
            <a:t> </a:t>
          </a:r>
          <a:r>
            <a:rPr lang="en-US" sz="2000" kern="1200" dirty="0" err="1">
              <a:solidFill>
                <a:schemeClr val="tx1"/>
              </a:solidFill>
            </a:rPr>
            <a:t>наработкой</a:t>
          </a:r>
          <a:r>
            <a:rPr lang="en-US" sz="2000" kern="1200" dirty="0">
              <a:solidFill>
                <a:schemeClr val="tx1"/>
              </a:solidFill>
            </a:rPr>
            <a:t> </a:t>
          </a:r>
          <a:r>
            <a:rPr lang="en-US" sz="2000" kern="1200" dirty="0" err="1">
              <a:solidFill>
                <a:schemeClr val="tx1"/>
              </a:solidFill>
            </a:rPr>
            <a:t>до</a:t>
          </a:r>
          <a:r>
            <a:rPr lang="en-US" sz="2000" kern="1200" dirty="0">
              <a:solidFill>
                <a:schemeClr val="tx1"/>
              </a:solidFill>
            </a:rPr>
            <a:t> </a:t>
          </a:r>
          <a:r>
            <a:rPr lang="en-US" sz="2000" kern="1200" dirty="0" err="1">
              <a:solidFill>
                <a:schemeClr val="tx1"/>
              </a:solidFill>
            </a:rPr>
            <a:t>отказа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2018226" y="1543040"/>
        <a:ext cx="1496426" cy="1787544"/>
      </dsp:txXfrm>
    </dsp:sp>
    <dsp:sp modelId="{76267120-AD74-BB44-863E-E212BF9A5CD9}">
      <dsp:nvSpPr>
        <dsp:cNvPr id="0" name=""/>
        <dsp:cNvSpPr/>
      </dsp:nvSpPr>
      <dsp:spPr>
        <a:xfrm>
          <a:off x="3871994" y="1462087"/>
          <a:ext cx="1658332" cy="194945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</a:rPr>
            <a:t>в</a:t>
          </a:r>
          <a:r>
            <a:rPr lang="en-US" sz="2000" kern="1200" dirty="0" err="1">
              <a:solidFill>
                <a:schemeClr val="tx1"/>
              </a:solidFill>
            </a:rPr>
            <a:t>ероят</a:t>
          </a:r>
          <a:r>
            <a:rPr lang="ru-RU" sz="2000" kern="1200" dirty="0">
              <a:solidFill>
                <a:schemeClr val="tx1"/>
              </a:solidFill>
            </a:rPr>
            <a:t>-</a:t>
          </a:r>
          <a:r>
            <a:rPr lang="en-US" sz="2000" kern="1200" dirty="0" err="1">
              <a:solidFill>
                <a:schemeClr val="tx1"/>
              </a:solidFill>
            </a:rPr>
            <a:t>ностью</a:t>
          </a:r>
          <a:r>
            <a:rPr lang="en-US" sz="2000" kern="1200" dirty="0">
              <a:solidFill>
                <a:schemeClr val="tx1"/>
              </a:solidFill>
            </a:rPr>
            <a:t> </a:t>
          </a:r>
          <a:r>
            <a:rPr lang="en-US" sz="2000" kern="1200" dirty="0" err="1">
              <a:solidFill>
                <a:schemeClr val="tx1"/>
              </a:solidFill>
            </a:rPr>
            <a:t>безотказной</a:t>
          </a:r>
          <a:r>
            <a:rPr lang="en-US" sz="2000" kern="1200" dirty="0">
              <a:solidFill>
                <a:schemeClr val="tx1"/>
              </a:solidFill>
            </a:rPr>
            <a:t> </a:t>
          </a:r>
          <a:r>
            <a:rPr lang="en-US" sz="2000" kern="1200" dirty="0" err="1">
              <a:solidFill>
                <a:schemeClr val="tx1"/>
              </a:solidFill>
            </a:rPr>
            <a:t>работы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952947" y="1543040"/>
        <a:ext cx="1496426" cy="1787544"/>
      </dsp:txXfrm>
    </dsp:sp>
    <dsp:sp modelId="{F4E7BFFD-24DE-704A-954C-F6F958384C4D}">
      <dsp:nvSpPr>
        <dsp:cNvPr id="0" name=""/>
        <dsp:cNvSpPr/>
      </dsp:nvSpPr>
      <dsp:spPr>
        <a:xfrm>
          <a:off x="5806715" y="1462087"/>
          <a:ext cx="1658332" cy="194945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</a:rPr>
            <a:t>параметром потока отказов 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5887668" y="1543040"/>
        <a:ext cx="1496426" cy="17875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43A2AA-B2D9-E94D-A76A-27781BB31D8A}">
      <dsp:nvSpPr>
        <dsp:cNvPr id="0" name=""/>
        <dsp:cNvSpPr/>
      </dsp:nvSpPr>
      <dsp:spPr>
        <a:xfrm>
          <a:off x="6563" y="1848301"/>
          <a:ext cx="1961703" cy="11770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solidFill>
                <a:srgbClr val="000000"/>
              </a:solidFill>
            </a:rPr>
            <a:t>коэффициенты</a:t>
          </a:r>
          <a:r>
            <a:rPr lang="en-US" sz="2000" kern="1200" dirty="0">
              <a:solidFill>
                <a:srgbClr val="000000"/>
              </a:solidFill>
            </a:rPr>
            <a:t> </a:t>
          </a:r>
          <a:r>
            <a:rPr lang="en-US" sz="2000" kern="1200" dirty="0" err="1">
              <a:solidFill>
                <a:srgbClr val="000000"/>
              </a:solidFill>
            </a:rPr>
            <a:t>готовности</a:t>
          </a:r>
          <a:endParaRPr lang="en-US" sz="2000" kern="1200" dirty="0">
            <a:solidFill>
              <a:srgbClr val="000000"/>
            </a:solidFill>
          </a:endParaRPr>
        </a:p>
      </dsp:txBody>
      <dsp:txXfrm>
        <a:off x="41037" y="1882775"/>
        <a:ext cx="1892755" cy="1108074"/>
      </dsp:txXfrm>
    </dsp:sp>
    <dsp:sp modelId="{461761F3-882A-FE46-A597-7CF1A1FE8009}">
      <dsp:nvSpPr>
        <dsp:cNvPr id="0" name=""/>
        <dsp:cNvSpPr/>
      </dsp:nvSpPr>
      <dsp:spPr>
        <a:xfrm>
          <a:off x="2164437" y="2193561"/>
          <a:ext cx="415881" cy="48650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tint val="60000"/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tint val="60000"/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>
            <a:solidFill>
              <a:srgbClr val="000000"/>
            </a:solidFill>
          </a:endParaRPr>
        </a:p>
      </dsp:txBody>
      <dsp:txXfrm>
        <a:off x="2164437" y="2290861"/>
        <a:ext cx="291117" cy="291902"/>
      </dsp:txXfrm>
    </dsp:sp>
    <dsp:sp modelId="{321C99B7-BB55-C447-AFC8-040397BDE1ED}">
      <dsp:nvSpPr>
        <dsp:cNvPr id="0" name=""/>
        <dsp:cNvSpPr/>
      </dsp:nvSpPr>
      <dsp:spPr>
        <a:xfrm>
          <a:off x="2752948" y="1848301"/>
          <a:ext cx="1961703" cy="11770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solidFill>
                <a:srgbClr val="000000"/>
              </a:solidFill>
            </a:rPr>
            <a:t>технического</a:t>
          </a:r>
          <a:r>
            <a:rPr lang="en-US" sz="2000" kern="1200" dirty="0">
              <a:solidFill>
                <a:srgbClr val="000000"/>
              </a:solidFill>
            </a:rPr>
            <a:t> </a:t>
          </a:r>
          <a:r>
            <a:rPr lang="en-US" sz="2000" kern="1200" dirty="0" err="1">
              <a:solidFill>
                <a:srgbClr val="000000"/>
              </a:solidFill>
            </a:rPr>
            <a:t>использования</a:t>
          </a:r>
          <a:endParaRPr lang="en-US" sz="2000" kern="1200" dirty="0">
            <a:solidFill>
              <a:srgbClr val="000000"/>
            </a:solidFill>
          </a:endParaRPr>
        </a:p>
      </dsp:txBody>
      <dsp:txXfrm>
        <a:off x="2787422" y="1882775"/>
        <a:ext cx="1892755" cy="1108074"/>
      </dsp:txXfrm>
    </dsp:sp>
    <dsp:sp modelId="{16D1182C-5D0C-A24C-80BF-F0836C370164}">
      <dsp:nvSpPr>
        <dsp:cNvPr id="0" name=""/>
        <dsp:cNvSpPr/>
      </dsp:nvSpPr>
      <dsp:spPr>
        <a:xfrm>
          <a:off x="4910822" y="2193561"/>
          <a:ext cx="415881" cy="48650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tint val="60000"/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tint val="60000"/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>
            <a:solidFill>
              <a:srgbClr val="000000"/>
            </a:solidFill>
          </a:endParaRPr>
        </a:p>
      </dsp:txBody>
      <dsp:txXfrm>
        <a:off x="4910822" y="2290861"/>
        <a:ext cx="291117" cy="291902"/>
      </dsp:txXfrm>
    </dsp:sp>
    <dsp:sp modelId="{277CD29C-3EC0-D343-BA93-09F3C270F388}">
      <dsp:nvSpPr>
        <dsp:cNvPr id="0" name=""/>
        <dsp:cNvSpPr/>
      </dsp:nvSpPr>
      <dsp:spPr>
        <a:xfrm>
          <a:off x="5499333" y="1848301"/>
          <a:ext cx="1961703" cy="11770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rgbClr val="000000"/>
              </a:solidFill>
            </a:rPr>
            <a:t>оперативной готовности</a:t>
          </a:r>
          <a:endParaRPr lang="en-US" sz="2400" kern="1200" dirty="0">
            <a:solidFill>
              <a:srgbClr val="000000"/>
            </a:solidFill>
          </a:endParaRPr>
        </a:p>
      </dsp:txBody>
      <dsp:txXfrm>
        <a:off x="5533807" y="1882775"/>
        <a:ext cx="1892755" cy="110807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46474F-F7B7-4930-9462-CF870643D57B}">
      <dsp:nvSpPr>
        <dsp:cNvPr id="0" name=""/>
        <dsp:cNvSpPr/>
      </dsp:nvSpPr>
      <dsp:spPr>
        <a:xfrm>
          <a:off x="-4069290" y="-624587"/>
          <a:ext cx="4849100" cy="4849100"/>
        </a:xfrm>
        <a:prstGeom prst="blockArc">
          <a:avLst>
            <a:gd name="adj1" fmla="val 18900000"/>
            <a:gd name="adj2" fmla="val 2700000"/>
            <a:gd name="adj3" fmla="val 445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130217-5922-4795-8A1A-03827C493821}">
      <dsp:nvSpPr>
        <dsp:cNvPr id="0" name=""/>
        <dsp:cNvSpPr/>
      </dsp:nvSpPr>
      <dsp:spPr>
        <a:xfrm>
          <a:off x="408613" y="276762"/>
          <a:ext cx="4594502" cy="5538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9589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altLang="ru-RU" sz="3000" kern="1200" dirty="0"/>
            <a:t>старение</a:t>
          </a:r>
          <a:endParaRPr lang="ru-RU" sz="3000" kern="1200" dirty="0"/>
        </a:p>
      </dsp:txBody>
      <dsp:txXfrm>
        <a:off x="408613" y="276762"/>
        <a:ext cx="4594502" cy="553812"/>
      </dsp:txXfrm>
    </dsp:sp>
    <dsp:sp modelId="{7239D2C4-ADEC-41F7-ABB9-AA0BCC404D7A}">
      <dsp:nvSpPr>
        <dsp:cNvPr id="0" name=""/>
        <dsp:cNvSpPr/>
      </dsp:nvSpPr>
      <dsp:spPr>
        <a:xfrm>
          <a:off x="62480" y="207535"/>
          <a:ext cx="692265" cy="6922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C94EE4-D56A-4CC9-A644-62CED959F616}">
      <dsp:nvSpPr>
        <dsp:cNvPr id="0" name=""/>
        <dsp:cNvSpPr/>
      </dsp:nvSpPr>
      <dsp:spPr>
        <a:xfrm>
          <a:off x="726127" y="1107625"/>
          <a:ext cx="4276988" cy="5538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9589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altLang="ru-RU" sz="3000" kern="1200" dirty="0"/>
            <a:t>коррозия</a:t>
          </a:r>
          <a:endParaRPr lang="ru-RU" sz="3000" kern="1200" dirty="0"/>
        </a:p>
      </dsp:txBody>
      <dsp:txXfrm>
        <a:off x="726127" y="1107625"/>
        <a:ext cx="4276988" cy="553812"/>
      </dsp:txXfrm>
    </dsp:sp>
    <dsp:sp modelId="{AF3BF67F-D149-4E87-AB72-1B562BC5B096}">
      <dsp:nvSpPr>
        <dsp:cNvPr id="0" name=""/>
        <dsp:cNvSpPr/>
      </dsp:nvSpPr>
      <dsp:spPr>
        <a:xfrm>
          <a:off x="379994" y="1038398"/>
          <a:ext cx="692265" cy="6922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0D9C9C-A181-48DE-ADB6-60FA5AA5F325}">
      <dsp:nvSpPr>
        <dsp:cNvPr id="0" name=""/>
        <dsp:cNvSpPr/>
      </dsp:nvSpPr>
      <dsp:spPr>
        <a:xfrm>
          <a:off x="726127" y="1938488"/>
          <a:ext cx="4276988" cy="5538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9589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altLang="ru-RU" sz="3000" kern="1200" dirty="0"/>
            <a:t>усталость</a:t>
          </a:r>
          <a:endParaRPr lang="ru-RU" sz="3000" kern="1200" dirty="0"/>
        </a:p>
      </dsp:txBody>
      <dsp:txXfrm>
        <a:off x="726127" y="1938488"/>
        <a:ext cx="4276988" cy="553812"/>
      </dsp:txXfrm>
    </dsp:sp>
    <dsp:sp modelId="{AA4993EC-4B07-40A6-9202-6E2F6A8A4604}">
      <dsp:nvSpPr>
        <dsp:cNvPr id="0" name=""/>
        <dsp:cNvSpPr/>
      </dsp:nvSpPr>
      <dsp:spPr>
        <a:xfrm>
          <a:off x="379994" y="1869261"/>
          <a:ext cx="692265" cy="6922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370253-AE0D-444E-81BF-DF28A0916720}">
      <dsp:nvSpPr>
        <dsp:cNvPr id="0" name=""/>
        <dsp:cNvSpPr/>
      </dsp:nvSpPr>
      <dsp:spPr>
        <a:xfrm>
          <a:off x="408613" y="2769351"/>
          <a:ext cx="4594502" cy="5538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9589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altLang="ru-RU" sz="3000" kern="1200" dirty="0"/>
            <a:t>изнашивание</a:t>
          </a:r>
          <a:endParaRPr lang="ru-RU" sz="3000" kern="1200" dirty="0"/>
        </a:p>
      </dsp:txBody>
      <dsp:txXfrm>
        <a:off x="408613" y="2769351"/>
        <a:ext cx="4594502" cy="553812"/>
      </dsp:txXfrm>
    </dsp:sp>
    <dsp:sp modelId="{65160989-B26C-4FD3-BC99-C9148F43424D}">
      <dsp:nvSpPr>
        <dsp:cNvPr id="0" name=""/>
        <dsp:cNvSpPr/>
      </dsp:nvSpPr>
      <dsp:spPr>
        <a:xfrm>
          <a:off x="62480" y="2700124"/>
          <a:ext cx="692265" cy="69226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DA6CDD-C2CD-4FF7-A255-4B01C4EB3BD2}">
      <dsp:nvSpPr>
        <dsp:cNvPr id="0" name=""/>
        <dsp:cNvSpPr/>
      </dsp:nvSpPr>
      <dsp:spPr>
        <a:xfrm>
          <a:off x="23806" y="579071"/>
          <a:ext cx="8208974" cy="1195539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189792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 </a:t>
          </a:r>
          <a:r>
            <a:rPr lang="ru-RU" sz="2400" kern="1200" dirty="0"/>
            <a:t>Стадия</a:t>
          </a:r>
        </a:p>
      </dsp:txBody>
      <dsp:txXfrm>
        <a:off x="23806" y="877956"/>
        <a:ext cx="7910089" cy="597769"/>
      </dsp:txXfrm>
    </dsp:sp>
    <dsp:sp modelId="{87FE0174-E9B2-4985-8471-356301B92948}">
      <dsp:nvSpPr>
        <dsp:cNvPr id="0" name=""/>
        <dsp:cNvSpPr/>
      </dsp:nvSpPr>
      <dsp:spPr>
        <a:xfrm>
          <a:off x="23806" y="1501005"/>
          <a:ext cx="2528364" cy="23030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altLang="ru-RU" sz="1800" kern="1200" dirty="0">
              <a:latin typeface="Bahnschrift Condensed" panose="020B0502040204020203" pitchFamily="34" charset="0"/>
            </a:rPr>
            <a:t>На </a:t>
          </a:r>
          <a:r>
            <a:rPr lang="en-US" sz="1800" kern="1200" dirty="0">
              <a:solidFill>
                <a:schemeClr val="accent1"/>
              </a:solidFill>
            </a:rPr>
            <a:t>I</a:t>
          </a:r>
          <a:r>
            <a:rPr lang="ru-RU" altLang="ru-RU" sz="1800" kern="1200" dirty="0">
              <a:solidFill>
                <a:schemeClr val="accent1"/>
              </a:solidFill>
              <a:latin typeface="Bahnschrift Condensed" panose="020B0502040204020203" pitchFamily="34" charset="0"/>
            </a:rPr>
            <a:t> стадии</a:t>
          </a:r>
          <a:r>
            <a:rPr lang="ru-RU" altLang="ru-RU" sz="1800" kern="1200" dirty="0">
              <a:latin typeface="Bahnschrift Condensed" panose="020B0502040204020203" pitchFamily="34" charset="0"/>
            </a:rPr>
            <a:t> идет приработка сопряженных поверхностей деталей. В этот небольшой по времени период происходит интенсивный износ рабочих поверхностей до оптимальной  величины спроектированного конструктором зазора.</a:t>
          </a:r>
          <a:endParaRPr lang="ru-RU" sz="1800" kern="1200" dirty="0"/>
        </a:p>
      </dsp:txBody>
      <dsp:txXfrm>
        <a:off x="23806" y="1501005"/>
        <a:ext cx="2528364" cy="2303049"/>
      </dsp:txXfrm>
    </dsp:sp>
    <dsp:sp modelId="{A1F7987F-1628-423D-8CFC-BE9329874F85}">
      <dsp:nvSpPr>
        <dsp:cNvPr id="0" name=""/>
        <dsp:cNvSpPr/>
      </dsp:nvSpPr>
      <dsp:spPr>
        <a:xfrm>
          <a:off x="2552170" y="977585"/>
          <a:ext cx="5680610" cy="1195539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189792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ru-RU" sz="2400" kern="1200" dirty="0">
              <a:solidFill>
                <a:schemeClr val="bg1"/>
              </a:solidFill>
            </a:rPr>
            <a:t>II</a:t>
          </a:r>
          <a:r>
            <a:rPr lang="ru-RU" altLang="ru-RU" sz="2400" kern="1200" dirty="0">
              <a:solidFill>
                <a:schemeClr val="bg1"/>
              </a:solidFill>
            </a:rPr>
            <a:t> Стадия </a:t>
          </a:r>
          <a:endParaRPr lang="ru-RU" sz="2400" kern="1200" dirty="0">
            <a:solidFill>
              <a:schemeClr val="bg1"/>
            </a:solidFill>
          </a:endParaRPr>
        </a:p>
      </dsp:txBody>
      <dsp:txXfrm>
        <a:off x="2552170" y="1276470"/>
        <a:ext cx="5381725" cy="597769"/>
      </dsp:txXfrm>
    </dsp:sp>
    <dsp:sp modelId="{9CD89D3C-B586-498C-976F-F9F53EE2170E}">
      <dsp:nvSpPr>
        <dsp:cNvPr id="0" name=""/>
        <dsp:cNvSpPr/>
      </dsp:nvSpPr>
      <dsp:spPr>
        <a:xfrm>
          <a:off x="2552170" y="1899518"/>
          <a:ext cx="2528364" cy="23030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altLang="ru-RU" sz="1800" kern="1200" dirty="0">
              <a:solidFill>
                <a:schemeClr val="accent1"/>
              </a:solidFill>
              <a:latin typeface="Bahnschrift Condensed" panose="020B0502040204020203" pitchFamily="34" charset="0"/>
            </a:rPr>
            <a:t>Стадия </a:t>
          </a:r>
          <a:r>
            <a:rPr lang="en-US" altLang="ru-RU" sz="1800" kern="1200" dirty="0">
              <a:solidFill>
                <a:schemeClr val="accent1"/>
              </a:solidFill>
              <a:latin typeface="Bahnschrift Condensed" panose="020B0502040204020203" pitchFamily="34" charset="0"/>
            </a:rPr>
            <a:t>II</a:t>
          </a:r>
          <a:r>
            <a:rPr lang="ru-RU" altLang="ru-RU" sz="1800" kern="1200" dirty="0">
              <a:solidFill>
                <a:schemeClr val="accent1"/>
              </a:solidFill>
              <a:latin typeface="Bahnschrift Condensed" panose="020B0502040204020203" pitchFamily="34" charset="0"/>
            </a:rPr>
            <a:t> </a:t>
          </a:r>
          <a:r>
            <a:rPr lang="ru-RU" altLang="ru-RU" sz="1800" kern="1200" dirty="0">
              <a:latin typeface="Bahnschrift Condensed" panose="020B0502040204020203" pitchFamily="34" charset="0"/>
            </a:rPr>
            <a:t>является наиболее продолжительной по времени  и характеризуется стабильностью процесса. Это режим эксплуатационного износа. На протяжении всего этого участка износ деталей сохраняется в пределах допустимого</a:t>
          </a:r>
          <a:r>
            <a:rPr lang="ru-RU" altLang="ru-RU" sz="1600" kern="1200" dirty="0">
              <a:latin typeface="Bahnschrift Condensed" panose="020B0502040204020203" pitchFamily="34" charset="0"/>
            </a:rPr>
            <a:t>.</a:t>
          </a:r>
          <a:endParaRPr lang="ru-RU" sz="1600" kern="1200" dirty="0">
            <a:latin typeface="Bahnschrift Condensed" panose="020B0502040204020203" pitchFamily="34" charset="0"/>
          </a:endParaRPr>
        </a:p>
      </dsp:txBody>
      <dsp:txXfrm>
        <a:off x="2552170" y="1899518"/>
        <a:ext cx="2528364" cy="2303049"/>
      </dsp:txXfrm>
    </dsp:sp>
    <dsp:sp modelId="{962AD4AF-4E78-4B87-AC24-8CDFA8D47940}">
      <dsp:nvSpPr>
        <dsp:cNvPr id="0" name=""/>
        <dsp:cNvSpPr/>
      </dsp:nvSpPr>
      <dsp:spPr>
        <a:xfrm>
          <a:off x="5080534" y="1376098"/>
          <a:ext cx="3152246" cy="1195539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189792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ru-RU" sz="2400" kern="1200" dirty="0">
              <a:solidFill>
                <a:schemeClr val="bg1"/>
              </a:solidFill>
            </a:rPr>
            <a:t>III</a:t>
          </a:r>
          <a:r>
            <a:rPr lang="ru-RU" altLang="ru-RU" sz="2400" kern="1200" dirty="0">
              <a:solidFill>
                <a:schemeClr val="bg1"/>
              </a:solidFill>
            </a:rPr>
            <a:t> Стадия</a:t>
          </a:r>
          <a:endParaRPr lang="ru-RU" sz="2400" kern="1200" dirty="0">
            <a:solidFill>
              <a:schemeClr val="bg1"/>
            </a:solidFill>
          </a:endParaRPr>
        </a:p>
      </dsp:txBody>
      <dsp:txXfrm>
        <a:off x="5080534" y="1674983"/>
        <a:ext cx="2853361" cy="597769"/>
      </dsp:txXfrm>
    </dsp:sp>
    <dsp:sp modelId="{698071D8-0541-4D3F-9D72-DC4062DEF20F}">
      <dsp:nvSpPr>
        <dsp:cNvPr id="0" name=""/>
        <dsp:cNvSpPr/>
      </dsp:nvSpPr>
      <dsp:spPr>
        <a:xfrm>
          <a:off x="5080534" y="2298031"/>
          <a:ext cx="2528364" cy="22693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altLang="ru-RU" sz="1800" kern="1200" dirty="0">
              <a:solidFill>
                <a:schemeClr val="accent1"/>
              </a:solidFill>
              <a:latin typeface="Bahnschrift Condensed" panose="020B0502040204020203" pitchFamily="34" charset="0"/>
            </a:rPr>
            <a:t>Стадия </a:t>
          </a:r>
          <a:r>
            <a:rPr lang="en-US" altLang="ru-RU" sz="1800" kern="1200" dirty="0">
              <a:solidFill>
                <a:schemeClr val="accent1"/>
              </a:solidFill>
              <a:latin typeface="Bahnschrift Condensed" panose="020B0502040204020203" pitchFamily="34" charset="0"/>
            </a:rPr>
            <a:t>III</a:t>
          </a:r>
          <a:r>
            <a:rPr lang="ru-RU" altLang="ru-RU" sz="1800" kern="1200" dirty="0">
              <a:solidFill>
                <a:schemeClr val="accent1"/>
              </a:solidFill>
              <a:latin typeface="Bahnschrift Condensed" panose="020B0502040204020203" pitchFamily="34" charset="0"/>
            </a:rPr>
            <a:t> </a:t>
          </a:r>
          <a:r>
            <a:rPr lang="ru-RU" altLang="ru-RU" sz="1800" kern="1200" dirty="0">
              <a:latin typeface="Bahnschrift Condensed" panose="020B0502040204020203" pitchFamily="34" charset="0"/>
            </a:rPr>
            <a:t>- это ускоренный износ поверхности детали, характеризующийся резко возрастающей скоростью износа вследствие изменяющихся условий трения и формы трущихся поверхностей.</a:t>
          </a:r>
          <a:endParaRPr lang="ru-RU" sz="1800" kern="1200" dirty="0">
            <a:latin typeface="Bahnschrift Condensed" panose="020B0502040204020203" pitchFamily="34" charset="0"/>
          </a:endParaRPr>
        </a:p>
      </dsp:txBody>
      <dsp:txXfrm>
        <a:off x="5080534" y="2298031"/>
        <a:ext cx="2528364" cy="226934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D02D82-AC3E-4EDC-B031-C7E181B39FCB}">
      <dsp:nvSpPr>
        <dsp:cNvPr id="0" name=""/>
        <dsp:cNvSpPr/>
      </dsp:nvSpPr>
      <dsp:spPr>
        <a:xfrm>
          <a:off x="0" y="464019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FADC7D-0F7B-4ED6-91A8-A5A2DE8D088C}">
      <dsp:nvSpPr>
        <dsp:cNvPr id="0" name=""/>
        <dsp:cNvSpPr/>
      </dsp:nvSpPr>
      <dsp:spPr>
        <a:xfrm>
          <a:off x="304800" y="6459"/>
          <a:ext cx="4267200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altLang="ru-RU" sz="3100" b="1" kern="1200" dirty="0">
              <a:solidFill>
                <a:schemeClr val="tx1"/>
              </a:solidFill>
            </a:rPr>
            <a:t>механическое</a:t>
          </a:r>
          <a:endParaRPr lang="ru-RU" sz="3100" b="1" kern="1200" dirty="0">
            <a:solidFill>
              <a:schemeClr val="tx1"/>
            </a:solidFill>
          </a:endParaRPr>
        </a:p>
      </dsp:txBody>
      <dsp:txXfrm>
        <a:off x="349472" y="51131"/>
        <a:ext cx="4177856" cy="825776"/>
      </dsp:txXfrm>
    </dsp:sp>
    <dsp:sp modelId="{2E20FD22-0103-490B-8AA3-FBF701DB27BC}">
      <dsp:nvSpPr>
        <dsp:cNvPr id="0" name=""/>
        <dsp:cNvSpPr/>
      </dsp:nvSpPr>
      <dsp:spPr>
        <a:xfrm>
          <a:off x="0" y="1870179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A95A42-9161-4CBD-A73F-097F386636F8}">
      <dsp:nvSpPr>
        <dsp:cNvPr id="0" name=""/>
        <dsp:cNvSpPr/>
      </dsp:nvSpPr>
      <dsp:spPr>
        <a:xfrm>
          <a:off x="304800" y="1412619"/>
          <a:ext cx="4267200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altLang="ru-RU" sz="3100" b="1" kern="1200" dirty="0">
              <a:solidFill>
                <a:schemeClr val="tx1"/>
              </a:solidFill>
            </a:rPr>
            <a:t>коррозионно-механическое</a:t>
          </a:r>
          <a:endParaRPr lang="ru-RU" sz="3100" b="1" kern="1200" dirty="0">
            <a:solidFill>
              <a:schemeClr val="tx1"/>
            </a:solidFill>
          </a:endParaRPr>
        </a:p>
      </dsp:txBody>
      <dsp:txXfrm>
        <a:off x="349472" y="1457291"/>
        <a:ext cx="4177856" cy="825776"/>
      </dsp:txXfrm>
    </dsp:sp>
    <dsp:sp modelId="{FD17DCE6-5075-4151-8E86-17320C0ED97F}">
      <dsp:nvSpPr>
        <dsp:cNvPr id="0" name=""/>
        <dsp:cNvSpPr/>
      </dsp:nvSpPr>
      <dsp:spPr>
        <a:xfrm>
          <a:off x="0" y="3276340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3A0562-0873-474C-A133-6B5ED1218D95}">
      <dsp:nvSpPr>
        <dsp:cNvPr id="0" name=""/>
        <dsp:cNvSpPr/>
      </dsp:nvSpPr>
      <dsp:spPr>
        <a:xfrm>
          <a:off x="304800" y="2818780"/>
          <a:ext cx="4267200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altLang="ru-RU" sz="3100" b="1" kern="1200" dirty="0">
              <a:solidFill>
                <a:schemeClr val="tx1"/>
              </a:solidFill>
            </a:rPr>
            <a:t>электрическое (электроэрозионное</a:t>
          </a:r>
          <a:r>
            <a:rPr lang="ru-RU" altLang="ru-RU" sz="3100" kern="1200" dirty="0">
              <a:solidFill>
                <a:schemeClr val="tx1"/>
              </a:solidFill>
            </a:rPr>
            <a:t>)</a:t>
          </a:r>
          <a:endParaRPr lang="ru-RU" sz="3100" kern="1200" dirty="0">
            <a:solidFill>
              <a:schemeClr val="tx1"/>
            </a:solidFill>
          </a:endParaRPr>
        </a:p>
      </dsp:txBody>
      <dsp:txXfrm>
        <a:off x="349472" y="2863452"/>
        <a:ext cx="4177856" cy="82577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C04131-7F63-4944-B997-0CC21D69CF7D}">
      <dsp:nvSpPr>
        <dsp:cNvPr id="0" name=""/>
        <dsp:cNvSpPr/>
      </dsp:nvSpPr>
      <dsp:spPr>
        <a:xfrm>
          <a:off x="2701438" y="2119476"/>
          <a:ext cx="1717171" cy="17171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altLang="ru-RU" sz="1800" b="0" u="none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Механическое изнашивание </a:t>
          </a:r>
          <a:endParaRPr lang="ru-RU" sz="1800" b="0" u="none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785263" y="2203301"/>
        <a:ext cx="1549521" cy="1549521"/>
      </dsp:txXfrm>
    </dsp:sp>
    <dsp:sp modelId="{B83F374E-03C0-427E-876D-A6C8ADBFC9B7}">
      <dsp:nvSpPr>
        <dsp:cNvPr id="0" name=""/>
        <dsp:cNvSpPr/>
      </dsp:nvSpPr>
      <dsp:spPr>
        <a:xfrm rot="16200000">
          <a:off x="3104493" y="1663944"/>
          <a:ext cx="91106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11062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99B22F-ED55-4929-8EBC-A30D7C2CB433}">
      <dsp:nvSpPr>
        <dsp:cNvPr id="0" name=""/>
        <dsp:cNvSpPr/>
      </dsp:nvSpPr>
      <dsp:spPr>
        <a:xfrm>
          <a:off x="2984771" y="57908"/>
          <a:ext cx="1150505" cy="1150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altLang="ru-RU" sz="1500" kern="1200" dirty="0">
              <a:solidFill>
                <a:schemeClr val="tx1"/>
              </a:solidFill>
            </a:rPr>
            <a:t>абразивное</a:t>
          </a:r>
          <a:endParaRPr lang="ru-RU" sz="1500" kern="1200" dirty="0">
            <a:solidFill>
              <a:schemeClr val="tx1"/>
            </a:solidFill>
          </a:endParaRPr>
        </a:p>
      </dsp:txBody>
      <dsp:txXfrm>
        <a:off x="3040934" y="114071"/>
        <a:ext cx="1038179" cy="1038179"/>
      </dsp:txXfrm>
    </dsp:sp>
    <dsp:sp modelId="{024C865D-75BE-4C5C-BFD2-E595C8BB1EFB}">
      <dsp:nvSpPr>
        <dsp:cNvPr id="0" name=""/>
        <dsp:cNvSpPr/>
      </dsp:nvSpPr>
      <dsp:spPr>
        <a:xfrm rot="19285714">
          <a:off x="4362873" y="2134075"/>
          <a:ext cx="51095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10952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89F5EB-1FEF-4E3A-9CA9-A8E5C35A54E8}">
      <dsp:nvSpPr>
        <dsp:cNvPr id="0" name=""/>
        <dsp:cNvSpPr/>
      </dsp:nvSpPr>
      <dsp:spPr>
        <a:xfrm>
          <a:off x="4818089" y="940787"/>
          <a:ext cx="1150505" cy="1150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altLang="ru-RU" sz="1400" kern="1200" dirty="0" err="1">
              <a:solidFill>
                <a:schemeClr val="tx1"/>
              </a:solidFill>
            </a:rPr>
            <a:t>газоабра-зивное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4874252" y="996950"/>
        <a:ext cx="1038179" cy="1038179"/>
      </dsp:txXfrm>
    </dsp:sp>
    <dsp:sp modelId="{E9BD25DD-707A-4103-A17F-BB41CBD76925}">
      <dsp:nvSpPr>
        <dsp:cNvPr id="0" name=""/>
        <dsp:cNvSpPr/>
      </dsp:nvSpPr>
      <dsp:spPr>
        <a:xfrm rot="771429">
          <a:off x="4407651" y="3271291"/>
          <a:ext cx="87418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74188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E766E1-B86E-440A-9008-26F52824948C}">
      <dsp:nvSpPr>
        <dsp:cNvPr id="0" name=""/>
        <dsp:cNvSpPr/>
      </dsp:nvSpPr>
      <dsp:spPr>
        <a:xfrm>
          <a:off x="5270881" y="2924599"/>
          <a:ext cx="1150505" cy="1150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altLang="ru-RU" sz="1400" b="1" kern="1200" dirty="0" err="1">
              <a:solidFill>
                <a:schemeClr val="tx1"/>
              </a:solidFill>
            </a:rPr>
            <a:t>гидроабра-зивное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5327044" y="2980762"/>
        <a:ext cx="1038179" cy="1038179"/>
      </dsp:txXfrm>
    </dsp:sp>
    <dsp:sp modelId="{2436F472-4775-4C48-A58E-62F978CBAD19}">
      <dsp:nvSpPr>
        <dsp:cNvPr id="0" name=""/>
        <dsp:cNvSpPr/>
      </dsp:nvSpPr>
      <dsp:spPr>
        <a:xfrm rot="3857143">
          <a:off x="3760224" y="4176070"/>
          <a:ext cx="75346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5346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45B023-7D3A-43AE-AB48-5A71A6AFFA8D}">
      <dsp:nvSpPr>
        <dsp:cNvPr id="0" name=""/>
        <dsp:cNvSpPr/>
      </dsp:nvSpPr>
      <dsp:spPr>
        <a:xfrm>
          <a:off x="4002186" y="4515492"/>
          <a:ext cx="1150505" cy="1150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altLang="ru-RU" sz="1400" b="1" kern="1200" dirty="0">
              <a:solidFill>
                <a:schemeClr val="tx1"/>
              </a:solidFill>
            </a:rPr>
            <a:t>эрозионное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4058349" y="4571655"/>
        <a:ext cx="1038179" cy="1038179"/>
      </dsp:txXfrm>
    </dsp:sp>
    <dsp:sp modelId="{D981EEA9-12FA-4C86-84B1-047F50E0ECD0}">
      <dsp:nvSpPr>
        <dsp:cNvPr id="0" name=""/>
        <dsp:cNvSpPr/>
      </dsp:nvSpPr>
      <dsp:spPr>
        <a:xfrm rot="6942857">
          <a:off x="2606364" y="4176070"/>
          <a:ext cx="75346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5346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AEC5D7-2A66-4668-B4CE-4F02D08B7323}">
      <dsp:nvSpPr>
        <dsp:cNvPr id="0" name=""/>
        <dsp:cNvSpPr/>
      </dsp:nvSpPr>
      <dsp:spPr>
        <a:xfrm>
          <a:off x="1967357" y="4515492"/>
          <a:ext cx="1150505" cy="1150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altLang="ru-RU" sz="1400" b="1" kern="1200" dirty="0" err="1">
              <a:solidFill>
                <a:schemeClr val="tx1"/>
              </a:solidFill>
            </a:rPr>
            <a:t>гидроэро-зионное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2023520" y="4571655"/>
        <a:ext cx="1038179" cy="1038179"/>
      </dsp:txXfrm>
    </dsp:sp>
    <dsp:sp modelId="{C35FCFEB-0B07-40CC-A3D2-8DCE43B89C3F}">
      <dsp:nvSpPr>
        <dsp:cNvPr id="0" name=""/>
        <dsp:cNvSpPr/>
      </dsp:nvSpPr>
      <dsp:spPr>
        <a:xfrm rot="10028571">
          <a:off x="1838208" y="3271291"/>
          <a:ext cx="87418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74188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651DC5-9336-4B52-8417-801FBACE01A6}">
      <dsp:nvSpPr>
        <dsp:cNvPr id="0" name=""/>
        <dsp:cNvSpPr/>
      </dsp:nvSpPr>
      <dsp:spPr>
        <a:xfrm>
          <a:off x="698662" y="2924599"/>
          <a:ext cx="1150505" cy="1150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altLang="ru-RU" sz="1400" b="1" kern="1200" dirty="0" err="1">
              <a:solidFill>
                <a:schemeClr val="tx1"/>
              </a:solidFill>
            </a:rPr>
            <a:t>усталост-ное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754825" y="2980762"/>
        <a:ext cx="1038179" cy="1038179"/>
      </dsp:txXfrm>
    </dsp:sp>
    <dsp:sp modelId="{C919784C-1EA3-4189-862F-CE98BF714A2D}">
      <dsp:nvSpPr>
        <dsp:cNvPr id="0" name=""/>
        <dsp:cNvSpPr/>
      </dsp:nvSpPr>
      <dsp:spPr>
        <a:xfrm rot="13114286">
          <a:off x="2246222" y="2134075"/>
          <a:ext cx="51095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10952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1F3CB9-5D4C-4587-AA89-3E56D8542AA2}">
      <dsp:nvSpPr>
        <dsp:cNvPr id="0" name=""/>
        <dsp:cNvSpPr/>
      </dsp:nvSpPr>
      <dsp:spPr>
        <a:xfrm>
          <a:off x="1151454" y="940787"/>
          <a:ext cx="1150505" cy="1150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altLang="ru-RU" sz="1400" kern="1200" dirty="0" err="1">
              <a:solidFill>
                <a:schemeClr val="tx1"/>
              </a:solidFill>
            </a:rPr>
            <a:t>кавитаци-онное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1207617" y="996950"/>
        <a:ext cx="1038179" cy="103817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450855-E5BC-41C9-809B-89D6DF8A3468}">
      <dsp:nvSpPr>
        <dsp:cNvPr id="0" name=""/>
        <dsp:cNvSpPr/>
      </dsp:nvSpPr>
      <dsp:spPr>
        <a:xfrm>
          <a:off x="3801595" y="1027343"/>
          <a:ext cx="1826454" cy="18264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altLang="ru-RU" sz="1400" b="1" u="none" kern="1200" dirty="0">
              <a:solidFill>
                <a:schemeClr val="tx1"/>
              </a:solidFill>
              <a:effectLst/>
              <a:latin typeface="+mn-lt"/>
            </a:rPr>
            <a:t>Коррозионно-механическое изнашивание </a:t>
          </a:r>
          <a:endParaRPr lang="ru-RU" sz="1400" b="1" u="none" kern="1200" dirty="0">
            <a:solidFill>
              <a:schemeClr val="tx1"/>
            </a:solidFill>
            <a:effectLst/>
            <a:latin typeface="+mn-lt"/>
          </a:endParaRPr>
        </a:p>
      </dsp:txBody>
      <dsp:txXfrm>
        <a:off x="4069073" y="1294821"/>
        <a:ext cx="1291498" cy="1291498"/>
      </dsp:txXfrm>
    </dsp:sp>
    <dsp:sp modelId="{8221F719-5CCE-4828-BD38-B8254B0BC966}">
      <dsp:nvSpPr>
        <dsp:cNvPr id="0" name=""/>
        <dsp:cNvSpPr/>
      </dsp:nvSpPr>
      <dsp:spPr>
        <a:xfrm rot="7619687">
          <a:off x="3312529" y="3077846"/>
          <a:ext cx="1064797" cy="34663"/>
        </a:xfrm>
        <a:custGeom>
          <a:avLst/>
          <a:gdLst/>
          <a:ahLst/>
          <a:cxnLst/>
          <a:rect l="0" t="0" r="0" b="0"/>
          <a:pathLst>
            <a:path>
              <a:moveTo>
                <a:pt x="0" y="17331"/>
              </a:moveTo>
              <a:lnTo>
                <a:pt x="1064797" y="173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 rot="10800000">
        <a:off x="3818308" y="3068558"/>
        <a:ext cx="53239" cy="53239"/>
      </dsp:txXfrm>
    </dsp:sp>
    <dsp:sp modelId="{F01BD5E1-DFFD-40E0-8D92-8001D2C6F57D}">
      <dsp:nvSpPr>
        <dsp:cNvPr id="0" name=""/>
        <dsp:cNvSpPr/>
      </dsp:nvSpPr>
      <dsp:spPr>
        <a:xfrm>
          <a:off x="2061806" y="3336558"/>
          <a:ext cx="1826454" cy="18264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altLang="ru-RU" sz="1500" kern="1200" dirty="0">
              <a:solidFill>
                <a:schemeClr val="tx1"/>
              </a:solidFill>
              <a:effectLst/>
            </a:rPr>
            <a:t>окислительное</a:t>
          </a:r>
          <a:endParaRPr lang="ru-RU" sz="1500" kern="1200" dirty="0">
            <a:solidFill>
              <a:schemeClr val="tx1"/>
            </a:solidFill>
            <a:effectLst/>
          </a:endParaRPr>
        </a:p>
      </dsp:txBody>
      <dsp:txXfrm>
        <a:off x="2329284" y="3604036"/>
        <a:ext cx="1291498" cy="1291498"/>
      </dsp:txXfrm>
    </dsp:sp>
    <dsp:sp modelId="{45CD1EAB-34A9-479C-8F5E-AAB3775F1FAF}">
      <dsp:nvSpPr>
        <dsp:cNvPr id="0" name=""/>
        <dsp:cNvSpPr/>
      </dsp:nvSpPr>
      <dsp:spPr>
        <a:xfrm rot="3074322">
          <a:off x="5084998" y="3055694"/>
          <a:ext cx="1078166" cy="34663"/>
        </a:xfrm>
        <a:custGeom>
          <a:avLst/>
          <a:gdLst/>
          <a:ahLst/>
          <a:cxnLst/>
          <a:rect l="0" t="0" r="0" b="0"/>
          <a:pathLst>
            <a:path>
              <a:moveTo>
                <a:pt x="0" y="17331"/>
              </a:moveTo>
              <a:lnTo>
                <a:pt x="1078166" y="173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5597128" y="3046071"/>
        <a:ext cx="53908" cy="53908"/>
      </dsp:txXfrm>
    </dsp:sp>
    <dsp:sp modelId="{4D1B3E77-7A1D-4A9B-A590-52B7F43AA07E}">
      <dsp:nvSpPr>
        <dsp:cNvPr id="0" name=""/>
        <dsp:cNvSpPr/>
      </dsp:nvSpPr>
      <dsp:spPr>
        <a:xfrm>
          <a:off x="5620113" y="3292253"/>
          <a:ext cx="1826454" cy="18264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altLang="ru-RU" sz="1500" kern="1200" dirty="0">
              <a:solidFill>
                <a:schemeClr val="tx1"/>
              </a:solidFill>
              <a:effectLst/>
            </a:rPr>
            <a:t>изнашивание при </a:t>
          </a:r>
          <a:r>
            <a:rPr lang="ru-RU" altLang="ru-RU" sz="1500" kern="1200" dirty="0" err="1">
              <a:solidFill>
                <a:schemeClr val="tx1"/>
              </a:solidFill>
              <a:effectLst/>
            </a:rPr>
            <a:t>фреттинг</a:t>
          </a:r>
          <a:r>
            <a:rPr lang="ru-RU" altLang="ru-RU" sz="1500" kern="1200" dirty="0">
              <a:solidFill>
                <a:schemeClr val="tx1"/>
              </a:solidFill>
              <a:effectLst/>
            </a:rPr>
            <a:t>-коррозии</a:t>
          </a:r>
          <a:endParaRPr lang="ru-RU" sz="1500" kern="1200" dirty="0">
            <a:solidFill>
              <a:schemeClr val="tx1"/>
            </a:solidFill>
            <a:effectLst/>
          </a:endParaRPr>
        </a:p>
      </dsp:txBody>
      <dsp:txXfrm>
        <a:off x="5887591" y="3559731"/>
        <a:ext cx="1291498" cy="12914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DF7937C-F6A5-4097-B7A4-95F12B243463}" type="datetimeFigureOut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Click to edit Master text styles</a:t>
            </a:r>
          </a:p>
          <a:p>
            <a:pPr lvl="1"/>
            <a:r>
              <a:rPr lang="ru-RU" noProof="0"/>
              <a:t>Second level</a:t>
            </a:r>
          </a:p>
          <a:p>
            <a:pPr lvl="2"/>
            <a:r>
              <a:rPr lang="ru-RU" noProof="0"/>
              <a:t>Third level</a:t>
            </a:r>
          </a:p>
          <a:p>
            <a:pPr lvl="3"/>
            <a:r>
              <a:rPr lang="ru-RU" noProof="0"/>
              <a:t>Fourth level</a:t>
            </a:r>
          </a:p>
          <a:p>
            <a:pPr lvl="4"/>
            <a:r>
              <a:rPr lang="ru-RU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E489A78-BC93-433E-A813-1DC068343D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445902-A5B7-4E39-AF61-6F7F2B215B0B}" type="slidenum">
              <a:rPr lang="en-US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F583D0F-A89F-46BC-B62F-6BF185911C6D}" type="slidenum">
              <a:rPr lang="ru-RU" altLang="ru-RU"/>
              <a:pPr>
                <a:defRPr/>
              </a:pPr>
              <a:t>32</a:t>
            </a:fld>
            <a:endParaRPr lang="ru-RU" altLang="ru-RU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709613"/>
            <a:ext cx="4541838" cy="34051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9800" y="4327525"/>
            <a:ext cx="5014913" cy="4116388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2097C1D-A030-4FB3-B505-1CD049CF7E94}" type="slidenum">
              <a:rPr lang="ru-RU" altLang="ru-RU"/>
              <a:pPr>
                <a:defRPr/>
              </a:pPr>
              <a:t>38</a:t>
            </a:fld>
            <a:endParaRPr lang="ru-RU" altLang="ru-RU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7925" y="709613"/>
            <a:ext cx="4541838" cy="34051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9800" y="4327525"/>
            <a:ext cx="5014913" cy="4116388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Овал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9C65FF-5AF6-4BEC-84AD-B720E88EA944}" type="datetime1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82869-3CFD-4634-8EC9-9550EF55E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B27E1-FEA2-421E-A7D5-B79A7A35D767}" type="datetime1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C0CEB-51E6-43CD-ADD8-CAE5B85589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1911C-0E8E-4462-ABE4-07AA9D97EE74}" type="datetime1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3AA6B-995F-48CA-A5D4-3278ECDFBC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ru-RU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155AAE2-2E86-4F4A-AF13-872DAE7BF3C9}" type="datetime1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431827A-22F6-4944-A73E-86F31C934D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Овал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Овал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Овал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9A974-221F-48AC-B159-2072950DA087}" type="datetime1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5B164C-5A9A-43EC-8881-E25F716AE4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47DDD-52A1-451E-A3ED-82F7A0A181DC}" type="datetime1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FCE18-D622-4029-A6A2-598EAACCB5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6374E-05CE-40D8-95C7-E5AEFBFE3428}" type="datetime1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CF5A2-5F76-4FDE-904B-7F3BDB6B5E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341F127-0D32-47CC-8435-0F76042074C9}" type="datetime1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EFEFEB9-8A53-404E-90FE-692A887BFA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0325D-948C-4006-A914-93D5E3A7A81D}" type="datetime1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8555A-DD76-4E94-B7BC-9350153878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Прямая соединительная линия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Овал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4923A3F-039D-40C0-95B1-7060BCFE14E1}" type="datetime1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01883CC-6A6F-483B-9B45-FFB68EA007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0D834ED-AEB4-4437-9C18-3B1FABE6C18C}" type="datetime1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9276A41-B8D2-4377-8A2D-9E7087353A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052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089939E-F1A5-4867-8371-83E6DCD4E2E5}" type="datetime1">
              <a:rPr lang="en-US"/>
              <a:pPr>
                <a:defRPr/>
              </a:pPr>
              <a:t>12/4/2021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63F4BA1-2E09-43D8-AE06-ACB3FEB326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03" r:id="rId1"/>
    <p:sldLayoutId id="2147484904" r:id="rId2"/>
    <p:sldLayoutId id="2147484905" r:id="rId3"/>
    <p:sldLayoutId id="2147484898" r:id="rId4"/>
    <p:sldLayoutId id="2147484899" r:id="rId5"/>
    <p:sldLayoutId id="2147484906" r:id="rId6"/>
    <p:sldLayoutId id="2147484900" r:id="rId7"/>
    <p:sldLayoutId id="2147484907" r:id="rId8"/>
    <p:sldLayoutId id="2147484908" r:id="rId9"/>
    <p:sldLayoutId id="2147484901" r:id="rId10"/>
    <p:sldLayoutId id="2147484902" r:id="rId11"/>
    <p:sldLayoutId id="2147484909" r:id="rId12"/>
    <p:sldLayoutId id="2147484910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6FB833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C0E5AF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F3AABE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png"/><Relationship Id="rId4" Type="http://schemas.openxmlformats.org/officeDocument/2006/relationships/oleObject" Target="../embeddings/oleObject1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935C07-0ADA-4FED-9C8F-25C2CCA76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95F703E-7874-4AF5-AA5D-1761D5A96AE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ACCC5C6-E04A-4102-A1D3-F7B4EBE2EB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431827A-22F6-4944-A73E-86F31C934DA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F6CF28F-A221-4BD9-8F12-8141E9D0D6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0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6D4ECDF-A022-45A9-A225-DCC9FB659748}"/>
              </a:ext>
            </a:extLst>
          </p:cNvPr>
          <p:cNvSpPr txBox="1"/>
          <p:nvPr/>
        </p:nvSpPr>
        <p:spPr>
          <a:xfrm>
            <a:off x="125759" y="1320045"/>
            <a:ext cx="8892480" cy="49859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ru-RU" sz="28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Дисциплина «Основы технической эксплуатации транспортной техники»</a:t>
            </a:r>
          </a:p>
          <a:p>
            <a:pPr algn="ctr"/>
            <a:endParaRPr lang="ru-RU" sz="2800" b="1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  <a:p>
            <a:pPr algn="ctr"/>
            <a:r>
              <a:rPr lang="ru-RU" sz="2800" dirty="0">
                <a:solidFill>
                  <a:schemeClr val="bg1"/>
                </a:solidFill>
                <a:cs typeface="Times New Roman" panose="02020603050405020304" pitchFamily="18" charset="0"/>
              </a:rPr>
              <a:t>Лекция №4 «</a:t>
            </a:r>
            <a:r>
              <a:rPr lang="ru-RU" sz="2800" b="1" dirty="0">
                <a:solidFill>
                  <a:schemeClr val="bg1"/>
                </a:solidFill>
                <a:cs typeface="Times New Roman"/>
              </a:rPr>
              <a:t>Изменение технического состояния машин в процессе эксплуатации</a:t>
            </a:r>
            <a:r>
              <a:rPr lang="ru-RU" sz="2800" dirty="0">
                <a:solidFill>
                  <a:schemeClr val="bg1"/>
                </a:solidFill>
                <a:cs typeface="Times New Roman" panose="02020603050405020304" pitchFamily="18" charset="0"/>
              </a:rPr>
              <a:t>»</a:t>
            </a:r>
          </a:p>
          <a:p>
            <a:pPr algn="ctr"/>
            <a:endParaRPr lang="ru-RU" sz="28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ctr"/>
            <a:r>
              <a:rPr lang="ru-RU" sz="28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</a:t>
            </a:r>
            <a:r>
              <a:rPr 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bg1"/>
                </a:solidFill>
              </a:rPr>
              <a:t>Камзанов</a:t>
            </a:r>
            <a:r>
              <a:rPr lang="ru-RU" sz="2400" b="1" i="1" dirty="0">
                <a:solidFill>
                  <a:schemeClr val="bg1"/>
                </a:solidFill>
              </a:rPr>
              <a:t> </a:t>
            </a:r>
            <a:r>
              <a:rPr lang="ru-RU" sz="2400" b="1" i="1" dirty="0" err="1">
                <a:solidFill>
                  <a:schemeClr val="bg1"/>
                </a:solidFill>
              </a:rPr>
              <a:t>Нурбол</a:t>
            </a:r>
            <a:r>
              <a:rPr lang="ru-RU" sz="2400" b="1" i="1" dirty="0">
                <a:solidFill>
                  <a:schemeClr val="bg1"/>
                </a:solidFill>
              </a:rPr>
              <a:t> </a:t>
            </a:r>
            <a:r>
              <a:rPr lang="ru-RU" sz="2400" b="1" i="1" dirty="0" err="1">
                <a:solidFill>
                  <a:schemeClr val="bg1"/>
                </a:solidFill>
              </a:rPr>
              <a:t>Садыканович</a:t>
            </a:r>
            <a:endParaRPr lang="ru-RU" b="1" i="1" dirty="0">
              <a:solidFill>
                <a:schemeClr val="bg1"/>
              </a:solidFill>
            </a:endParaRPr>
          </a:p>
          <a:p>
            <a:pPr algn="ctr"/>
            <a:r>
              <a:rPr lang="ru-RU" b="1" dirty="0">
                <a:solidFill>
                  <a:schemeClr val="bg1"/>
                </a:solidFill>
              </a:rPr>
              <a:t>магистр </a:t>
            </a:r>
            <a:r>
              <a:rPr lang="ru-RU" b="1" dirty="0" err="1">
                <a:solidFill>
                  <a:schemeClr val="bg1"/>
                </a:solidFill>
              </a:rPr>
              <a:t>техн.наук</a:t>
            </a:r>
            <a:r>
              <a:rPr lang="ru-RU" b="1" dirty="0">
                <a:solidFill>
                  <a:schemeClr val="bg1"/>
                </a:solidFill>
              </a:rPr>
              <a:t>, </a:t>
            </a:r>
            <a:r>
              <a:rPr lang="ru-RU" b="1" dirty="0" err="1">
                <a:solidFill>
                  <a:schemeClr val="bg1"/>
                </a:solidFill>
              </a:rPr>
              <a:t>сениор</a:t>
            </a:r>
            <a:r>
              <a:rPr lang="ru-RU" b="1" dirty="0">
                <a:solidFill>
                  <a:schemeClr val="bg1"/>
                </a:solidFill>
              </a:rPr>
              <a:t> лектор кафедры «Технологические машины и транспорт»</a:t>
            </a:r>
            <a:br>
              <a:rPr lang="en-US" b="1" dirty="0"/>
            </a:br>
            <a:br>
              <a:rPr lang="ru-RU" b="1" dirty="0"/>
            </a:br>
            <a:r>
              <a:rPr lang="en-US" b="1" i="0" dirty="0" err="1">
                <a:solidFill>
                  <a:schemeClr val="bg1"/>
                </a:solidFill>
                <a:effectLst/>
                <a:latin typeface="Segoe UI Webfont"/>
              </a:rPr>
              <a:t>n.kamzanov@satbayev.university</a:t>
            </a:r>
            <a:br>
              <a:rPr lang="en-US" b="1" dirty="0"/>
            </a:br>
            <a:endParaRPr lang="ru-RU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67A55B9B-B3AF-4D31-9F99-19DF97CDEC9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2553" y="372231"/>
            <a:ext cx="4178893" cy="947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080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69988"/>
            <a:ext cx="8686800" cy="4910137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sz="3200"/>
              <a:t>Надежность относят к сложным свойствам, которая характеризуется:</a:t>
            </a:r>
          </a:p>
          <a:p>
            <a:pPr marL="0" indent="0" eaLnBrk="1" hangingPunct="1">
              <a:spcBef>
                <a:spcPct val="0"/>
              </a:spcBef>
            </a:pPr>
            <a:r>
              <a:rPr lang="ru-RU" sz="3200"/>
              <a:t>безотказностью;</a:t>
            </a:r>
          </a:p>
          <a:p>
            <a:pPr marL="0" indent="0" eaLnBrk="1" hangingPunct="1">
              <a:spcBef>
                <a:spcPct val="0"/>
              </a:spcBef>
            </a:pPr>
            <a:r>
              <a:rPr lang="ru-RU" sz="3200"/>
              <a:t>долговечностью;</a:t>
            </a:r>
          </a:p>
          <a:p>
            <a:pPr marL="0" indent="0" eaLnBrk="1" hangingPunct="1">
              <a:spcBef>
                <a:spcPct val="0"/>
              </a:spcBef>
            </a:pPr>
            <a:r>
              <a:rPr lang="ru-RU" sz="3200"/>
              <a:t>сохраняемостью;</a:t>
            </a:r>
          </a:p>
          <a:p>
            <a:pPr marL="0" indent="0" eaLnBrk="1" hangingPunct="1">
              <a:spcBef>
                <a:spcPct val="0"/>
              </a:spcBef>
            </a:pPr>
            <a:r>
              <a:rPr lang="ru-RU" sz="3200"/>
              <a:t>ремонтопригодностью. </a:t>
            </a:r>
            <a:endParaRPr lang="en-US" sz="3200"/>
          </a:p>
        </p:txBody>
      </p:sp>
      <p:sp>
        <p:nvSpPr>
          <p:cNvPr id="16387" name="Номер слайда 2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DBC590C-C2E8-47EA-8CB7-1829F80D740F}" type="slidenum">
              <a:rPr lang="en-US" smtClean="0">
                <a:solidFill>
                  <a:schemeClr val="tx1"/>
                </a:solidFill>
              </a:rPr>
              <a:pPr/>
              <a:t>10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00025" y="463550"/>
            <a:ext cx="8791575" cy="6188075"/>
          </a:xfrm>
        </p:spPr>
        <p:txBody>
          <a:bodyPr>
            <a:normAutofit fontScale="92500"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ru-RU" b="1" i="1" dirty="0">
                <a:solidFill>
                  <a:srgbClr val="000000"/>
                </a:solidFill>
              </a:rPr>
              <a:t>         </a:t>
            </a:r>
            <a:r>
              <a:rPr lang="ru-RU" b="1" i="1" u="sng" dirty="0"/>
              <a:t>Безотказность</a:t>
            </a:r>
            <a:r>
              <a:rPr lang="ru-RU" b="1" i="1" dirty="0"/>
              <a:t> </a:t>
            </a:r>
            <a:r>
              <a:rPr lang="ru-RU" dirty="0"/>
              <a:t>- свойство объекта непрерывно сохранять работоспособность в течение некоторого времени или некоторой наработки. Это свойство особенно важно для системы управления машин и других механизмов, отказ которых может привести к аварии или длительному простою дорогостоящего оборудования.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kk-KZ" i="1" dirty="0"/>
              <a:t>         </a:t>
            </a:r>
            <a:r>
              <a:rPr lang="ru-RU" b="1" i="1" u="sng" dirty="0"/>
              <a:t>Долговечность</a:t>
            </a:r>
            <a:r>
              <a:rPr lang="ru-RU" dirty="0"/>
              <a:t> - свойство объекта сохранять работоспособность до наступления предельного состояния при установленной системе технического обслуживания и ремонта.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kk-KZ" dirty="0"/>
              <a:t>         </a:t>
            </a:r>
            <a:r>
              <a:rPr lang="ru-RU" dirty="0"/>
              <a:t>Под </a:t>
            </a:r>
            <a:r>
              <a:rPr lang="ru-RU" b="1" i="1" u="sng" dirty="0"/>
              <a:t>предельным состоянием </a:t>
            </a:r>
            <a:r>
              <a:rPr lang="ru-RU" dirty="0"/>
              <a:t>понимают такое состояние объекта, при котором его дальнейшая эксплуатация должна быть прекращена из-за неустранимого нарушения требований безопасности или неустранимого снижения эффективности эксплуатации ниже допустимой.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kk-KZ" i="1" dirty="0"/>
              <a:t>        </a:t>
            </a:r>
            <a:r>
              <a:rPr lang="ru-RU" b="1" i="1" u="sng" dirty="0"/>
              <a:t>Сохраняемост</a:t>
            </a:r>
            <a:r>
              <a:rPr lang="ru-RU" b="1" i="1" dirty="0"/>
              <a:t>ь</a:t>
            </a:r>
            <a:r>
              <a:rPr lang="ru-RU" dirty="0"/>
              <a:t> - свойство объекта непрерывно сохранять исправное и работоспособное состояние в течение и после хранения и транспортирования. Это свойство особенно важно для машин сезонного использования, а также сменного оборудования машин (снегоочистителя, уплотняющие машины и др.).</a:t>
            </a:r>
          </a:p>
          <a:p>
            <a:pPr marL="274320" indent="-256032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dirty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6AE490B-843B-40CB-B067-1567BF52205C}" type="slidenum">
              <a:rPr lang="en-US" smtClean="0">
                <a:solidFill>
                  <a:schemeClr val="tx1"/>
                </a:solidFill>
              </a:rPr>
              <a:pPr/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/>
          <p:cNvSpPr>
            <a:spLocks noGrp="1"/>
          </p:cNvSpPr>
          <p:nvPr>
            <p:ph sz="quarter" idx="1"/>
          </p:nvPr>
        </p:nvSpPr>
        <p:spPr>
          <a:xfrm>
            <a:off x="200025" y="463550"/>
            <a:ext cx="8539163" cy="57912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None/>
            </a:pPr>
            <a:endParaRPr lang="ru-RU" dirty="0"/>
          </a:p>
          <a:p>
            <a:pPr marL="0" indent="0" eaLnBrk="1" hangingPunct="1">
              <a:spcBef>
                <a:spcPct val="0"/>
              </a:spcBef>
            </a:pPr>
            <a:endParaRPr lang="ru-RU" dirty="0"/>
          </a:p>
          <a:p>
            <a:pPr marL="0" indent="0" eaLnBrk="1" hangingPunct="1">
              <a:spcBef>
                <a:spcPct val="0"/>
              </a:spcBef>
            </a:pPr>
            <a:r>
              <a:rPr lang="ru-RU" dirty="0"/>
              <a:t>Особенностью машин транспортной техники является то, что они относятся к ремонтируемым и восстанавливаемым объектам, поэтому особое значение приобретает их </a:t>
            </a:r>
            <a:r>
              <a:rPr lang="ru-RU" b="1" i="1" u="sng" dirty="0"/>
              <a:t>ремонтопригодность</a:t>
            </a:r>
            <a:r>
              <a:rPr lang="ru-RU" dirty="0"/>
              <a:t>, т.е. свойство, заключающееся в приспособленности к предупреждению и обнаружению причин возникновения отказов, повреждений и устранению их последствий путем проведения технических обслуживании и ремонтов. </a:t>
            </a:r>
            <a:endParaRPr lang="en-US" dirty="0"/>
          </a:p>
        </p:txBody>
      </p:sp>
      <p:sp>
        <p:nvSpPr>
          <p:cNvPr id="18435" name="Номер слайда 2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6FA56F8-7C00-4FD0-9A24-2F43BCD6F274}" type="slidenum">
              <a:rPr lang="en-US" smtClean="0">
                <a:solidFill>
                  <a:schemeClr val="tx1"/>
                </a:solidFill>
              </a:rPr>
              <a:pPr/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263" y="257175"/>
            <a:ext cx="86868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600" dirty="0">
                <a:solidFill>
                  <a:schemeClr val="tx1"/>
                </a:solidFill>
              </a:rPr>
              <a:t>К числу основных </a:t>
            </a:r>
            <a:r>
              <a:rPr lang="ru-RU" sz="2600" i="1" dirty="0">
                <a:solidFill>
                  <a:schemeClr val="tx1"/>
                </a:solidFill>
              </a:rPr>
              <a:t>показателей</a:t>
            </a:r>
            <a:r>
              <a:rPr lang="ru-RU" sz="2600" dirty="0">
                <a:solidFill>
                  <a:schemeClr val="tx1"/>
                </a:solidFill>
              </a:rPr>
              <a:t> </a:t>
            </a:r>
            <a:r>
              <a:rPr lang="ru-RU" sz="2600" b="1" i="1" dirty="0">
                <a:solidFill>
                  <a:schemeClr val="tx1"/>
                </a:solidFill>
              </a:rPr>
              <a:t>долговечности</a:t>
            </a:r>
            <a:r>
              <a:rPr lang="ru-RU" sz="2600" dirty="0">
                <a:solidFill>
                  <a:schemeClr val="tx1"/>
                </a:solidFill>
              </a:rPr>
              <a:t> относятся </a:t>
            </a:r>
            <a:r>
              <a:rPr lang="ru-RU" sz="2600" dirty="0"/>
              <a:t>:</a:t>
            </a:r>
            <a:endParaRPr lang="en-US" sz="2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4037" y="1136372"/>
          <a:ext cx="9119077" cy="5314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460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07584FD-51B5-4F84-B21E-6B45B79D1B3D}" type="slidenum">
              <a:rPr lang="en-US" smtClean="0">
                <a:solidFill>
                  <a:schemeClr val="tx1"/>
                </a:solidFill>
              </a:rPr>
              <a:pPr/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422275"/>
            <a:ext cx="8686800" cy="5842000"/>
          </a:xfrm>
        </p:spPr>
        <p:txBody>
          <a:bodyPr>
            <a:normAutofit fontScale="92500" lnSpcReduction="20000"/>
          </a:bodyPr>
          <a:lstStyle/>
          <a:p>
            <a:pPr marL="274320" indent="-256032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839" i="1" dirty="0"/>
              <a:t>       </a:t>
            </a:r>
            <a:endParaRPr lang="en-US" sz="2839" i="1" dirty="0"/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ru-RU" sz="2600" b="1" i="1" dirty="0"/>
              <a:t>Техническим ресурсом</a:t>
            </a:r>
            <a:r>
              <a:rPr lang="ru-RU" sz="2600" b="1" dirty="0"/>
              <a:t> </a:t>
            </a:r>
            <a:r>
              <a:rPr lang="ru-RU" sz="2600" dirty="0"/>
              <a:t>называется наработка объекта от начала эксплуатации или ее возобновления после капитального ремонта до наступления предельного состояния. 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ru-RU" sz="2600" dirty="0"/>
              <a:t> </a:t>
            </a:r>
            <a:r>
              <a:rPr lang="ru-RU" sz="2600" b="1" i="1" dirty="0"/>
              <a:t>Гамма - процентный ресурс</a:t>
            </a:r>
            <a:r>
              <a:rPr lang="ru-RU" sz="2600" b="1" dirty="0"/>
              <a:t> </a:t>
            </a:r>
            <a:r>
              <a:rPr lang="ru-RU" sz="2800" dirty="0"/>
              <a:t>–</a:t>
            </a:r>
            <a:r>
              <a:rPr lang="ru-RU" sz="2600" dirty="0"/>
              <a:t> наработка, в течение которой объект не достигнет предельного состояния с заданной вероятностью </a:t>
            </a:r>
            <a:r>
              <a:rPr lang="ru-RU" sz="2600" dirty="0" err="1"/>
              <a:t>γ </a:t>
            </a:r>
            <a:r>
              <a:rPr lang="ru-RU" sz="2600" dirty="0"/>
              <a:t>процентов. Другими словами, гамма </a:t>
            </a:r>
            <a:r>
              <a:rPr lang="ru-RU" sz="2800" dirty="0"/>
              <a:t>– </a:t>
            </a:r>
            <a:r>
              <a:rPr lang="ru-RU" sz="2600" dirty="0"/>
              <a:t>процентный ресурс показывает, что </a:t>
            </a:r>
            <a:r>
              <a:rPr lang="ru-RU" sz="2600" dirty="0" err="1"/>
              <a:t>γ </a:t>
            </a:r>
            <a:r>
              <a:rPr lang="ru-RU" sz="2600" dirty="0"/>
              <a:t>процентов машин данной модификации должны иметь наработку до предельного состояния не ниже величины </a:t>
            </a:r>
            <a:r>
              <a:rPr lang="en-US" sz="2600" dirty="0"/>
              <a:t>T</a:t>
            </a:r>
            <a:r>
              <a:rPr lang="ru-RU" sz="2600" baseline="-25000" dirty="0" err="1"/>
              <a:t>γ</a:t>
            </a:r>
            <a:r>
              <a:rPr lang="ru-RU" sz="2600" dirty="0" err="1"/>
              <a:t> </a:t>
            </a:r>
            <a:r>
              <a:rPr lang="ru-RU" sz="2600" dirty="0"/>
              <a:t>. Величина </a:t>
            </a:r>
            <a:r>
              <a:rPr lang="ru-RU" sz="2600" dirty="0" err="1"/>
              <a:t>γ  </a:t>
            </a:r>
            <a:r>
              <a:rPr lang="ru-RU" sz="2600" dirty="0"/>
              <a:t>является регламентированной вероятностью.                                                                                                           </a:t>
            </a:r>
          </a:p>
          <a:p>
            <a:pPr marL="0" indent="0" algn="ctr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600" dirty="0"/>
              <a:t>  </a:t>
            </a:r>
            <a:r>
              <a:rPr lang="en-US" sz="2600" dirty="0"/>
              <a:t>P</a:t>
            </a:r>
            <a:r>
              <a:rPr lang="ru-RU" sz="2600" dirty="0"/>
              <a:t> (</a:t>
            </a:r>
            <a:r>
              <a:rPr lang="en-US" sz="2600" dirty="0"/>
              <a:t>T</a:t>
            </a:r>
            <a:r>
              <a:rPr lang="ru-RU" sz="2600" baseline="-25000" dirty="0"/>
              <a:t>γ</a:t>
            </a:r>
            <a:r>
              <a:rPr lang="en-US" sz="2600" dirty="0"/>
              <a:t> </a:t>
            </a:r>
            <a:r>
              <a:rPr lang="ru-RU" sz="2600" dirty="0"/>
              <a:t>)=γ/100.                                                                                                 </a:t>
            </a:r>
          </a:p>
          <a:p>
            <a:pPr marL="0" indent="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600" dirty="0"/>
              <a:t>Если, например  γ</a:t>
            </a:r>
            <a:r>
              <a:rPr lang="en-US" sz="2600" i="1" dirty="0"/>
              <a:t> </a:t>
            </a:r>
            <a:r>
              <a:rPr lang="ru-RU" sz="2600" dirty="0"/>
              <a:t> =80%, то соответствующий ресурс объекта до капитального ремонта называется «восьмидесяти процентным ресурсом».</a:t>
            </a:r>
          </a:p>
          <a:p>
            <a:pPr marL="274320" indent="-256032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ru-RU" dirty="0"/>
          </a:p>
          <a:p>
            <a:pPr marL="274320" indent="-256032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dirty="0"/>
          </a:p>
        </p:txBody>
      </p:sp>
      <p:sp>
        <p:nvSpPr>
          <p:cNvPr id="20483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C93E875-15F3-441E-827B-39D6DFA83030}" type="slidenum">
              <a:rPr lang="en-US" smtClean="0">
                <a:solidFill>
                  <a:schemeClr val="tx1"/>
                </a:solidFill>
              </a:rPr>
              <a:pPr/>
              <a:t>14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152525"/>
            <a:ext cx="8686800" cy="4927600"/>
          </a:xfrm>
        </p:spPr>
        <p:txBody>
          <a:bodyPr>
            <a:normAutofit fontScale="92500" lnSpcReduction="10000"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ru-RU" i="1" dirty="0"/>
              <a:t>       </a:t>
            </a:r>
            <a:r>
              <a:rPr lang="ru-RU" b="1" i="1" dirty="0"/>
              <a:t>Назначенный ресурс</a:t>
            </a:r>
            <a:r>
              <a:rPr lang="ru-RU" b="1" dirty="0"/>
              <a:t> </a:t>
            </a:r>
            <a:r>
              <a:rPr lang="ru-RU" dirty="0"/>
              <a:t>- суммарная наработка объекта, при достижении которой эксплуатация должна быть прекращена независимо от его технического состояния. Этот показатель применим, например, при оценке надежности грузозахватных устройств и приспособлений.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endParaRPr lang="ru-RU" dirty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ru-RU" b="1" i="1" dirty="0"/>
              <a:t>       Назначенный срок службы</a:t>
            </a:r>
            <a:r>
              <a:rPr lang="ru-RU" b="1" dirty="0"/>
              <a:t> </a:t>
            </a:r>
            <a:r>
              <a:rPr lang="ru-RU" dirty="0"/>
              <a:t>- календарная продолжительность эксплуатации при достижении которой применение по назначению объекта должно быть прекращено. 	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dirty="0"/>
              <a:t>         Отличие ресурса от срока службы объекта состоит в том, что первый показатель является оценкой фактической наработки машины в часах или в единицах производимых работ, без учета перерывов в работе и простоев, в то время как срок службы характеризует продолжительность существования машины с момента ввода в эксплуатацию независимо от характера ее использования.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endParaRPr lang="ru-RU" dirty="0"/>
          </a:p>
          <a:p>
            <a:pPr marL="274320" indent="-256032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dirty="0"/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991654E-581F-4BA7-AE4C-EAB3E6B2C754}" type="slidenum">
              <a:rPr lang="en-US" smtClean="0">
                <a:solidFill>
                  <a:schemeClr val="tx1"/>
                </a:solidFill>
              </a:rPr>
              <a:pPr/>
              <a:t>15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667" b="1" i="1" dirty="0">
                <a:solidFill>
                  <a:schemeClr val="tx1"/>
                </a:solidFill>
              </a:rPr>
              <a:t>Безотказность</a:t>
            </a:r>
            <a:r>
              <a:rPr lang="ru-RU" sz="2667" b="1" dirty="0">
                <a:solidFill>
                  <a:schemeClr val="tx1"/>
                </a:solidFill>
              </a:rPr>
              <a:t> ремонтируемого объекта характеризуется следующими показателя</a:t>
            </a:r>
            <a:r>
              <a:rPr lang="ru-RU" sz="2667" dirty="0">
                <a:solidFill>
                  <a:schemeClr val="tx1"/>
                </a:solidFill>
              </a:rPr>
              <a:t>ми: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2532" name="Номер слайда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A785CA1-8ADF-49B4-AD3A-BE22980E5FC1}" type="slidenum">
              <a:rPr lang="en-US" smtClean="0">
                <a:solidFill>
                  <a:schemeClr val="tx1"/>
                </a:solidFill>
              </a:rPr>
              <a:pPr/>
              <a:t>16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03200" y="788988"/>
            <a:ext cx="8451850" cy="5419725"/>
          </a:xfrm>
        </p:spPr>
        <p:txBody>
          <a:bodyPr>
            <a:normAutofit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b="1" i="1" dirty="0"/>
              <a:t>Вероятность безотказной работы </a:t>
            </a:r>
            <a:r>
              <a:rPr lang="ru-RU" dirty="0"/>
              <a:t>- вероятность того, что в пределах заданной наработки отказ не возникнет. </a:t>
            </a:r>
            <a:r>
              <a:rPr lang="ru-RU" i="1" dirty="0"/>
              <a:t>Вероятность безотказной работы </a:t>
            </a:r>
            <a:r>
              <a:rPr lang="ru-RU" dirty="0"/>
              <a:t>в интервале от 0 до </a:t>
            </a:r>
            <a:r>
              <a:rPr lang="en-US" dirty="0" err="1"/>
              <a:t>t</a:t>
            </a:r>
            <a:r>
              <a:rPr lang="kk-KZ" baseline="-25000" dirty="0"/>
              <a:t>0</a:t>
            </a:r>
            <a:r>
              <a:rPr lang="ru-RU" dirty="0"/>
              <a:t> определяют по формуле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ru-RU" dirty="0"/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4118" b="1" dirty="0">
                <a:solidFill>
                  <a:srgbClr val="000000"/>
                </a:solidFill>
              </a:rPr>
              <a:t>           </a:t>
            </a:r>
            <a:r>
              <a:rPr lang="en-US" sz="4118" b="1" dirty="0"/>
              <a:t>P</a:t>
            </a:r>
            <a:r>
              <a:rPr lang="ru-RU" sz="4118" b="1" dirty="0"/>
              <a:t>= (</a:t>
            </a:r>
            <a:r>
              <a:rPr lang="en-US" sz="4118" b="1" dirty="0" err="1"/>
              <a:t>t</a:t>
            </a:r>
            <a:r>
              <a:rPr lang="ru-RU" sz="4118" b="1" baseline="-25000" dirty="0"/>
              <a:t>0</a:t>
            </a:r>
            <a:r>
              <a:rPr lang="ru-RU" sz="4118" b="1" dirty="0"/>
              <a:t>)=1-</a:t>
            </a:r>
            <a:r>
              <a:rPr lang="en-US" sz="4118" b="1" dirty="0"/>
              <a:t>F</a:t>
            </a:r>
            <a:r>
              <a:rPr lang="ru-RU" sz="4118" b="1" dirty="0"/>
              <a:t>(</a:t>
            </a:r>
            <a:r>
              <a:rPr lang="en-US" sz="4118" b="1" dirty="0" err="1"/>
              <a:t>t</a:t>
            </a:r>
            <a:r>
              <a:rPr lang="ru-RU" sz="4118" b="1" baseline="-25000" dirty="0"/>
              <a:t>0</a:t>
            </a:r>
            <a:r>
              <a:rPr lang="ru-RU" sz="4118" b="1" dirty="0"/>
              <a:t>),       </a:t>
            </a:r>
            <a:r>
              <a:rPr lang="ru-RU" sz="4118" b="1" dirty="0">
                <a:solidFill>
                  <a:srgbClr val="000000"/>
                </a:solidFill>
              </a:rPr>
              <a:t>                                                                              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dirty="0"/>
              <a:t> 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dirty="0"/>
              <a:t>	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dirty="0"/>
              <a:t>где </a:t>
            </a:r>
            <a:r>
              <a:rPr lang="en-US" dirty="0"/>
              <a:t>F</a:t>
            </a:r>
            <a:r>
              <a:rPr lang="ru-RU" dirty="0"/>
              <a:t>(</a:t>
            </a:r>
            <a:r>
              <a:rPr lang="en-US" dirty="0" err="1"/>
              <a:t>t</a:t>
            </a:r>
            <a:r>
              <a:rPr lang="ru-RU" baseline="-25000" dirty="0"/>
              <a:t>0</a:t>
            </a:r>
            <a:r>
              <a:rPr lang="ru-RU" dirty="0"/>
              <a:t>)- функция распределения наработки до отказа.</a:t>
            </a:r>
          </a:p>
          <a:p>
            <a:pPr marL="274320" indent="-256032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23555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378A6A4-0FFE-43B4-AED7-73FE766CD1EF}" type="slidenum">
              <a:rPr lang="en-US" smtClean="0">
                <a:solidFill>
                  <a:schemeClr val="tx1"/>
                </a:solidFill>
              </a:rPr>
              <a:pPr/>
              <a:t>17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576263"/>
            <a:ext cx="8686800" cy="5503862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i="1"/>
              <a:t>	</a:t>
            </a:r>
            <a:r>
              <a:rPr lang="ru-RU" b="1" i="1"/>
              <a:t>Параметр потока отказов</a:t>
            </a:r>
            <a:r>
              <a:rPr lang="ru-RU" b="1"/>
              <a:t> </a:t>
            </a:r>
            <a:r>
              <a:rPr lang="ru-RU"/>
              <a:t>- отношение среднего числа отказов восстанавливаемого объекта за произвольно малую наработку к значению этой наработки.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/>
              <a:t>	Параметр потока отказов характеризует среднее число отказов, ожидаемых в малом интервале времени, и равен: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ru-RU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ru-RU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ru-RU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ru-RU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/>
              <a:t> 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/>
              <a:t>	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ru-RU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/>
              <a:t>где М - символ математического ожидания; 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/>
              <a:t>z</a:t>
            </a:r>
            <a:r>
              <a:rPr lang="ru-RU"/>
              <a:t>(</a:t>
            </a:r>
            <a:r>
              <a:rPr lang="en-US"/>
              <a:t>t</a:t>
            </a:r>
            <a:r>
              <a:rPr lang="ru-RU"/>
              <a:t>) - число отказов за время </a:t>
            </a:r>
            <a:r>
              <a:rPr lang="en-US"/>
              <a:t>t</a:t>
            </a:r>
            <a:r>
              <a:rPr lang="ru-RU"/>
              <a:t>.</a:t>
            </a:r>
          </a:p>
          <a:p>
            <a:pPr marL="0" indent="0" eaLnBrk="1" hangingPunct="1">
              <a:spcBef>
                <a:spcPct val="0"/>
              </a:spcBef>
            </a:pPr>
            <a:endParaRPr lang="en-US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303463" y="2995613"/>
          <a:ext cx="4351337" cy="1236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4" imgW="2324014" imgH="660376" progId="Equation.3">
                  <p:embed/>
                </p:oleObj>
              </mc:Choice>
              <mc:Fallback>
                <p:oleObj name="Equation" r:id="rId4" imgW="2324014" imgH="660376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3463" y="2995613"/>
                        <a:ext cx="4351337" cy="1236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5CF4392-741F-4BF2-86B9-A6C3BC3252FA}" type="slidenum">
              <a:rPr lang="en-US" smtClean="0">
                <a:solidFill>
                  <a:schemeClr val="tx1"/>
                </a:solidFill>
              </a:rPr>
              <a:pPr/>
              <a:t>18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993775"/>
            <a:ext cx="8686800" cy="4525963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b="1" i="1">
                <a:solidFill>
                  <a:srgbClr val="000000"/>
                </a:solidFill>
              </a:rPr>
              <a:t>         </a:t>
            </a:r>
            <a:r>
              <a:rPr lang="ru-RU" b="1" i="1"/>
              <a:t>Средняя наработка на отказ</a:t>
            </a:r>
            <a:r>
              <a:rPr lang="ru-RU" b="1"/>
              <a:t> </a:t>
            </a:r>
            <a:r>
              <a:rPr lang="ru-RU"/>
              <a:t>отношение наработки восстанавливаемого объекта к математическому ожиданию числа его отказов в течение этой наработки. 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ru-RU"/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i="1"/>
              <a:t>        </a:t>
            </a:r>
            <a:r>
              <a:rPr lang="ru-RU" b="1" i="1"/>
              <a:t>Средняя наработка до отказа</a:t>
            </a:r>
            <a:r>
              <a:rPr lang="ru-RU" b="1"/>
              <a:t> </a:t>
            </a:r>
            <a:r>
              <a:rPr lang="ru-RU"/>
              <a:t>- математическое ожидание наработки объекта до первого отказа. </a:t>
            </a:r>
            <a:endParaRPr lang="en-US"/>
          </a:p>
        </p:txBody>
      </p:sp>
      <p:sp>
        <p:nvSpPr>
          <p:cNvPr id="24579" name="Номер слайда 2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D0FF7D7-7688-4568-9D22-E83D198ED7BA}" type="slidenum">
              <a:rPr lang="en-US" smtClean="0">
                <a:solidFill>
                  <a:schemeClr val="tx1"/>
                </a:solidFill>
              </a:rPr>
              <a:pPr/>
              <a:t>19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875" y="4389438"/>
            <a:ext cx="7543800" cy="14017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k-KZ" b="1" dirty="0">
                <a:solidFill>
                  <a:schemeClr val="tx1"/>
                </a:solidFill>
              </a:rPr>
              <a:t>Надёжность машин при эксплуатации</a:t>
            </a:r>
            <a:r>
              <a:rPr lang="ru-RU" dirty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304925"/>
            <a:ext cx="8434388" cy="3084513"/>
          </a:xfrm>
        </p:spPr>
        <p:txBody>
          <a:bodyPr>
            <a:normAutofit fontScale="77500" lnSpcReduction="20000"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ru-RU" i="1" dirty="0"/>
              <a:t>       </a:t>
            </a:r>
            <a:r>
              <a:rPr lang="ru-RU" b="1" i="1" u="sng" dirty="0"/>
              <a:t>Надежность</a:t>
            </a:r>
            <a:r>
              <a:rPr lang="ru-RU" dirty="0"/>
              <a:t> - свойство объекта сохранят</a:t>
            </a:r>
            <a:r>
              <a:rPr lang="kk-KZ" dirty="0"/>
              <a:t>ь</a:t>
            </a:r>
            <a:r>
              <a:rPr lang="ru-RU" dirty="0"/>
              <a:t> во времени в установленных пределах значения всех параметров, характеризующих способность выполнять требуемые функции в заданных режимах и условиях применения, технического обслуживания, ремонтов, хранения и транспортирования.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endParaRPr lang="ru-RU" dirty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/>
              <a:t>      Время эксплуатации обычно характеризуется </a:t>
            </a:r>
            <a:r>
              <a:rPr lang="ru-RU" b="1" i="1" dirty="0"/>
              <a:t>наработкой</a:t>
            </a:r>
            <a:r>
              <a:rPr lang="ru-RU" i="1" dirty="0"/>
              <a:t> - </a:t>
            </a:r>
            <a:r>
              <a:rPr lang="ru-RU" dirty="0"/>
              <a:t>продолжительностью или объемом работы, выполненной объектом. Наработка может быть как непрерывной величиной (продолжительность работы в днях, часах или </a:t>
            </a:r>
            <a:r>
              <a:rPr lang="ru-RU" dirty="0" err="1"/>
              <a:t>моточасах</a:t>
            </a:r>
            <a:r>
              <a:rPr lang="ru-RU" dirty="0"/>
              <a:t>; километраж пробега и т.п.), так и дискретной (число рабочих циклов, запусков и т.п.).</a:t>
            </a:r>
            <a:r>
              <a:rPr lang="ru-RU" dirty="0">
                <a:cs typeface="Times New Roman" pitchFamily="18" charset="0"/>
              </a:rPr>
              <a:t>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>
                <a:cs typeface="Times New Roman" pitchFamily="18" charset="0"/>
              </a:rPr>
              <a:t>      При эксплуатации машин различают наработку: сменную, суточную, месячную или годовую, до первого отказа, между отказами и.т. п. </a:t>
            </a:r>
            <a:endParaRPr lang="ru-RU" dirty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endParaRPr lang="ru-RU" b="1" dirty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endParaRPr lang="ru-RU" b="1" dirty="0"/>
          </a:p>
          <a:p>
            <a:pPr marL="274320" indent="-256032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dirty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D171F3B-3EA3-47C5-8355-7DE4B5F5BD6A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686800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600" b="1" dirty="0">
                <a:solidFill>
                  <a:schemeClr val="tx1"/>
                </a:solidFill>
              </a:rPr>
              <a:t>Для оценки </a:t>
            </a:r>
            <a:r>
              <a:rPr lang="ru-RU" sz="2600" b="1" i="1" dirty="0">
                <a:solidFill>
                  <a:schemeClr val="tx1"/>
                </a:solidFill>
              </a:rPr>
              <a:t>ремонтопригодности</a:t>
            </a:r>
            <a:r>
              <a:rPr lang="ru-RU" sz="2600" b="1" dirty="0">
                <a:solidFill>
                  <a:schemeClr val="tx1"/>
                </a:solidFill>
              </a:rPr>
              <a:t> объекта используют следующие показатели: </a:t>
            </a:r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sz="quarter" idx="1"/>
          </p:nvPr>
        </p:nvSpPr>
        <p:spPr>
          <a:xfrm>
            <a:off x="693738" y="1419225"/>
            <a:ext cx="7724775" cy="447675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</a:pPr>
            <a:r>
              <a:rPr lang="ru-RU" sz="2000" b="1" i="1" dirty="0">
                <a:solidFill>
                  <a:srgbClr val="000000"/>
                </a:solidFill>
              </a:rPr>
              <a:t>          </a:t>
            </a:r>
            <a:r>
              <a:rPr lang="ru-RU" sz="2000" b="1" i="1" dirty="0"/>
              <a:t>Вероятность восстановления работоспособного состояния</a:t>
            </a:r>
            <a:r>
              <a:rPr lang="ru-RU" sz="2000" b="1" dirty="0"/>
              <a:t> </a:t>
            </a:r>
            <a:r>
              <a:rPr lang="ru-RU" sz="2000" dirty="0"/>
              <a:t>- вероятность того, что  время восстановления  работоспособности  объекта не превысит  заданного. Этот показатель характеризует приспособленность машины к  проведению текущего ремонта при ограниченных затратах времени.</a:t>
            </a:r>
          </a:p>
          <a:p>
            <a:pPr marL="0" indent="0" eaLnBrk="1" hangingPunct="1">
              <a:spcBef>
                <a:spcPct val="0"/>
              </a:spcBef>
            </a:pPr>
            <a:endParaRPr lang="ru-RU" sz="2000" dirty="0"/>
          </a:p>
          <a:p>
            <a:pPr marL="0" indent="0" eaLnBrk="1" hangingPunct="1">
              <a:spcBef>
                <a:spcPct val="0"/>
              </a:spcBef>
            </a:pPr>
            <a:r>
              <a:rPr lang="ru-RU" sz="2000" b="1" dirty="0"/>
              <a:t>          </a:t>
            </a:r>
            <a:r>
              <a:rPr lang="ru-RU" sz="2000" b="1" i="1" dirty="0"/>
              <a:t>Среднее время восстановления работоспособного состояния</a:t>
            </a:r>
            <a:r>
              <a:rPr lang="ru-RU" sz="2000" b="1" dirty="0"/>
              <a:t> </a:t>
            </a:r>
            <a:r>
              <a:rPr lang="ru-RU" sz="2000" dirty="0"/>
              <a:t>-    математическое ожидание в  восстановления работоспособности.  Оно  характеризует продолжительность вынужденного простоя, необходимого для поиска и устранения одного отказа. </a:t>
            </a:r>
            <a:endParaRPr lang="en-US" sz="2000" dirty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E4F3B63-AEC7-4324-9655-EDE6B32E04C6}" type="slidenum">
              <a:rPr lang="en-US" smtClean="0">
                <a:solidFill>
                  <a:schemeClr val="tx1"/>
                </a:solidFill>
              </a:rPr>
              <a:pPr/>
              <a:t>20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К </a:t>
            </a:r>
            <a:r>
              <a:rPr lang="ru-RU" i="1" dirty="0"/>
              <a:t>показателям </a:t>
            </a:r>
            <a:r>
              <a:rPr lang="ru-RU" b="1" i="1" dirty="0" err="1"/>
              <a:t>сохраняемости</a:t>
            </a:r>
            <a:r>
              <a:rPr lang="ru-RU" dirty="0"/>
              <a:t> относятся </a:t>
            </a:r>
          </a:p>
          <a:p>
            <a:pPr>
              <a:buNone/>
            </a:pPr>
            <a:r>
              <a:rPr lang="ru-RU" dirty="0"/>
              <a:t>    гамма - процентный срок </a:t>
            </a:r>
            <a:r>
              <a:rPr lang="ru-RU" dirty="0" err="1"/>
              <a:t>сохраняемости</a:t>
            </a:r>
            <a:r>
              <a:rPr lang="ru-RU" dirty="0"/>
              <a:t> и </a:t>
            </a:r>
          </a:p>
          <a:p>
            <a:pPr>
              <a:buNone/>
            </a:pPr>
            <a:r>
              <a:rPr lang="ru-RU" dirty="0"/>
              <a:t>    средний срок </a:t>
            </a:r>
            <a:r>
              <a:rPr lang="ru-RU" dirty="0" err="1"/>
              <a:t>сохраняемости</a:t>
            </a:r>
            <a:r>
              <a:rPr lang="ru-RU" dirty="0"/>
              <a:t>. </a:t>
            </a:r>
          </a:p>
          <a:p>
            <a:pPr>
              <a:buNone/>
            </a:pPr>
            <a:r>
              <a:rPr lang="ru-RU" dirty="0"/>
              <a:t>    Эти показатели по сути своей соответствуют показателям долговечности и определяются аналогично.</a:t>
            </a:r>
          </a:p>
          <a:p>
            <a:r>
              <a:rPr lang="ru-RU" dirty="0"/>
              <a:t>Каждый из приведенных выше показателей позволяет оценить лишь одну из сторон – одно из свойств надежности объекта.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431827A-22F6-4944-A73E-86F31C934DAE}" type="slidenum">
              <a:rPr lang="en-US" smtClean="0">
                <a:solidFill>
                  <a:schemeClr val="tx1"/>
                </a:solidFill>
              </a:rPr>
              <a:pPr>
                <a:defRPr/>
              </a:pPr>
              <a:t>21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788" y="655638"/>
            <a:ext cx="8686800" cy="13636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ru-RU" sz="2889" b="1" dirty="0"/>
            </a:br>
            <a:br>
              <a:rPr lang="ru-RU" sz="2889" b="1" dirty="0"/>
            </a:br>
            <a:br>
              <a:rPr lang="ru-RU" sz="2889" b="1" dirty="0"/>
            </a:br>
            <a:r>
              <a:rPr lang="ru-RU" sz="2889" b="1" dirty="0">
                <a:solidFill>
                  <a:schemeClr val="tx1"/>
                </a:solidFill>
              </a:rPr>
              <a:t>Для полной оценки надежности используют </a:t>
            </a:r>
            <a:r>
              <a:rPr lang="ru-RU" sz="2889" b="1" i="1" dirty="0">
                <a:solidFill>
                  <a:schemeClr val="tx1"/>
                </a:solidFill>
              </a:rPr>
              <a:t>комплексные показатели,</a:t>
            </a:r>
            <a:r>
              <a:rPr lang="ru-RU" sz="2889" b="1" dirty="0">
                <a:solidFill>
                  <a:schemeClr val="tx1"/>
                </a:solidFill>
              </a:rPr>
              <a:t> главными из которых являются: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6628" name="Номер слайда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BF2E350-2622-4296-9A12-9A5F77485531}" type="slidenum">
              <a:rPr lang="en-US" smtClean="0">
                <a:solidFill>
                  <a:schemeClr val="tx1"/>
                </a:solidFill>
              </a:rPr>
              <a:pPr/>
              <a:t>22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17600"/>
            <a:ext cx="8686800" cy="4962525"/>
          </a:xfrm>
        </p:spPr>
        <p:txBody>
          <a:bodyPr>
            <a:normAutofit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b="1" i="1" dirty="0"/>
              <a:t>Коэффициент готовности</a:t>
            </a:r>
            <a:r>
              <a:rPr lang="ru-RU" b="1" dirty="0"/>
              <a:t> характеризует </a:t>
            </a:r>
            <a:r>
              <a:rPr lang="ru-RU" dirty="0"/>
              <a:t>вероятность того, что объект окажется работоспособным в произвольный момент времени, кроме планируемых периодов, в течение которых использование объекта по назначению не предусматривается, т.е.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dirty="0"/>
              <a:t> </a:t>
            </a: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dirty="0"/>
              <a:t>      </a:t>
            </a:r>
            <a:r>
              <a:rPr lang="en-US" dirty="0" err="1"/>
              <a:t>k</a:t>
            </a:r>
            <a:r>
              <a:rPr lang="ru-RU" baseline="-25000" dirty="0"/>
              <a:t>г</a:t>
            </a:r>
            <a:r>
              <a:rPr lang="ru-RU" dirty="0"/>
              <a:t>=</a:t>
            </a:r>
            <a:r>
              <a:rPr lang="en-US" dirty="0"/>
              <a:t> </a:t>
            </a:r>
            <a:r>
              <a:rPr lang="en-US" dirty="0" err="1"/>
              <a:t>t/(t</a:t>
            </a:r>
            <a:r>
              <a:rPr lang="en-US" dirty="0"/>
              <a:t>+</a:t>
            </a:r>
            <a:r>
              <a:rPr lang="ru-RU" dirty="0"/>
              <a:t> </a:t>
            </a:r>
            <a:r>
              <a:rPr lang="en-US" dirty="0" err="1"/>
              <a:t>t</a:t>
            </a:r>
            <a:r>
              <a:rPr lang="ru-RU" dirty="0"/>
              <a:t>в</a:t>
            </a:r>
            <a:r>
              <a:rPr lang="en-US" dirty="0"/>
              <a:t>)</a:t>
            </a:r>
            <a:r>
              <a:rPr lang="ru-RU" dirty="0"/>
              <a:t>                                                                                                          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dirty="0"/>
              <a:t> 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dirty="0"/>
              <a:t>где </a:t>
            </a:r>
            <a:r>
              <a:rPr lang="en-US" dirty="0" err="1"/>
              <a:t>t</a:t>
            </a:r>
            <a:r>
              <a:rPr lang="ru-RU" dirty="0"/>
              <a:t> - наработка на отказ;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dirty="0"/>
              <a:t>      </a:t>
            </a:r>
            <a:r>
              <a:rPr lang="en-US" dirty="0" err="1"/>
              <a:t>t</a:t>
            </a:r>
            <a:r>
              <a:rPr lang="ru-RU" dirty="0"/>
              <a:t>в - среднее время восстановления.</a:t>
            </a:r>
          </a:p>
          <a:p>
            <a:pPr marL="274320" indent="-256032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dirty="0"/>
          </a:p>
        </p:txBody>
      </p:sp>
      <p:sp>
        <p:nvSpPr>
          <p:cNvPr id="27651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0229D5F-DA36-41CC-B5EA-4F009CE83FBA}" type="slidenum">
              <a:rPr lang="en-US" smtClean="0">
                <a:solidFill>
                  <a:schemeClr val="tx1"/>
                </a:solidFill>
              </a:rPr>
              <a:pPr/>
              <a:t>23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46063" y="666750"/>
            <a:ext cx="8440737" cy="5588000"/>
          </a:xfrm>
        </p:spPr>
        <p:txBody>
          <a:bodyPr>
            <a:normAutofit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dirty="0"/>
              <a:t>	</a:t>
            </a:r>
            <a:r>
              <a:rPr lang="ru-RU" b="1" i="1" dirty="0"/>
              <a:t>Коэффициент  технического использования</a:t>
            </a:r>
            <a:r>
              <a:rPr lang="ru-RU" b="1" dirty="0"/>
              <a:t> </a:t>
            </a:r>
            <a:r>
              <a:rPr lang="ru-RU" dirty="0"/>
              <a:t>представляет собой отношение математического ожидания времени пребывания объекта в работоспособном состоянии за некоторый период эксплуатации к сумме математических ожиданий пребывания объекта в работоспособном состоянии, времени простоев, обусловленных техническим обслуживанием, и времени ремонтов за тот же период эксплуатации, т. е.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ru-RU" dirty="0"/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3200" dirty="0"/>
              <a:t> </a:t>
            </a:r>
            <a:r>
              <a:rPr lang="en-US" sz="3200" dirty="0"/>
              <a:t>K</a:t>
            </a:r>
            <a:r>
              <a:rPr lang="ru-RU" sz="3200" baseline="-25000" dirty="0"/>
              <a:t>т</a:t>
            </a:r>
            <a:r>
              <a:rPr lang="ru-RU" sz="3200" dirty="0"/>
              <a:t>=</a:t>
            </a:r>
            <a:r>
              <a:rPr lang="en-US" sz="3200" dirty="0"/>
              <a:t> </a:t>
            </a:r>
            <a:r>
              <a:rPr lang="ru-RU" sz="3200" dirty="0"/>
              <a:t> </a:t>
            </a:r>
            <a:r>
              <a:rPr lang="en-US" sz="3200" dirty="0" err="1"/>
              <a:t>t</a:t>
            </a:r>
            <a:r>
              <a:rPr lang="ru-RU" sz="3200" baseline="-25000" dirty="0"/>
              <a:t>с</a:t>
            </a:r>
            <a:r>
              <a:rPr lang="en-US" sz="3200" dirty="0"/>
              <a:t>/ (</a:t>
            </a:r>
            <a:r>
              <a:rPr lang="ru-RU" sz="3200" dirty="0"/>
              <a:t> </a:t>
            </a:r>
            <a:r>
              <a:rPr lang="en-US" sz="3200" dirty="0" err="1"/>
              <a:t>t</a:t>
            </a:r>
            <a:r>
              <a:rPr lang="ru-RU" sz="3200" baseline="-25000" dirty="0"/>
              <a:t>с</a:t>
            </a:r>
            <a:r>
              <a:rPr lang="en-US" sz="3200" dirty="0"/>
              <a:t> +</a:t>
            </a:r>
            <a:r>
              <a:rPr lang="en-US" sz="3200" dirty="0" err="1"/>
              <a:t>t</a:t>
            </a:r>
            <a:r>
              <a:rPr lang="kk-KZ" sz="3200" baseline="-25000" dirty="0"/>
              <a:t>т.о</a:t>
            </a:r>
            <a:r>
              <a:rPr lang="en-US" sz="3200" dirty="0"/>
              <a:t>+</a:t>
            </a:r>
            <a:r>
              <a:rPr lang="en-US" sz="3200" dirty="0" err="1"/>
              <a:t>t</a:t>
            </a:r>
            <a:r>
              <a:rPr lang="ru-RU" sz="3200" baseline="-25000" dirty="0"/>
              <a:t>р</a:t>
            </a:r>
            <a:r>
              <a:rPr lang="en-US" sz="3200" dirty="0"/>
              <a:t>)</a:t>
            </a:r>
            <a:r>
              <a:rPr lang="ru-RU" sz="3200" baseline="-25000" dirty="0"/>
              <a:t> </a:t>
            </a: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4118" baseline="-25000" dirty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dirty="0"/>
              <a:t>где  </a:t>
            </a:r>
            <a:r>
              <a:rPr lang="en-US" dirty="0"/>
              <a:t>t</a:t>
            </a:r>
            <a:r>
              <a:rPr lang="ru-RU" baseline="-25000" dirty="0"/>
              <a:t>с  </a:t>
            </a:r>
            <a:r>
              <a:rPr lang="ru-RU" dirty="0"/>
              <a:t>– суммарная наработка объекта;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/>
              <a:t> </a:t>
            </a:r>
            <a:r>
              <a:rPr lang="ru-RU" dirty="0"/>
              <a:t>   </a:t>
            </a:r>
            <a:r>
              <a:rPr lang="en-US" dirty="0"/>
              <a:t>   t</a:t>
            </a:r>
            <a:r>
              <a:rPr lang="kk-KZ" baseline="-25000" dirty="0"/>
              <a:t>т.о</a:t>
            </a:r>
            <a:r>
              <a:rPr lang="kk-KZ" dirty="0"/>
              <a:t> и </a:t>
            </a:r>
            <a:r>
              <a:rPr lang="en-US" dirty="0" err="1"/>
              <a:t>t</a:t>
            </a:r>
            <a:r>
              <a:rPr lang="ru-RU" baseline="-25000" dirty="0" err="1"/>
              <a:t>р</a:t>
            </a:r>
            <a:r>
              <a:rPr lang="ru-RU" dirty="0"/>
              <a:t>  – суммарная продолжительность простоев в техническом обслуживании и ремонте.                   </a:t>
            </a:r>
          </a:p>
          <a:p>
            <a:pPr marL="274320" indent="-256032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dirty="0"/>
          </a:p>
        </p:txBody>
      </p:sp>
      <p:sp>
        <p:nvSpPr>
          <p:cNvPr id="28675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1BE9B75-F635-4E6C-8B0A-FBD89611FB77}" type="slidenum">
              <a:rPr lang="en-US" smtClean="0">
                <a:solidFill>
                  <a:schemeClr val="tx1"/>
                </a:solidFill>
              </a:rPr>
              <a:pPr/>
              <a:t>24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033463"/>
            <a:ext cx="8686800" cy="5046662"/>
          </a:xfrm>
        </p:spPr>
        <p:txBody>
          <a:bodyPr>
            <a:normAutofit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600" i="1" dirty="0"/>
              <a:t>	</a:t>
            </a:r>
            <a:r>
              <a:rPr lang="ru-RU" sz="2600" b="1" i="1" u="sng" dirty="0"/>
              <a:t>Коэффициент оперативной готовности</a:t>
            </a:r>
            <a:r>
              <a:rPr lang="ru-RU" sz="2600" b="1" u="sng" dirty="0"/>
              <a:t> </a:t>
            </a:r>
            <a:r>
              <a:rPr lang="ru-RU" sz="2800" dirty="0"/>
              <a:t>–</a:t>
            </a:r>
            <a:r>
              <a:rPr lang="ru-RU" sz="2600" dirty="0"/>
              <a:t> вероятность того, что объект окажется в работоспособном состоянии в произвольный момент времени, кроме планируемых периодов, в течение которых применение объекта по назначению не предусматривается, и начиная с этого момента будет работать безотказно в течение заданного интервала времени.</a:t>
            </a:r>
          </a:p>
          <a:p>
            <a:pPr marL="274320" indent="-256032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dirty="0"/>
          </a:p>
        </p:txBody>
      </p:sp>
      <p:sp>
        <p:nvSpPr>
          <p:cNvPr id="29699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E30518F-0B86-4F61-8D58-7B7C0A09B46D}" type="slidenum">
              <a:rPr lang="en-US" smtClean="0">
                <a:solidFill>
                  <a:schemeClr val="tx1"/>
                </a:solidFill>
              </a:rPr>
              <a:pPr/>
              <a:t>25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Трение и изнашивание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b="1" dirty="0"/>
              <a:t> </a:t>
            </a:r>
            <a:r>
              <a:rPr lang="ru-RU" sz="2595" b="1" dirty="0"/>
              <a:t>Внешним трением </a:t>
            </a:r>
            <a:r>
              <a:rPr lang="ru-RU" sz="2595" dirty="0"/>
              <a:t>называют явления сопротивления относительному перемещению, возникающего между двумя телами в зонах соприкосновения поверхностей по касательным к ним. Основной характеристикой внешнего трения   является </a:t>
            </a:r>
            <a:r>
              <a:rPr lang="ru-RU" sz="2595" i="1" dirty="0"/>
              <a:t>сила трения</a:t>
            </a:r>
            <a:r>
              <a:rPr lang="ru-RU" sz="2595" dirty="0"/>
              <a:t> - сила сопротивления относительному перемещению двух тел при трении. 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dirty="0"/>
              <a:t>         </a:t>
            </a:r>
            <a:r>
              <a:rPr lang="en-US" dirty="0"/>
              <a:t>	</a:t>
            </a:r>
            <a:endParaRPr lang="ru-RU" dirty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2A4ADD3-0081-4030-B2D0-971C09595A27}" type="slidenum">
              <a:rPr lang="en-US" smtClean="0">
                <a:solidFill>
                  <a:schemeClr val="tx1"/>
                </a:solidFill>
              </a:rPr>
              <a:pPr/>
              <a:t>26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393700"/>
            <a:ext cx="8686800" cy="6192838"/>
          </a:xfrm>
        </p:spPr>
        <p:txBody>
          <a:bodyPr>
            <a:normAutofit fontScale="70000" lnSpcReduction="20000"/>
          </a:bodyPr>
          <a:lstStyle/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/>
              <a:t>	</a:t>
            </a:r>
            <a:r>
              <a:rPr lang="ru-RU" sz="3100" dirty="0"/>
              <a:t>В зависимости от отсутствия или наличия движения различают </a:t>
            </a:r>
            <a:r>
              <a:rPr lang="ru-RU" sz="3100" b="1" dirty="0"/>
              <a:t>трение покоя и трение движения.                                                                          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ru-RU" sz="3100" dirty="0"/>
              <a:t>         </a:t>
            </a:r>
            <a:r>
              <a:rPr lang="ru-RU" sz="3100" b="1" i="1" u="sng" dirty="0"/>
              <a:t>Трение покоя</a:t>
            </a:r>
            <a:r>
              <a:rPr lang="ru-RU" sz="3100" b="1" u="sng" dirty="0"/>
              <a:t> </a:t>
            </a:r>
            <a:r>
              <a:rPr lang="ru-RU" sz="3100" dirty="0"/>
              <a:t>представляет собой трение двух тел при микросмешениях до перехода к относительному движению, 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3100" dirty="0"/>
              <a:t>         а </a:t>
            </a:r>
            <a:r>
              <a:rPr lang="ru-RU" sz="3100" b="1" i="1" u="sng" dirty="0"/>
              <a:t>трение движения</a:t>
            </a:r>
            <a:r>
              <a:rPr lang="ru-RU" sz="3100" b="1" u="sng" dirty="0"/>
              <a:t> </a:t>
            </a:r>
            <a:r>
              <a:rPr lang="ru-RU" sz="3100" dirty="0"/>
              <a:t>- трение двух тел, находящихся в относительном движении.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3100" dirty="0"/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3100" dirty="0"/>
              <a:t> В свою очередь трение движения подразделяется на следующие виды: трение качения и скольжения.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ru-RU" sz="3100" i="1" dirty="0"/>
              <a:t>         </a:t>
            </a:r>
            <a:r>
              <a:rPr lang="ru-RU" sz="3100" b="1" i="1" u="sng" dirty="0"/>
              <a:t>Трение скольжения</a:t>
            </a:r>
            <a:r>
              <a:rPr lang="ru-RU" sz="3100" b="1" u="sng" dirty="0"/>
              <a:t> </a:t>
            </a:r>
            <a:r>
              <a:rPr lang="ru-RU" sz="3100" dirty="0"/>
              <a:t>характерно тем, что скорости тел в точке касания различны по величине и направлению или по величине или по направлению. 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ru-RU" sz="3100" dirty="0"/>
              <a:t>         В свою очередь </a:t>
            </a:r>
            <a:r>
              <a:rPr lang="ru-RU" sz="3100" b="1" i="1" u="sng" dirty="0"/>
              <a:t>трение качения </a:t>
            </a:r>
            <a:r>
              <a:rPr lang="ru-RU" sz="3100" dirty="0"/>
              <a:t>представляет собой трение движения двух твердых тел, при котором их скорости в точках касания одинаковы по величине и направлению. В зависимости от наличия смазочного материала различают трение без смазочного материала и трение со смазочным материалом.</a:t>
            </a:r>
          </a:p>
          <a:p>
            <a:pPr marL="274320" indent="-256032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3100" dirty="0"/>
          </a:p>
          <a:p>
            <a:pPr marL="274320" indent="-256032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dirty="0"/>
          </a:p>
        </p:txBody>
      </p:sp>
      <p:sp>
        <p:nvSpPr>
          <p:cNvPr id="31747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92FDEA3-0094-43B7-953F-69D781E2E7E1}" type="slidenum">
              <a:rPr lang="en-US" smtClean="0">
                <a:solidFill>
                  <a:schemeClr val="tx1"/>
                </a:solidFill>
              </a:rPr>
              <a:pPr/>
              <a:t>27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066800"/>
            <a:ext cx="8434388" cy="3763963"/>
          </a:xfrm>
        </p:spPr>
        <p:txBody>
          <a:bodyPr>
            <a:normAutofit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i="1" dirty="0"/>
              <a:t>	</a:t>
            </a:r>
            <a:r>
              <a:rPr lang="ru-RU" sz="2800" i="1" u="sng" dirty="0"/>
              <a:t>Трение без смазочного материала</a:t>
            </a:r>
            <a:r>
              <a:rPr lang="ru-RU" sz="2800" u="sng" dirty="0"/>
              <a:t> </a:t>
            </a:r>
            <a:r>
              <a:rPr lang="ru-RU" sz="2800" dirty="0"/>
              <a:t>представляет собой трение двух тел при отсутствии на поверхности трения введенного смазочного материала любого вида,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800" dirty="0"/>
              <a:t>         а </a:t>
            </a:r>
            <a:r>
              <a:rPr lang="ru-RU" sz="2800" i="1" u="sng" dirty="0"/>
              <a:t>трение со смазочным материалом</a:t>
            </a:r>
            <a:r>
              <a:rPr lang="ru-RU" sz="2800" dirty="0"/>
              <a:t>  характеризуется тем, что трение происходит при наличии на поверхности трения введенного смазочного материала любого вида.</a:t>
            </a:r>
          </a:p>
          <a:p>
            <a:pPr marL="274320" indent="-256032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dirty="0"/>
          </a:p>
        </p:txBody>
      </p:sp>
      <p:sp>
        <p:nvSpPr>
          <p:cNvPr id="32771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1F88A87-9AC6-489A-9F19-79E50185DDB5}" type="slidenum">
              <a:rPr lang="en-US" smtClean="0">
                <a:solidFill>
                  <a:schemeClr val="tx1"/>
                </a:solidFill>
              </a:rPr>
              <a:pPr/>
              <a:t>28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Box 4"/>
          <p:cNvSpPr txBox="1">
            <a:spLocks noChangeArrowheads="1"/>
          </p:cNvSpPr>
          <p:nvPr/>
        </p:nvSpPr>
        <p:spPr bwMode="auto">
          <a:xfrm>
            <a:off x="0" y="377825"/>
            <a:ext cx="8764588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altLang="ru-RU" sz="2800" dirty="0">
                <a:latin typeface="Bahnschrift Condensed" pitchFamily="34" charset="0"/>
              </a:rPr>
              <a:t>	</a:t>
            </a:r>
            <a:r>
              <a:rPr lang="ru-RU" altLang="ru-RU" sz="2800" dirty="0">
                <a:latin typeface="+mn-lt"/>
              </a:rPr>
              <a:t>В</a:t>
            </a:r>
            <a:r>
              <a:rPr lang="ru-RU" altLang="ru-RU" sz="2400" b="1" dirty="0">
                <a:latin typeface="+mn-lt"/>
              </a:rPr>
              <a:t> период своего жизненного цикла машины утрачивают работоспособность вследствие </a:t>
            </a:r>
            <a:r>
              <a:rPr lang="ru-RU" altLang="ru-RU" sz="2400" b="1" dirty="0" err="1">
                <a:solidFill>
                  <a:srgbClr val="FF0000"/>
                </a:solidFill>
                <a:latin typeface="+mn-lt"/>
              </a:rPr>
              <a:t>деградационных</a:t>
            </a:r>
            <a:r>
              <a:rPr lang="ru-RU" altLang="ru-RU" sz="2400" b="1" dirty="0">
                <a:latin typeface="+mn-lt"/>
              </a:rPr>
              <a:t> отказов, причинами которых являются: </a:t>
            </a:r>
          </a:p>
          <a:p>
            <a:pPr algn="ctr">
              <a:defRPr/>
            </a:pPr>
            <a:endParaRPr lang="ru-RU" altLang="ru-RU" sz="2800" dirty="0">
              <a:solidFill>
                <a:srgbClr val="0070C0"/>
              </a:solidFill>
              <a:latin typeface="Times New Roman" pitchFamily="18" charset="0"/>
            </a:endParaRPr>
          </a:p>
          <a:p>
            <a:pPr algn="ctr">
              <a:defRPr/>
            </a:pPr>
            <a:endParaRPr lang="ru-RU" altLang="ru-RU" sz="3200" dirty="0"/>
          </a:p>
          <a:p>
            <a:pPr>
              <a:defRPr/>
            </a:pPr>
            <a:endParaRPr lang="ru-RU" altLang="ru-RU" b="1" dirty="0"/>
          </a:p>
        </p:txBody>
      </p:sp>
      <p:graphicFrame>
        <p:nvGraphicFramePr>
          <p:cNvPr id="2" name="Схема 1"/>
          <p:cNvGraphicFramePr/>
          <p:nvPr/>
        </p:nvGraphicFramePr>
        <p:xfrm>
          <a:off x="2264227" y="1938725"/>
          <a:ext cx="5050973" cy="35999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436563"/>
            <a:ext cx="8686800" cy="6064250"/>
          </a:xfrm>
        </p:spPr>
        <p:txBody>
          <a:bodyPr>
            <a:normAutofit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ru-RU" i="1" dirty="0"/>
              <a:t>        </a:t>
            </a:r>
            <a:r>
              <a:rPr lang="ru-RU" b="1" i="1" u="sng" dirty="0"/>
              <a:t>Исправное состояние</a:t>
            </a:r>
            <a:r>
              <a:rPr lang="ru-RU" b="1" u="sng" dirty="0"/>
              <a:t> </a:t>
            </a:r>
            <a:r>
              <a:rPr lang="ru-RU" dirty="0"/>
              <a:t>- объекта, при котором он соответствует всем требованиям, установленным нормативно - технической документацией.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ru-RU" i="1" dirty="0"/>
              <a:t>        </a:t>
            </a:r>
            <a:r>
              <a:rPr lang="ru-RU" b="1" i="1" u="sng" dirty="0"/>
              <a:t>Неисправное состояние </a:t>
            </a:r>
            <a:r>
              <a:rPr lang="ru-RU" dirty="0"/>
              <a:t>- состояние объекта, при котором он не соответствует хот</a:t>
            </a:r>
            <a:r>
              <a:rPr lang="kk-KZ" dirty="0"/>
              <a:t>я</a:t>
            </a:r>
            <a:r>
              <a:rPr lang="ru-RU" dirty="0"/>
              <a:t> бы одному из требований, установленных нормативно - технической документации.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endParaRPr lang="ru-RU" dirty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kk-KZ" dirty="0"/>
              <a:t>      </a:t>
            </a:r>
            <a:r>
              <a:rPr lang="ru-RU" b="1" i="1" u="sng" dirty="0"/>
              <a:t>Работоспособное состояние</a:t>
            </a:r>
            <a:r>
              <a:rPr lang="ru-RU" b="1" dirty="0"/>
              <a:t> </a:t>
            </a:r>
            <a:r>
              <a:rPr lang="ru-RU" dirty="0"/>
              <a:t>- состояние объекта, при котором значение всех параметров, характеризующих способность выполнять заданные функции, соответствует требованиям нормативно - технической документации.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kk-KZ" i="1" dirty="0"/>
              <a:t>     </a:t>
            </a:r>
            <a:r>
              <a:rPr lang="kk-KZ" i="1" u="sng" dirty="0"/>
              <a:t> </a:t>
            </a:r>
            <a:r>
              <a:rPr lang="ru-RU" b="1" i="1" u="sng" dirty="0"/>
              <a:t>Неработоспособное состояние </a:t>
            </a:r>
            <a:r>
              <a:rPr lang="ru-RU" b="1" dirty="0"/>
              <a:t>- </a:t>
            </a:r>
            <a:r>
              <a:rPr lang="ru-RU" dirty="0"/>
              <a:t>состояние объекта, при котором значение хотя бы одного параметра, характеризующего способность выполнять заданные функци</a:t>
            </a:r>
            <a:r>
              <a:rPr lang="kk-KZ" dirty="0"/>
              <a:t>и,</a:t>
            </a:r>
            <a:r>
              <a:rPr lang="ru-RU" dirty="0"/>
              <a:t> не соответствует требованиям нормативно - технической документации.</a:t>
            </a:r>
          </a:p>
          <a:p>
            <a:pPr marL="274320" indent="-256032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dirty="0"/>
          </a:p>
        </p:txBody>
      </p:sp>
      <p:sp>
        <p:nvSpPr>
          <p:cNvPr id="13315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016D107-E352-408C-8EB9-6271BF4A219D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32468" y="843148"/>
            <a:ext cx="8145463" cy="4536374"/>
          </a:xfrm>
        </p:spPr>
        <p:txBody>
          <a:bodyPr>
            <a:normAutofit fontScale="25000" lnSpcReduction="20000"/>
          </a:bodyPr>
          <a:lstStyle/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2200" b="1" dirty="0">
              <a:solidFill>
                <a:srgbClr val="000000"/>
              </a:solidFill>
            </a:endParaRP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2200" b="1" dirty="0">
              <a:solidFill>
                <a:srgbClr val="000000"/>
              </a:solidFill>
            </a:endParaRP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9600" b="1" dirty="0">
                <a:solidFill>
                  <a:srgbClr val="000000"/>
                </a:solidFill>
              </a:rPr>
              <a:t>Изнашивание</a:t>
            </a:r>
            <a:r>
              <a:rPr lang="ru-RU" sz="9600" b="1" dirty="0"/>
              <a:t> – </a:t>
            </a:r>
            <a:r>
              <a:rPr lang="ru-RU" sz="9600" dirty="0"/>
              <a:t>процесс разрушения и отделения материала от поверхности твёрдого тела и накопления его остаточной деформации, проявляющейся в постепенном изменении размеров и форм тела. 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9600" dirty="0"/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altLang="ru-RU" sz="9600" dirty="0"/>
              <a:t>Износ деталей является результатом изнашивания и определяется в установленных единицах (толщины, слоя, объема, массы).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9600" dirty="0"/>
          </a:p>
          <a:p>
            <a:pPr marL="274320" indent="-256032" eaLnBrk="1" fontAlgn="auto" hangingPunct="1">
              <a:lnSpc>
                <a:spcPct val="12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/>
          </a:p>
          <a:p>
            <a:pPr marL="274320" indent="-256032" eaLnBrk="1" fontAlgn="auto" hangingPunct="1">
              <a:lnSpc>
                <a:spcPct val="12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/>
          </a:p>
          <a:p>
            <a:pPr marL="274320" indent="-256032" eaLnBrk="1" fontAlgn="auto" hangingPunct="1">
              <a:lnSpc>
                <a:spcPct val="12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ru-RU" dirty="0"/>
          </a:p>
          <a:p>
            <a:pPr marL="274320" indent="-256032" eaLnBrk="1" fontAlgn="auto" hangingPunct="1">
              <a:lnSpc>
                <a:spcPct val="12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kk-KZ" dirty="0"/>
              <a:t> </a:t>
            </a:r>
            <a:endParaRPr lang="ru-RU" dirty="0"/>
          </a:p>
          <a:p>
            <a:pPr marL="274320" indent="-256032" eaLnBrk="1" fontAlgn="auto" hangingPunct="1">
              <a:lnSpc>
                <a:spcPct val="12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b="1" dirty="0"/>
              <a:t>     </a:t>
            </a:r>
            <a:endParaRPr lang="ru-RU" dirty="0"/>
          </a:p>
          <a:p>
            <a:pPr marL="274320" indent="-256032" eaLnBrk="1" fontAlgn="auto" hangingPunct="1">
              <a:lnSpc>
                <a:spcPct val="12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/>
              <a:t>	</a:t>
            </a:r>
          </a:p>
          <a:p>
            <a:pPr marL="274320" indent="-256032" algn="ctr" eaLnBrk="1" fontAlgn="auto" hangingPunct="1">
              <a:lnSpc>
                <a:spcPct val="12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/>
              <a:t>	</a:t>
            </a:r>
          </a:p>
          <a:p>
            <a:pPr marL="274320" indent="-256032" algn="ctr" eaLnBrk="1" fontAlgn="auto" hangingPunct="1">
              <a:lnSpc>
                <a:spcPct val="12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/>
          </a:p>
          <a:p>
            <a:pPr marL="274320" indent="-256032" algn="ctr" eaLnBrk="1" fontAlgn="auto" hangingPunct="1">
              <a:lnSpc>
                <a:spcPct val="12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/>
          </a:p>
          <a:p>
            <a:pPr marL="274320" indent="-256032" algn="ctr" eaLnBrk="1" fontAlgn="auto" hangingPunct="1">
              <a:lnSpc>
                <a:spcPct val="12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2200" dirty="0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F62BF7A-6713-4FA2-986A-E5DB90ADCD80}" type="slidenum">
              <a:rPr lang="en-US" smtClean="0">
                <a:solidFill>
                  <a:schemeClr val="tx1"/>
                </a:solidFill>
              </a:rPr>
              <a:pPr/>
              <a:t>30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430213" y="647700"/>
            <a:ext cx="8256587" cy="5478463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altLang="ru-RU">
                <a:latin typeface="Bahnschrift Condensed" pitchFamily="34" charset="0"/>
              </a:rPr>
              <a:t>Процесс </a:t>
            </a:r>
            <a:r>
              <a:rPr lang="ru-RU" altLang="ru-RU" u="sng">
                <a:latin typeface="Bahnschrift Condensed" pitchFamily="34" charset="0"/>
              </a:rPr>
              <a:t>изнашивания происходит в </a:t>
            </a:r>
            <a:r>
              <a:rPr lang="ru-RU" altLang="ru-RU" u="sng">
                <a:solidFill>
                  <a:srgbClr val="FF0000"/>
                </a:solidFill>
                <a:latin typeface="Bahnschrift Condensed" pitchFamily="34" charset="0"/>
              </a:rPr>
              <a:t>три</a:t>
            </a:r>
            <a:r>
              <a:rPr lang="ru-RU" altLang="ru-RU" u="sng">
                <a:latin typeface="Bahnschrift Condensed" pitchFamily="34" charset="0"/>
              </a:rPr>
              <a:t> стадии</a:t>
            </a:r>
            <a:r>
              <a:rPr lang="ru-RU" altLang="ru-RU">
                <a:latin typeface="Bahnschrift Condensed" pitchFamily="34" charset="0"/>
              </a:rPr>
              <a:t>. </a:t>
            </a:r>
          </a:p>
        </p:txBody>
      </p:sp>
      <p:graphicFrame>
        <p:nvGraphicFramePr>
          <p:cNvPr id="2" name="Схема 1"/>
          <p:cNvGraphicFramePr/>
          <p:nvPr/>
        </p:nvGraphicFramePr>
        <p:xfrm>
          <a:off x="430213" y="647700"/>
          <a:ext cx="8256587" cy="5146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1"/>
          <p:cNvSpPr>
            <a:spLocks noGrp="1" noChangeArrowheads="1"/>
          </p:cNvSpPr>
          <p:nvPr>
            <p:ph sz="quarter" idx="4294967295"/>
          </p:nvPr>
        </p:nvSpPr>
        <p:spPr>
          <a:xfrm>
            <a:off x="104775" y="465138"/>
            <a:ext cx="8726488" cy="5272087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altLang="ru-RU">
                <a:latin typeface="Bahnschrift Condensed" pitchFamily="34" charset="0"/>
              </a:rPr>
              <a:t>Различают </a:t>
            </a:r>
            <a:r>
              <a:rPr lang="ru-RU" altLang="ru-RU">
                <a:solidFill>
                  <a:schemeClr val="accent1"/>
                </a:solidFill>
                <a:latin typeface="Bahnschrift Condensed" pitchFamily="34" charset="0"/>
              </a:rPr>
              <a:t>три группы видов изнашивания</a:t>
            </a:r>
            <a:r>
              <a:rPr lang="ru-RU" altLang="ru-RU">
                <a:latin typeface="Bahnschrift Condensed" pitchFamily="34" charset="0"/>
              </a:rPr>
              <a:t>, зависящих от характеристики воздействующих факторов:</a:t>
            </a:r>
          </a:p>
        </p:txBody>
      </p:sp>
      <p:graphicFrame>
        <p:nvGraphicFramePr>
          <p:cNvPr id="2" name="Схема 1"/>
          <p:cNvGraphicFramePr/>
          <p:nvPr/>
        </p:nvGraphicFramePr>
        <p:xfrm>
          <a:off x="1097604" y="1673225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1145176" y="0"/>
          <a:ext cx="7120049" cy="57239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325438" y="214313"/>
            <a:ext cx="8294687" cy="5675312"/>
          </a:xfrm>
        </p:spPr>
        <p:txBody>
          <a:bodyPr/>
          <a:lstStyle/>
          <a:p>
            <a:pPr>
              <a:buFont typeface="Arial" charset="0"/>
              <a:buChar char="•"/>
            </a:pPr>
            <a:endParaRPr lang="ru-RU" altLang="ru-RU"/>
          </a:p>
          <a:p>
            <a:pPr>
              <a:buFont typeface="Wingdings" pitchFamily="2" charset="2"/>
              <a:buNone/>
            </a:pPr>
            <a:endParaRPr lang="ru-RU" altLang="ru-RU" i="1"/>
          </a:p>
        </p:txBody>
      </p:sp>
      <p:graphicFrame>
        <p:nvGraphicFramePr>
          <p:cNvPr id="3" name="Схема 2"/>
          <p:cNvGraphicFramePr/>
          <p:nvPr/>
        </p:nvGraphicFramePr>
        <p:xfrm>
          <a:off x="-268990" y="0"/>
          <a:ext cx="9484360" cy="66359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73050" y="1020763"/>
            <a:ext cx="8466138" cy="4360862"/>
          </a:xfrm>
        </p:spPr>
        <p:txBody>
          <a:bodyPr>
            <a:normAutofit fontScale="92500" lnSpcReduction="10000"/>
          </a:bodyPr>
          <a:lstStyle/>
          <a:p>
            <a:pPr marL="274320" indent="-256032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dirty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kk-KZ" sz="2000" dirty="0"/>
              <a:t>         </a:t>
            </a:r>
            <a:r>
              <a:rPr lang="ru-RU" sz="2000" b="1" i="1" u="sng" dirty="0"/>
              <a:t>Механическое изнашивание</a:t>
            </a:r>
            <a:r>
              <a:rPr lang="ru-RU" sz="2000" b="1" u="sng" dirty="0"/>
              <a:t> </a:t>
            </a:r>
            <a:r>
              <a:rPr lang="ru-RU" sz="2000" dirty="0"/>
              <a:t>возникает в результате механических воздействий. К этому виду изнашивания относят </a:t>
            </a:r>
            <a:r>
              <a:rPr lang="ru-RU" sz="2000" i="1" dirty="0"/>
              <a:t>абразивное и усталостное.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endParaRPr lang="ru-RU" sz="2000" dirty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en-US" sz="2000" i="1" dirty="0"/>
              <a:t>         </a:t>
            </a:r>
            <a:r>
              <a:rPr lang="ru-RU" sz="2000" b="1" i="1" u="sng" dirty="0"/>
              <a:t>Абразивное изнашивание</a:t>
            </a:r>
            <a:r>
              <a:rPr lang="ru-RU" sz="2000" b="1" u="sng" dirty="0"/>
              <a:t> </a:t>
            </a:r>
            <a:r>
              <a:rPr lang="ru-RU" sz="2000" dirty="0"/>
              <a:t>возникает в результате режущего или царапающего действия твердых тел или частиц. Эти тела или частицы, обладая большей, чем металл, твердостью разрушают поверхность деталей и резко увеличивают их износ. Примерами абразивного изнашивания могут служить изнашивание деталей открытых сопряжений машин- шкворней, подшипников катков гусеничного хода и др.  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dirty="0"/>
              <a:t>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ru-RU" sz="2000" dirty="0"/>
              <a:t>        </a:t>
            </a:r>
            <a:r>
              <a:rPr lang="ru-RU" sz="2000" b="1" i="1" dirty="0"/>
              <a:t>Механическое изнашивание в результате усталостного разрушения </a:t>
            </a:r>
            <a:r>
              <a:rPr lang="ru-RU" sz="2000" dirty="0"/>
              <a:t>при повторном деформировании микрообъемов материала поверхностного слоя металла носит название </a:t>
            </a:r>
            <a:r>
              <a:rPr lang="ru-RU" sz="2000" i="1" dirty="0"/>
              <a:t>усталостного изнашивания.</a:t>
            </a:r>
            <a:r>
              <a:rPr lang="ru-RU" sz="2000" dirty="0"/>
              <a:t> Этот вид изнашивания наблюдается на рабочих поверхностях зубьев шестерен.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endParaRPr lang="ru-RU" sz="2000" dirty="0"/>
          </a:p>
          <a:p>
            <a:pPr marL="274320" indent="-256032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dirty="0"/>
          </a:p>
        </p:txBody>
      </p:sp>
      <p:sp>
        <p:nvSpPr>
          <p:cNvPr id="39939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A7FE400-75D9-44FF-AA55-3747814E2DB1}" type="slidenum">
              <a:rPr lang="en-US" smtClean="0">
                <a:solidFill>
                  <a:schemeClr val="tx1"/>
                </a:solidFill>
              </a:rPr>
              <a:pPr/>
              <a:t>35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614363"/>
            <a:ext cx="8686800" cy="5803900"/>
          </a:xfrm>
        </p:spPr>
        <p:txBody>
          <a:bodyPr>
            <a:normAutofit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en-US" sz="2000" i="1" dirty="0"/>
              <a:t>          </a:t>
            </a:r>
            <a:r>
              <a:rPr lang="ru-RU" sz="2000" b="1" i="1" u="sng" dirty="0"/>
              <a:t>Кавитационно</a:t>
            </a:r>
            <a:r>
              <a:rPr lang="kk-KZ" sz="2000" b="1" i="1" u="sng" dirty="0"/>
              <a:t>е </a:t>
            </a:r>
            <a:r>
              <a:rPr lang="ru-RU" sz="2000" b="1" i="1" u="sng" dirty="0"/>
              <a:t>изнашивание </a:t>
            </a:r>
            <a:r>
              <a:rPr lang="ru-RU" sz="2000" i="1" dirty="0"/>
              <a:t>-</a:t>
            </a:r>
            <a:r>
              <a:rPr lang="kk-KZ" sz="2000" dirty="0"/>
              <a:t> гидроэрозионное</a:t>
            </a:r>
            <a:r>
              <a:rPr lang="ru-RU" sz="2000" dirty="0"/>
              <a:t> изнашивание при движении твердого тела относительно жидкости, при котором пузырьки газа захлопываются вблизи поверхности, что создает местное повышение давления или температуры. Кавитационному изнашиванию могут подвергаться гильзы блока цилиндров двигателя, л</a:t>
            </a:r>
            <a:r>
              <a:rPr lang="kk-KZ" sz="2000" dirty="0"/>
              <a:t>о</a:t>
            </a:r>
            <a:r>
              <a:rPr lang="ru-RU" sz="2000" dirty="0"/>
              <a:t>пасти водяного насоса системы охлаждения и др.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endParaRPr lang="en-US" sz="2000" dirty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en-US" sz="2000" i="1" dirty="0"/>
              <a:t>          </a:t>
            </a:r>
            <a:r>
              <a:rPr lang="ru-RU" sz="2000" b="1" i="1" u="sng" dirty="0"/>
              <a:t>Коррозионно-механическое</a:t>
            </a:r>
            <a:r>
              <a:rPr lang="ru-RU" sz="2000" b="1" u="sng" dirty="0"/>
              <a:t> изнаши</a:t>
            </a:r>
            <a:r>
              <a:rPr lang="ru-RU" sz="2000" u="sng" dirty="0"/>
              <a:t>вание </a:t>
            </a:r>
            <a:r>
              <a:rPr lang="ru-RU" sz="2000" dirty="0"/>
              <a:t>характеризуется процессом трения материала, вступившего в химическое взаимодействие со средой. При этом на поверхности образуется новые менее прочные химические соединения, которые в процессе работы сопряжения удаляются с продуктами износа. Примером этого вида изнашивания является изнашивание деталей цилиндро</a:t>
            </a:r>
            <a:r>
              <a:rPr lang="kk-KZ" sz="2000" dirty="0"/>
              <a:t>в п</a:t>
            </a:r>
            <a:r>
              <a:rPr lang="ru-RU" sz="2000" dirty="0"/>
              <a:t>оршневой группы двигателя в результате воздействия таких агентов коррозии, как серная, сернистая и органические кислоты.</a:t>
            </a:r>
          </a:p>
          <a:p>
            <a:pPr marL="274320" indent="-256032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ru-RU" dirty="0"/>
          </a:p>
        </p:txBody>
      </p:sp>
      <p:sp>
        <p:nvSpPr>
          <p:cNvPr id="40963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76E8FFF-55F8-4FF2-B66F-D45E0B67DDB5}" type="slidenum">
              <a:rPr lang="en-US" smtClean="0">
                <a:solidFill>
                  <a:schemeClr val="tx1"/>
                </a:solidFill>
              </a:rPr>
              <a:pPr/>
              <a:t>36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33153"/>
            <a:ext cx="7467600" cy="4873752"/>
          </a:xfrm>
        </p:spPr>
        <p:txBody>
          <a:bodyPr/>
          <a:lstStyle/>
          <a:p>
            <a:pPr marL="0" indent="0">
              <a:spcBef>
                <a:spcPts val="0"/>
              </a:spcBef>
            </a:pPr>
            <a:r>
              <a:rPr lang="ru-RU" sz="2000" b="1" dirty="0"/>
              <a:t>Коррозионно-механическое изнашивание</a:t>
            </a:r>
            <a:r>
              <a:rPr lang="ru-RU" sz="2000" dirty="0"/>
              <a:t> включает окислительное изнашивание и изнашивание при </a:t>
            </a:r>
            <a:r>
              <a:rPr lang="ru-RU" sz="2000" dirty="0" err="1"/>
              <a:t>фреттинг-коррозии</a:t>
            </a:r>
            <a:r>
              <a:rPr lang="ru-RU" sz="2000" dirty="0"/>
              <a:t>. </a:t>
            </a:r>
          </a:p>
          <a:p>
            <a:pPr marL="0" indent="0">
              <a:spcBef>
                <a:spcPts val="0"/>
              </a:spcBef>
            </a:pPr>
            <a:r>
              <a:rPr lang="ru-RU" sz="2000" dirty="0"/>
              <a:t>При первом из них основное влияние на изнашивание оказывает химическая реакция материала с кислородом или окисляющей окружающей средой, а второе - характеризуется  коррозионно-механическим изнашиванием соприкасающихся тел при малых колебательных относительных перемещениях.</a:t>
            </a:r>
          </a:p>
          <a:p>
            <a:pPr marL="0" indent="0">
              <a:spcBef>
                <a:spcPts val="0"/>
              </a:spcBef>
            </a:pPr>
            <a:r>
              <a:rPr lang="ru-RU" sz="2000" b="1" dirty="0" err="1"/>
              <a:t>Фреттинг</a:t>
            </a:r>
            <a:r>
              <a:rPr lang="ru-RU" sz="2000" dirty="0" err="1"/>
              <a:t>-коррозия</a:t>
            </a:r>
            <a:r>
              <a:rPr lang="ru-RU" sz="2000" dirty="0"/>
              <a:t> (от англ. </a:t>
            </a:r>
            <a:r>
              <a:rPr lang="ru-RU" sz="2000" dirty="0" err="1"/>
              <a:t>fret</a:t>
            </a:r>
            <a:r>
              <a:rPr lang="ru-RU" sz="2000" dirty="0"/>
              <a:t> - разъедать, подтачивать) по ГОСТ 5272 - коррозия при колебательном перемещении одной поверхности относительно другой в условиях воздействия коррозионной среды.</a:t>
            </a:r>
          </a:p>
          <a:p>
            <a:endParaRPr lang="ru-RU" sz="2000" dirty="0"/>
          </a:p>
          <a:p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431827A-22F6-4944-A73E-86F31C934DAE}" type="slidenum">
              <a:rPr lang="en-US" smtClean="0">
                <a:solidFill>
                  <a:schemeClr val="tx1"/>
                </a:solidFill>
              </a:rPr>
              <a:pPr>
                <a:defRPr/>
              </a:pPr>
              <a:t>37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3"/>
          <p:cNvSpPr txBox="1">
            <a:spLocks noChangeArrowheads="1"/>
          </p:cNvSpPr>
          <p:nvPr/>
        </p:nvSpPr>
        <p:spPr bwMode="auto">
          <a:xfrm>
            <a:off x="327025" y="458788"/>
            <a:ext cx="8724900" cy="36004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ru-RU" altLang="ru-RU" dirty="0">
              <a:latin typeface="Times New Roman" panose="02020603050405020304" pitchFamily="18" charset="0"/>
            </a:endParaRPr>
          </a:p>
          <a:p>
            <a:pPr>
              <a:defRPr/>
            </a:pPr>
            <a:endParaRPr lang="ru-RU" altLang="ru-RU" dirty="0">
              <a:latin typeface="Bahnschrift Condensed" panose="020B0502040204020203" pitchFamily="34" charset="0"/>
            </a:endParaRPr>
          </a:p>
          <a:p>
            <a:pPr>
              <a:defRPr/>
            </a:pPr>
            <a:r>
              <a:rPr lang="ru-RU" altLang="ru-RU" sz="3200" dirty="0">
                <a:latin typeface="Bahnschrift Condensed" panose="020B0502040204020203" pitchFamily="34" charset="0"/>
              </a:rPr>
              <a:t> Процесс </a:t>
            </a:r>
            <a:r>
              <a:rPr lang="ru-RU" altLang="ru-RU" sz="3200" dirty="0">
                <a:solidFill>
                  <a:srgbClr val="FF0000"/>
                </a:solidFill>
                <a:latin typeface="Bahnschrift Condensed" panose="020B0502040204020203" pitchFamily="34" charset="0"/>
              </a:rPr>
              <a:t>изнашивания</a:t>
            </a:r>
            <a:r>
              <a:rPr lang="ru-RU" altLang="ru-RU" sz="3200" dirty="0">
                <a:latin typeface="Bahnschrift Condensed" panose="020B0502040204020203" pitchFamily="34" charset="0"/>
              </a:rPr>
              <a:t> детали характеризуется четырьмя параметрами:</a:t>
            </a:r>
          </a:p>
          <a:p>
            <a:pPr marL="457200" indent="-457200">
              <a:buFontTx/>
              <a:buChar char="-"/>
              <a:defRPr/>
            </a:pPr>
            <a:r>
              <a:rPr lang="ru-RU" altLang="ru-RU" sz="3200" dirty="0">
                <a:solidFill>
                  <a:schemeClr val="accent1"/>
                </a:solidFill>
                <a:latin typeface="Bahnschrift Condensed" panose="020B0502040204020203" pitchFamily="34" charset="0"/>
              </a:rPr>
              <a:t>Скоростью</a:t>
            </a:r>
          </a:p>
          <a:p>
            <a:pPr marL="457200" indent="-457200">
              <a:buFontTx/>
              <a:buChar char="-"/>
              <a:defRPr/>
            </a:pPr>
            <a:r>
              <a:rPr lang="ru-RU" altLang="ru-RU" sz="3200" dirty="0">
                <a:solidFill>
                  <a:srgbClr val="00B050"/>
                </a:solidFill>
                <a:latin typeface="Bahnschrift Condensed" panose="020B0502040204020203" pitchFamily="34" charset="0"/>
              </a:rPr>
              <a:t>интенсивностью</a:t>
            </a:r>
            <a:r>
              <a:rPr lang="ru-RU" altLang="ru-RU" sz="3200" dirty="0">
                <a:latin typeface="Bahnschrift Condensed" panose="020B0502040204020203" pitchFamily="34" charset="0"/>
              </a:rPr>
              <a:t>;</a:t>
            </a:r>
          </a:p>
          <a:p>
            <a:pPr marL="457200" indent="-457200">
              <a:buFontTx/>
              <a:buChar char="-"/>
              <a:defRPr/>
            </a:pPr>
            <a:r>
              <a:rPr lang="ru-RU" altLang="ru-RU" sz="3200" dirty="0">
                <a:solidFill>
                  <a:srgbClr val="002060"/>
                </a:solidFill>
                <a:latin typeface="Bahnschrift Condensed" panose="020B0502040204020203" pitchFamily="34" charset="0"/>
              </a:rPr>
              <a:t>относительной износостойкостью материала;</a:t>
            </a:r>
          </a:p>
          <a:p>
            <a:pPr marL="457200" indent="-457200">
              <a:buFontTx/>
              <a:buChar char="-"/>
              <a:defRPr/>
            </a:pPr>
            <a:r>
              <a:rPr lang="ru-RU" altLang="ru-RU" sz="3200" dirty="0">
                <a:solidFill>
                  <a:srgbClr val="00B0F0"/>
                </a:solidFill>
                <a:latin typeface="Bahnschrift Condensed" panose="020B0502040204020203" pitchFamily="34" charset="0"/>
              </a:rPr>
              <a:t>величиной линейного износа</a:t>
            </a:r>
            <a:r>
              <a:rPr lang="ru-RU" altLang="ru-RU" sz="3200" dirty="0">
                <a:solidFill>
                  <a:srgbClr val="00B0F0"/>
                </a:solidFill>
              </a:rPr>
              <a:t>.</a:t>
            </a: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1"/>
          <p:cNvSpPr>
            <a:spLocks noChangeArrowheads="1"/>
          </p:cNvSpPr>
          <p:nvPr/>
        </p:nvSpPr>
        <p:spPr bwMode="auto">
          <a:xfrm>
            <a:off x="0" y="3143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47107" name="Rectangle 13"/>
          <p:cNvSpPr>
            <a:spLocks noChangeArrowheads="1"/>
          </p:cNvSpPr>
          <p:nvPr/>
        </p:nvSpPr>
        <p:spPr bwMode="auto">
          <a:xfrm>
            <a:off x="450850" y="688975"/>
            <a:ext cx="8004175" cy="56324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/>
          <a:p>
            <a:pPr indent="450850">
              <a:defRPr/>
            </a:pPr>
            <a:r>
              <a:rPr lang="ru-RU" altLang="ru-RU" sz="2400" u="sng" dirty="0">
                <a:latin typeface="+mn-lt"/>
              </a:rPr>
              <a:t>Износы бывают </a:t>
            </a:r>
            <a:r>
              <a:rPr lang="ru-RU" altLang="ru-RU" sz="2400" u="sng" dirty="0">
                <a:solidFill>
                  <a:srgbClr val="FF0000"/>
                </a:solidFill>
                <a:latin typeface="+mn-lt"/>
              </a:rPr>
              <a:t>предельные</a:t>
            </a:r>
            <a:r>
              <a:rPr lang="ru-RU" altLang="ru-RU" sz="2400" u="sng" dirty="0">
                <a:latin typeface="+mn-lt"/>
              </a:rPr>
              <a:t> и </a:t>
            </a:r>
            <a:r>
              <a:rPr lang="ru-RU" altLang="ru-RU" sz="2400" u="sng" dirty="0">
                <a:solidFill>
                  <a:srgbClr val="66FF33"/>
                </a:solidFill>
                <a:latin typeface="+mn-lt"/>
              </a:rPr>
              <a:t>допустимые</a:t>
            </a:r>
            <a:r>
              <a:rPr lang="ru-RU" altLang="ru-RU" sz="2400" dirty="0">
                <a:latin typeface="+mn-lt"/>
              </a:rPr>
              <a:t>.</a:t>
            </a:r>
          </a:p>
          <a:p>
            <a:pPr indent="450850">
              <a:defRPr/>
            </a:pPr>
            <a:endParaRPr lang="ru-RU" altLang="ru-RU" sz="2400" dirty="0">
              <a:latin typeface="+mn-lt"/>
            </a:endParaRPr>
          </a:p>
          <a:p>
            <a:pPr indent="450850">
              <a:defRPr/>
            </a:pPr>
            <a:r>
              <a:rPr lang="ru-RU" altLang="ru-RU" sz="2400" dirty="0">
                <a:solidFill>
                  <a:srgbClr val="FF0000"/>
                </a:solidFill>
                <a:latin typeface="+mn-lt"/>
              </a:rPr>
              <a:t>Предельный износ</a:t>
            </a:r>
            <a:r>
              <a:rPr lang="ru-RU" altLang="ru-RU" sz="2400" dirty="0">
                <a:latin typeface="+mn-lt"/>
              </a:rPr>
              <a:t> детали предопределяет и ее предельное техническое состояние, когда она утрачивает работоспособность и подлежит ремонту.</a:t>
            </a:r>
          </a:p>
          <a:p>
            <a:pPr indent="450850">
              <a:defRPr/>
            </a:pPr>
            <a:r>
              <a:rPr lang="ru-RU" altLang="ru-RU" sz="2400" dirty="0">
                <a:solidFill>
                  <a:srgbClr val="FF0000"/>
                </a:solidFill>
                <a:latin typeface="+mn-lt"/>
              </a:rPr>
              <a:t>Предельное состояние</a:t>
            </a:r>
            <a:r>
              <a:rPr lang="ru-RU" altLang="ru-RU" sz="2400" i="1" dirty="0">
                <a:latin typeface="+mn-lt"/>
              </a:rPr>
              <a:t> – </a:t>
            </a:r>
            <a:r>
              <a:rPr lang="ru-RU" altLang="ru-RU" sz="2400" dirty="0">
                <a:latin typeface="+mn-lt"/>
              </a:rPr>
              <a:t>это состояние объекта, при котором его дальнейшая эксплуатация недопустима или  нецелесообразна, либо восстановление его работоспособного состояния невозможно или нецелесообразно. </a:t>
            </a:r>
          </a:p>
          <a:p>
            <a:pPr indent="450850">
              <a:defRPr/>
            </a:pPr>
            <a:endParaRPr lang="ru-RU" altLang="ru-RU" sz="2400" dirty="0">
              <a:latin typeface="+mn-lt"/>
            </a:endParaRPr>
          </a:p>
          <a:p>
            <a:pPr indent="450850">
              <a:defRPr/>
            </a:pPr>
            <a:r>
              <a:rPr lang="ru-RU" sz="2400" dirty="0">
                <a:solidFill>
                  <a:schemeClr val="accent1"/>
                </a:solidFill>
              </a:rPr>
              <a:t>Допустимый износ </a:t>
            </a:r>
            <a:r>
              <a:rPr lang="ru-RU" sz="2400" dirty="0"/>
              <a:t>– </a:t>
            </a:r>
            <a:r>
              <a:rPr lang="ru-RU" sz="2400" dirty="0" err="1"/>
              <a:t>износ</a:t>
            </a:r>
            <a:r>
              <a:rPr lang="ru-RU" sz="2400" dirty="0"/>
              <a:t>, при котором не нарушается нормальная работа в соединении и продолжительность работ будет не менее одного межремонтного периода.</a:t>
            </a:r>
            <a:endParaRPr lang="ru-RU" altLang="ru-RU" sz="2400" dirty="0"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860298"/>
            <a:ext cx="7467600" cy="4873752"/>
          </a:xfrm>
        </p:spPr>
        <p:txBody>
          <a:bodyPr/>
          <a:lstStyle/>
          <a:p>
            <a:pPr marL="0" indent="0">
              <a:spcBef>
                <a:spcPts val="0"/>
              </a:spcBef>
            </a:pPr>
            <a:r>
              <a:rPr lang="ru-RU" sz="2000" dirty="0">
                <a:cs typeface="Times New Roman" pitchFamily="18" charset="0"/>
              </a:rPr>
              <a:t>Понятие «исправность» шире, чем «работоспособность». Работоспособная машина в отличие от исправной удовлетворяет лишь  тем требованиям нормативно-технической документации, которые обеспечивают ее нормальное функционирование при выполнении заданных функций. Однако машина может не удовлетворять, например, требованиям, относящимся к внешнему виду (дефекты кабины, облицовки и др.). Следовательно, работоспособная машина может быть неисправной, однако ее повреждения не препятствуют нормальному функционированию.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431827A-22F6-4944-A73E-86F31C934DAE}" type="slidenum">
              <a:rPr lang="en-US" smtClean="0">
                <a:solidFill>
                  <a:schemeClr val="tx1"/>
                </a:solidFill>
              </a:rPr>
              <a:pPr>
                <a:defRPr/>
              </a:pPr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819150"/>
            <a:ext cx="8686800" cy="5260975"/>
          </a:xfrm>
        </p:spPr>
        <p:txBody>
          <a:bodyPr>
            <a:normAutofit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/>
              <a:t>	</a:t>
            </a:r>
            <a:r>
              <a:rPr lang="ru-RU" dirty="0"/>
              <a:t>Существуют следующие основные направления совершенствования эксплуатации машин, направленные на уменьшение изнашивания, а следовательно, и на повышение надежности: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kk-KZ" dirty="0"/>
              <a:t>        </a:t>
            </a:r>
            <a:r>
              <a:rPr lang="ru-RU" dirty="0"/>
              <a:t>повышение квалификации обслуживающего персонала;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kk-KZ" dirty="0"/>
              <a:t>        </a:t>
            </a:r>
            <a:r>
              <a:rPr lang="ru-RU" dirty="0"/>
              <a:t>строгое соблюдение рекомендаций инструкции по эксплуатации;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kk-KZ" dirty="0"/>
              <a:t>        </a:t>
            </a:r>
            <a:r>
              <a:rPr lang="ru-RU" dirty="0"/>
              <a:t>обеспечение нормальных режимов работы машины;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kk-KZ" dirty="0"/>
              <a:t>        </a:t>
            </a:r>
            <a:r>
              <a:rPr lang="ru-RU" dirty="0"/>
              <a:t>соблюдение правил транспортировки и хранения машин;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r>
              <a:rPr lang="kk-KZ" dirty="0"/>
              <a:t>        </a:t>
            </a:r>
            <a:r>
              <a:rPr lang="ru-RU" dirty="0"/>
              <a:t>совершенствование организации и технологии технического обслуживания.</a:t>
            </a:r>
          </a:p>
          <a:p>
            <a:pPr marL="274320" indent="-256032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dirty="0"/>
          </a:p>
        </p:txBody>
      </p:sp>
      <p:sp>
        <p:nvSpPr>
          <p:cNvPr id="44035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581980E-0B56-4DD1-BB4C-84AE7B38CBB3}" type="slidenum">
              <a:rPr lang="en-US" smtClean="0">
                <a:solidFill>
                  <a:schemeClr val="tx1"/>
                </a:solidFill>
              </a:rPr>
              <a:pPr/>
              <a:t>40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Направления повышения надежности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51906"/>
            <a:ext cx="8116784" cy="54864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sz="2000" dirty="0"/>
              <a:t>1. Увеличение ресурса элементов конструкции в результате ее совершенствования и улучшения качества материалов деталей посредством их термообработки, применения различных способов упрочнения, износостойких наплавок и покрытий. Не менее эффективны и некоторые конструктивные методы: уменьшение скорости, нагрузки, использование многослойных конструкций, полимерных и эластичных материалов, снижающих трение и массу, а также повышающих стойкость деталей и узлов к ударной нагрузке. Повысить надежность деталей и узлов особенно труднодоступных для смазывания можно, изготавливая их из металлокерамики, получаемой методами порошковой металлургии.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/>
              <a:t>2. Совершенствование систем смазывания элементов машин, заключающееся прежде всего в изменении вида трения и фильтрации</a:t>
            </a:r>
            <a:br>
              <a:rPr lang="ru-RU" sz="2000" dirty="0"/>
            </a:br>
            <a:r>
              <a:rPr lang="ru-RU" sz="2000" dirty="0"/>
              <a:t>масел, т. е. в замене сухого трения жидкостным (например, смазывание шарниров гусениц), повышении защищенности узлов трения, обеспечении герметичности корпусов, повышении тонкости фильтрации масел в двигателях и рабочих жидкостей в </a:t>
            </a:r>
            <a:r>
              <a:rPr lang="ru-RU" sz="2000" dirty="0" err="1"/>
              <a:t>гидросистемах</a:t>
            </a:r>
            <a:r>
              <a:rPr lang="ru-RU" sz="2000" dirty="0"/>
              <a:t>.</a:t>
            </a:r>
          </a:p>
          <a:p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431827A-22F6-4944-A73E-86F31C934DAE}" type="slidenum">
              <a:rPr lang="en-US" smtClean="0">
                <a:solidFill>
                  <a:schemeClr val="tx1"/>
                </a:solidFill>
              </a:rPr>
              <a:pPr>
                <a:defRPr/>
              </a:pPr>
              <a:t>41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Направления повышения надежности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199" y="1128070"/>
            <a:ext cx="7867403" cy="5126680"/>
          </a:xfrm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ru-RU" sz="2000" dirty="0"/>
              <a:t>3. Оптимизация режимов работы машин, устранение имеющихся перегрузок и контроль их технического состояния с помощью</a:t>
            </a:r>
            <a:br>
              <a:rPr lang="ru-RU" sz="2000" dirty="0"/>
            </a:br>
            <a:r>
              <a:rPr lang="ru-RU" sz="2000" dirty="0"/>
              <a:t>микропроцессорных устройств.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000" dirty="0"/>
              <a:t>4. Использование модульного принципа при компоновке машины, обеспечивающего доступность и </a:t>
            </a:r>
            <a:r>
              <a:rPr lang="ru-RU" sz="2000" dirty="0" err="1"/>
              <a:t>легкосъемность</a:t>
            </a:r>
            <a:r>
              <a:rPr lang="ru-RU" sz="2000" dirty="0"/>
              <a:t> отказавших</a:t>
            </a:r>
            <a:br>
              <a:rPr lang="ru-RU" sz="2000" dirty="0"/>
            </a:br>
            <a:r>
              <a:rPr lang="ru-RU" sz="2000" dirty="0"/>
              <a:t>элементов.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000" dirty="0"/>
              <a:t>5. Внедрение системы контроля за качеством проектирования, изготовления и эксплуатации машин, обусловливающей предотвращение образования различных их дефектов еще в процессе производства.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2000" dirty="0"/>
              <a:t>6. Использование наиболее совершенных методов, средств и материалов для поддержания работоспособности машин в процессе эксплуатации с учетом индивидуальных особенностей каждой машины. Например, установление оптимальной периодичности выполнения различных технических работ, выполнение правил замены различных конструктивных элементов и др.</a:t>
            </a:r>
          </a:p>
          <a:p>
            <a:pPr marL="0" indent="0">
              <a:spcBef>
                <a:spcPts val="0"/>
              </a:spcBef>
            </a:pP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schemeClr val="tx1"/>
                </a:solidFill>
              </a:rPr>
              <a:t>42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sz="quarter" idx="1"/>
          </p:nvPr>
        </p:nvSpPr>
        <p:spPr>
          <a:xfrm>
            <a:off x="320675" y="249238"/>
            <a:ext cx="7956550" cy="5272087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None/>
            </a:pPr>
            <a:r>
              <a:rPr lang="ru-RU" sz="2000" dirty="0"/>
              <a:t>Событие, заключающееся в нарушении исправного состояния объекта при сохранении его работоспособности, называется </a:t>
            </a:r>
            <a:r>
              <a:rPr lang="ru-RU" sz="2000" b="1" i="1" dirty="0"/>
              <a:t>повреждением.</a:t>
            </a:r>
          </a:p>
          <a:p>
            <a:pPr marL="0" indent="0" eaLnBrk="1" hangingPunct="1">
              <a:spcBef>
                <a:spcPct val="0"/>
              </a:spcBef>
              <a:buNone/>
            </a:pPr>
            <a:endParaRPr lang="ru-RU" sz="2000" b="1" i="1" dirty="0"/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kk-KZ" sz="2000" dirty="0"/>
              <a:t>Событие, в результате которого объект частично или полностью утрачивает работоспособность, называется </a:t>
            </a:r>
            <a:r>
              <a:rPr lang="kk-KZ" sz="2000" b="1" i="1" dirty="0"/>
              <a:t>отказом.</a:t>
            </a:r>
            <a:r>
              <a:rPr lang="kk-KZ" sz="2000" dirty="0"/>
              <a:t> </a:t>
            </a:r>
          </a:p>
          <a:p>
            <a:pPr marL="0" indent="0" eaLnBrk="1" hangingPunct="1">
              <a:spcBef>
                <a:spcPct val="0"/>
              </a:spcBef>
              <a:buNone/>
            </a:pPr>
            <a:endParaRPr lang="kk-KZ" sz="2000" dirty="0"/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ru-RU" sz="2000" dirty="0"/>
              <a:t>Различают </a:t>
            </a:r>
            <a:r>
              <a:rPr lang="ru-RU" sz="2000" b="1" i="1" dirty="0"/>
              <a:t>ресурсный отказ и сбой</a:t>
            </a:r>
            <a:r>
              <a:rPr lang="ru-RU" sz="2000" dirty="0"/>
              <a:t>. </a:t>
            </a:r>
          </a:p>
          <a:p>
            <a:pPr marL="0" indent="0" eaLnBrk="1" hangingPunct="1">
              <a:spcBef>
                <a:spcPct val="0"/>
              </a:spcBef>
              <a:buNone/>
            </a:pPr>
            <a:endParaRPr lang="ru-RU" sz="2000" dirty="0"/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ru-RU" sz="2000" b="1" i="1" dirty="0"/>
              <a:t>Ресурсным</a:t>
            </a:r>
            <a:r>
              <a:rPr lang="ru-RU" sz="2000" i="1" dirty="0"/>
              <a:t> </a:t>
            </a:r>
            <a:r>
              <a:rPr lang="ru-RU" sz="2000" dirty="0"/>
              <a:t>называют отказ, в результате которого объект достигает предельного состояния. </a:t>
            </a:r>
          </a:p>
          <a:p>
            <a:pPr marL="0" indent="0" eaLnBrk="1" hangingPunct="1">
              <a:spcBef>
                <a:spcPct val="0"/>
              </a:spcBef>
              <a:buNone/>
            </a:pPr>
            <a:endParaRPr lang="ru-RU" sz="2000" dirty="0"/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ru-RU" sz="2000" b="1" i="1" dirty="0"/>
              <a:t>Сбой</a:t>
            </a:r>
            <a:r>
              <a:rPr lang="ru-RU" sz="2000" i="1" dirty="0"/>
              <a:t> - </a:t>
            </a:r>
            <a:r>
              <a:rPr lang="ru-RU" sz="2000" dirty="0"/>
              <a:t>это самоустраняющийся отказ или однократный отказ, устраняемый незначительным вмешательством (без ремонта) оператора машины, например воздействием на органы управления и т.п.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b="1" dirty="0"/>
          </a:p>
        </p:txBody>
      </p:sp>
      <p:sp>
        <p:nvSpPr>
          <p:cNvPr id="14339" name="Номер слайда 2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61A73A3-A9B9-47E5-BE28-E5A795ED469C}" type="slidenum">
              <a:rPr lang="en-US" smtClean="0">
                <a:solidFill>
                  <a:schemeClr val="tx1"/>
                </a:solidFill>
              </a:rPr>
              <a:pPr/>
              <a:t>5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73132" y="629392"/>
            <a:ext cx="8466056" cy="5625358"/>
          </a:xfrm>
        </p:spPr>
        <p:txBody>
          <a:bodyPr/>
          <a:lstStyle/>
          <a:p>
            <a:r>
              <a:rPr lang="ru-RU" sz="1800" dirty="0"/>
              <a:t>По связи с отказами других элементов различают </a:t>
            </a:r>
            <a:r>
              <a:rPr lang="ru-RU" sz="1800" b="1" i="1" dirty="0"/>
              <a:t>зависимый и независимый отказы</a:t>
            </a:r>
            <a:r>
              <a:rPr lang="ru-RU" sz="1800" dirty="0"/>
              <a:t>. </a:t>
            </a:r>
          </a:p>
          <a:p>
            <a:r>
              <a:rPr lang="ru-RU" sz="1800" b="1" i="1" dirty="0"/>
              <a:t>Зависимым</a:t>
            </a:r>
            <a:r>
              <a:rPr lang="ru-RU" sz="1800" i="1" dirty="0"/>
              <a:t> </a:t>
            </a:r>
            <a:r>
              <a:rPr lang="ru-RU" sz="1800" dirty="0"/>
              <a:t>называют отказ, обусловленный отказом или неисправностью других элементов объекта (например, задир вкладыша коленчатого вала двигателя, вызванный отказом масляного насоса). </a:t>
            </a:r>
          </a:p>
          <a:p>
            <a:r>
              <a:rPr lang="ru-RU" sz="1800" b="1" i="1" dirty="0"/>
              <a:t>Независимый отказ </a:t>
            </a:r>
            <a:r>
              <a:rPr lang="ru-RU" sz="1800" dirty="0"/>
              <a:t>не связан с отказом других элементов (например, прокол шины на дороге).</a:t>
            </a:r>
          </a:p>
          <a:p>
            <a:r>
              <a:rPr lang="ru-RU" sz="1800" dirty="0"/>
              <a:t>По характеру изменения значений параметров объекта различают </a:t>
            </a:r>
            <a:r>
              <a:rPr lang="ru-RU" sz="1800" b="1" i="1" dirty="0"/>
              <a:t>внезапные и постепенные отказы</a:t>
            </a:r>
            <a:r>
              <a:rPr lang="ru-RU" sz="1800" dirty="0"/>
              <a:t>, определяемые возможностью прогнозирования момента их наступления. </a:t>
            </a:r>
          </a:p>
          <a:p>
            <a:r>
              <a:rPr lang="ru-RU" sz="1800" b="1" i="1" dirty="0"/>
              <a:t>Внезапный отказ </a:t>
            </a:r>
            <a:r>
              <a:rPr lang="ru-RU" sz="1800" dirty="0"/>
              <a:t>характеризуется скачкообразным изменением значений параметров объекта, т. е. это отказ, наступление которого невозможно предсказать с помощью предварительного контроля или диагностирования, например какое-либо повреждение или разрушение вследствие превышения допустимого уровня нагрузки. </a:t>
            </a:r>
          </a:p>
          <a:p>
            <a:r>
              <a:rPr lang="ru-RU" sz="1800" dirty="0"/>
              <a:t>Наступлению </a:t>
            </a:r>
            <a:r>
              <a:rPr lang="ru-RU" sz="1800" b="1" i="1" dirty="0"/>
              <a:t>постепенного отказа </a:t>
            </a:r>
            <a:r>
              <a:rPr lang="ru-RU" sz="1800" dirty="0"/>
              <a:t>предшествует непрерывное и монотонное изменение одного или нескольких параметров объекта, что позволяет предупредить его или принять меры по локализации нежелательных последствий.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431827A-22F6-4944-A73E-86F31C934DAE}" type="slidenum">
              <a:rPr lang="en-US" smtClean="0">
                <a:solidFill>
                  <a:schemeClr val="tx1"/>
                </a:solidFill>
              </a:rPr>
              <a:pPr>
                <a:defRPr/>
              </a:pPr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61988" y="860298"/>
            <a:ext cx="7467600" cy="4873752"/>
          </a:xfrm>
        </p:spPr>
        <p:txBody>
          <a:bodyPr/>
          <a:lstStyle/>
          <a:p>
            <a:r>
              <a:rPr lang="ru-RU" sz="2000" b="1" i="1" dirty="0" err="1"/>
              <a:t>Деградационный</a:t>
            </a:r>
            <a:r>
              <a:rPr lang="ru-RU" sz="2000" b="1" i="1" dirty="0"/>
              <a:t> отказ </a:t>
            </a:r>
            <a:r>
              <a:rPr lang="ru-RU" sz="2000" dirty="0"/>
              <a:t>обусловлен естественными процессами старения, изнашивания, коррозии и усталости деталей даже при соблюдении всех установленных правил и норм проектирования, изготовления и эксплуатации.</a:t>
            </a:r>
          </a:p>
          <a:p>
            <a:endParaRPr lang="ru-RU" sz="2000" dirty="0"/>
          </a:p>
          <a:p>
            <a:r>
              <a:rPr lang="ru-RU" sz="2000" b="1" i="1" dirty="0"/>
              <a:t>Перемежающийся отказ </a:t>
            </a:r>
            <a:r>
              <a:rPr lang="ru-RU" sz="2000" dirty="0"/>
              <a:t>может многократно возникать и самоустраняться, например нарушение работы приборов вследствие ослабления электрических контактов.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431827A-22F6-4944-A73E-86F31C934DAE}" type="slidenum">
              <a:rPr lang="en-US" smtClean="0">
                <a:solidFill>
                  <a:schemeClr val="tx1"/>
                </a:solidFill>
              </a:rPr>
              <a:pPr>
                <a:defRPr/>
              </a:pPr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199" y="676894"/>
            <a:ext cx="7998031" cy="4873752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None/>
            </a:pPr>
            <a:r>
              <a:rPr lang="kk-KZ" sz="2000" dirty="0"/>
              <a:t>Статистика отказов до настоящего времени является основным источником информации о надёжности машин и даёт представление о конструктивном и технологическом их совершенстве. 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ru-RU" sz="2000" b="1" dirty="0"/>
              <a:t>В зависимости от причины возникновения отказы подразделяются на: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ru-RU" sz="2000" b="1" dirty="0"/>
              <a:t>- конструкционные;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ru-RU" sz="2000" b="1" dirty="0"/>
              <a:t>- производственные; 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ru-RU" sz="2000" b="1" dirty="0"/>
              <a:t>- эксплуатационные.</a:t>
            </a:r>
          </a:p>
          <a:p>
            <a:pPr marL="0" indent="0" eaLnBrk="1" hangingPunct="1">
              <a:spcBef>
                <a:spcPct val="0"/>
              </a:spcBef>
              <a:buNone/>
            </a:pPr>
            <a:endParaRPr lang="ru-RU" sz="2000" dirty="0"/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ru-RU" sz="2000" dirty="0"/>
              <a:t>В первом случае наблюдается нарушения установленных правил и норм конструирования объекта, 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ru-RU" sz="2000" dirty="0"/>
              <a:t>во втором </a:t>
            </a:r>
            <a:r>
              <a:rPr lang="ru-RU" sz="2000" b="1" dirty="0"/>
              <a:t>- </a:t>
            </a:r>
            <a:r>
              <a:rPr lang="ru-RU" sz="2000" dirty="0"/>
              <a:t>несовершенство технологического процесса изготовления или ремонта объекта, 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ru-RU" sz="2000" dirty="0"/>
              <a:t>в третьем </a:t>
            </a:r>
            <a:r>
              <a:rPr lang="ru-RU" sz="2000" b="1" dirty="0"/>
              <a:t>-</a:t>
            </a:r>
            <a:r>
              <a:rPr lang="ru-RU" sz="2000" dirty="0"/>
              <a:t> отказ возникает в результате нарушения установленных правил и </a:t>
            </a:r>
            <a:r>
              <a:rPr lang="kk-KZ" sz="2000" dirty="0"/>
              <a:t>условий</a:t>
            </a:r>
            <a:r>
              <a:rPr lang="ru-RU" sz="2000" dirty="0"/>
              <a:t> эксплуатации объекта.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431827A-22F6-4944-A73E-86F31C934DAE}" type="slidenum">
              <a:rPr lang="en-US" smtClean="0">
                <a:solidFill>
                  <a:schemeClr val="tx1"/>
                </a:solidFill>
              </a:rPr>
              <a:pPr>
                <a:defRPr/>
              </a:pPr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sz="quarter" idx="1"/>
          </p:nvPr>
        </p:nvSpPr>
        <p:spPr>
          <a:xfrm>
            <a:off x="3781740" y="4225497"/>
            <a:ext cx="4763386" cy="1837701"/>
          </a:xfrm>
        </p:spPr>
        <p:txBody>
          <a:bodyPr/>
          <a:lstStyle/>
          <a:p>
            <a:pPr indent="-255588" eaLnBrk="1" hangingPunct="1">
              <a:buFont typeface="Wingdings" pitchFamily="2" charset="2"/>
              <a:buNone/>
              <a:defRPr/>
            </a:pPr>
            <a:r>
              <a:rPr lang="kk-KZ" sz="2200" dirty="0">
                <a:cs typeface="Times New Roman" pitchFamily="18" charset="0"/>
              </a:rPr>
              <a:t>	</a:t>
            </a:r>
          </a:p>
          <a:p>
            <a:pPr marL="0" indent="0" algn="ctr"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kk-KZ" sz="1600" dirty="0">
                <a:cs typeface="Times New Roman" pitchFamily="18" charset="0"/>
              </a:rPr>
              <a:t>Рисунок </a:t>
            </a:r>
            <a:r>
              <a:rPr lang="ru-RU" sz="1600" dirty="0">
                <a:cs typeface="Times New Roman" pitchFamily="18" charset="0"/>
              </a:rPr>
              <a:t>1. Графическое изображение отказов</a:t>
            </a:r>
            <a:r>
              <a:rPr lang="kk-KZ" sz="1600" dirty="0">
                <a:cs typeface="Times New Roman" pitchFamily="18" charset="0"/>
              </a:rPr>
              <a:t>:</a:t>
            </a:r>
            <a:r>
              <a:rPr lang="ru-RU" sz="1600" dirty="0">
                <a:cs typeface="Times New Roman" pitchFamily="18" charset="0"/>
              </a:rPr>
              <a:t> </a:t>
            </a:r>
          </a:p>
          <a:p>
            <a:pPr marL="0" indent="0" algn="ctr"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1600" dirty="0">
                <a:cs typeface="Times New Roman" pitchFamily="18" charset="0"/>
              </a:rPr>
              <a:t>1</a:t>
            </a:r>
            <a:r>
              <a:rPr lang="ru-RU" sz="1600" b="1" dirty="0"/>
              <a:t> - </a:t>
            </a:r>
            <a:r>
              <a:rPr lang="ru-RU" sz="1600" dirty="0" err="1">
                <a:cs typeface="Times New Roman" pitchFamily="18" charset="0"/>
              </a:rPr>
              <a:t>постоянн</a:t>
            </a:r>
            <a:r>
              <a:rPr lang="kk-KZ" sz="1600" dirty="0">
                <a:cs typeface="Times New Roman" pitchFamily="18" charset="0"/>
              </a:rPr>
              <a:t>ый</a:t>
            </a:r>
            <a:r>
              <a:rPr lang="ru-RU" sz="1600" dirty="0">
                <a:cs typeface="Times New Roman" pitchFamily="18" charset="0"/>
              </a:rPr>
              <a:t>; 2</a:t>
            </a:r>
            <a:r>
              <a:rPr lang="ru-RU" sz="1600" b="1" dirty="0"/>
              <a:t> - </a:t>
            </a:r>
            <a:r>
              <a:rPr lang="ru-RU" sz="1600" dirty="0">
                <a:cs typeface="Times New Roman" pitchFamily="18" charset="0"/>
              </a:rPr>
              <a:t>внезапный; 3</a:t>
            </a:r>
            <a:r>
              <a:rPr lang="ru-RU" sz="1600" b="1" dirty="0"/>
              <a:t> -</a:t>
            </a:r>
            <a:r>
              <a:rPr lang="ru-RU" sz="1600" dirty="0">
                <a:cs typeface="Times New Roman" pitchFamily="18" charset="0"/>
              </a:rPr>
              <a:t> перемежающийся; </a:t>
            </a:r>
          </a:p>
          <a:p>
            <a:pPr marL="0" indent="0" algn="ctr"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1600" dirty="0">
                <a:cs typeface="Times New Roman" pitchFamily="18" charset="0"/>
              </a:rPr>
              <a:t>А,В и С </a:t>
            </a:r>
            <a:r>
              <a:rPr lang="ru-RU" sz="1600" b="1" dirty="0"/>
              <a:t>-</a:t>
            </a:r>
            <a:r>
              <a:rPr lang="ru-RU" sz="1600" dirty="0">
                <a:cs typeface="Times New Roman" pitchFamily="18" charset="0"/>
              </a:rPr>
              <a:t> </a:t>
            </a:r>
            <a:r>
              <a:rPr lang="ru-RU" sz="1600" dirty="0" err="1">
                <a:cs typeface="Times New Roman" pitchFamily="18" charset="0"/>
              </a:rPr>
              <a:t>максимальн</a:t>
            </a:r>
            <a:r>
              <a:rPr lang="en-US" sz="1600" dirty="0">
                <a:cs typeface="Times New Roman" pitchFamily="18" charset="0"/>
              </a:rPr>
              <a:t>o</a:t>
            </a:r>
            <a:r>
              <a:rPr lang="ru-RU" sz="1600" dirty="0">
                <a:cs typeface="Times New Roman" pitchFamily="18" charset="0"/>
              </a:rPr>
              <a:t>е, минимальное и предельное значения свойства              </a:t>
            </a:r>
          </a:p>
          <a:p>
            <a:pPr indent="-255588" eaLnBrk="1" hangingPunct="1">
              <a:buFont typeface="Wingdings" pitchFamily="2" charset="2"/>
              <a:buNone/>
              <a:defRPr/>
            </a:pPr>
            <a:endParaRPr lang="ru-RU" sz="2000" dirty="0">
              <a:cs typeface="Times New Roman" pitchFamily="18" charset="0"/>
            </a:endParaRPr>
          </a:p>
        </p:txBody>
      </p:sp>
      <p:pic>
        <p:nvPicPr>
          <p:cNvPr id="15363" name="Рисунок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1740" y="1041990"/>
            <a:ext cx="5209860" cy="3183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6BBB9F1-4066-49CC-9917-677FDEC734AC}" type="slidenum">
              <a:rPr lang="en-US" smtClean="0">
                <a:solidFill>
                  <a:schemeClr val="tx1"/>
                </a:solidFill>
              </a:rPr>
              <a:pPr/>
              <a:t>9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304800" y="1231106"/>
            <a:ext cx="347694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/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процессе эксплуатации машины постепенно изменяется свойство, характеризуемое показателем К (рисунок 4.1), которое достигает предельного значения при </a:t>
            </a:r>
            <a:r>
              <a:rPr lang="en-US" sz="1400" dirty="0"/>
              <a:t>t</a:t>
            </a:r>
            <a:r>
              <a:rPr lang="en-US" sz="1400" baseline="-25000" dirty="0"/>
              <a:t>1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В этом случае наступает постепенный отказ. Машина подвергается восстановлению на протяжении некоторого времени </a:t>
            </a:r>
            <a:r>
              <a:rPr lang="en-US" sz="1400" dirty="0"/>
              <a:t>t</a:t>
            </a:r>
            <a:r>
              <a:rPr lang="en-US" sz="1400" baseline="-25000" dirty="0"/>
              <a:t>1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затем вступает в эксплуатацию с нормальными свойствами. При </a:t>
            </a:r>
            <a:r>
              <a:rPr lang="en-US" sz="1400" dirty="0"/>
              <a:t>t</a:t>
            </a:r>
            <a:r>
              <a:rPr lang="en-US" sz="1400" baseline="-25000" dirty="0"/>
              <a:t>2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возникает</a:t>
            </a:r>
            <a:r>
              <a:rPr kumimoji="0" lang="kk-K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внезапный отказ, характеризующийся тем, что значение этого показателя резко возрастает и мгновенно достигает предельного значения. Через некоторое время  </a:t>
            </a:r>
            <a:r>
              <a:rPr lang="en-US" sz="1400" dirty="0"/>
              <a:t>t</a:t>
            </a:r>
            <a:r>
              <a:rPr lang="en-US" sz="1400" baseline="-25000" dirty="0"/>
              <a:t>2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восстановленная машина вступает в работу с нормальным значением ее свойств. В момент </a:t>
            </a:r>
            <a:r>
              <a:rPr lang="en-US" sz="1400" dirty="0"/>
              <a:t>t</a:t>
            </a:r>
            <a:r>
              <a:rPr lang="en-US" sz="1400" baseline="-25000" dirty="0"/>
              <a:t>3</a:t>
            </a:r>
            <a:endParaRPr lang="ru-RU" sz="1400"/>
          </a:p>
          <a:p>
            <a:pPr lvl="0" defTabSz="914400"/>
            <a:r>
              <a:rPr kumimoji="0" lang="ru-RU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возможно 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резкое падение одного из свойств, но также и быстрое его восстановление, и машина продолжает нормально функционировать, т. е. в данном случае наступает перемежающийся отказ. </a:t>
            </a: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Метро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414</TotalTime>
  <Words>2917</Words>
  <Application>Microsoft Office PowerPoint</Application>
  <PresentationFormat>Экран (4:3)</PresentationFormat>
  <Paragraphs>259</Paragraphs>
  <Slides>42</Slides>
  <Notes>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52" baseType="lpstr">
      <vt:lpstr>Arial</vt:lpstr>
      <vt:lpstr>Bahnschrift Condensed</vt:lpstr>
      <vt:lpstr>Calibri</vt:lpstr>
      <vt:lpstr>Palatino Linotype</vt:lpstr>
      <vt:lpstr>Segoe UI Webfont</vt:lpstr>
      <vt:lpstr>Times New Roman</vt:lpstr>
      <vt:lpstr>Wingdings</vt:lpstr>
      <vt:lpstr>Wingdings 2</vt:lpstr>
      <vt:lpstr>Эркер</vt:lpstr>
      <vt:lpstr>Equation</vt:lpstr>
      <vt:lpstr>Презентация PowerPoint</vt:lpstr>
      <vt:lpstr>Надёжность машин при эксплуатации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 числу основных показателей долговечности относятся :</vt:lpstr>
      <vt:lpstr>Презентация PowerPoint</vt:lpstr>
      <vt:lpstr>Презентация PowerPoint</vt:lpstr>
      <vt:lpstr>Безотказность ремонтируемого объекта характеризуется следующими показателями:</vt:lpstr>
      <vt:lpstr>Презентация PowerPoint</vt:lpstr>
      <vt:lpstr>Презентация PowerPoint</vt:lpstr>
      <vt:lpstr>Презентация PowerPoint</vt:lpstr>
      <vt:lpstr>Для оценки ремонтопригодности объекта используют следующие показатели: </vt:lpstr>
      <vt:lpstr>Презентация PowerPoint</vt:lpstr>
      <vt:lpstr>   Для полной оценки надежности используют комплексные показатели, главными из которых являются:</vt:lpstr>
      <vt:lpstr>Презентация PowerPoint</vt:lpstr>
      <vt:lpstr>Презентация PowerPoint</vt:lpstr>
      <vt:lpstr>Презентация PowerPoint</vt:lpstr>
      <vt:lpstr>Трение и изнашивание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Направления повышения надежности </vt:lpstr>
      <vt:lpstr>Направления повышения надежности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Изменение технического состояния машин в процессе эксплуатации</dc:title>
  <dc:creator>Бану Ахметова</dc:creator>
  <cp:lastModifiedBy>Nurbol Kamzanov</cp:lastModifiedBy>
  <cp:revision>57</cp:revision>
  <dcterms:created xsi:type="dcterms:W3CDTF">2012-09-22T12:27:01Z</dcterms:created>
  <dcterms:modified xsi:type="dcterms:W3CDTF">2021-12-04T15:01:31Z</dcterms:modified>
</cp:coreProperties>
</file>