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7" r:id="rId1"/>
  </p:sldMasterIdLst>
  <p:notesMasterIdLst>
    <p:notesMasterId r:id="rId37"/>
  </p:notesMasterIdLst>
  <p:sldIdLst>
    <p:sldId id="29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90" r:id="rId34"/>
    <p:sldId id="288" r:id="rId35"/>
    <p:sldId id="289" r:id="rId3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Times New Roman" pitchFamily="18" charset="0"/>
        <a:ea typeface="+mn-ea"/>
        <a:cs typeface="Arial" charset="0"/>
      </a:defRPr>
    </a:lvl1pPr>
    <a:lvl2pPr marL="457200" algn="l" defTabSz="457200" rtl="0" fontAlgn="base">
      <a:spcBef>
        <a:spcPct val="0"/>
      </a:spcBef>
      <a:spcAft>
        <a:spcPct val="0"/>
      </a:spcAft>
      <a:defRPr kern="1200">
        <a:solidFill>
          <a:schemeClr val="tx1"/>
        </a:solidFill>
        <a:latin typeface="Times New Roman" pitchFamily="18" charset="0"/>
        <a:ea typeface="+mn-ea"/>
        <a:cs typeface="Arial" charset="0"/>
      </a:defRPr>
    </a:lvl2pPr>
    <a:lvl3pPr marL="914400" algn="l" defTabSz="457200" rtl="0" fontAlgn="base">
      <a:spcBef>
        <a:spcPct val="0"/>
      </a:spcBef>
      <a:spcAft>
        <a:spcPct val="0"/>
      </a:spcAft>
      <a:defRPr kern="1200">
        <a:solidFill>
          <a:schemeClr val="tx1"/>
        </a:solidFill>
        <a:latin typeface="Times New Roman" pitchFamily="18" charset="0"/>
        <a:ea typeface="+mn-ea"/>
        <a:cs typeface="Arial" charset="0"/>
      </a:defRPr>
    </a:lvl3pPr>
    <a:lvl4pPr marL="1371600" algn="l" defTabSz="457200" rtl="0" fontAlgn="base">
      <a:spcBef>
        <a:spcPct val="0"/>
      </a:spcBef>
      <a:spcAft>
        <a:spcPct val="0"/>
      </a:spcAft>
      <a:defRPr kern="1200">
        <a:solidFill>
          <a:schemeClr val="tx1"/>
        </a:solidFill>
        <a:latin typeface="Times New Roman" pitchFamily="18" charset="0"/>
        <a:ea typeface="+mn-ea"/>
        <a:cs typeface="Arial" charset="0"/>
      </a:defRPr>
    </a:lvl4pPr>
    <a:lvl5pPr marL="1828800" algn="l" defTabSz="457200"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37" d="100"/>
          <a:sy n="37" d="100"/>
        </p:scale>
        <p:origin x="792"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AE2C18-837D-6D4F-A7EA-E5CDDD35645B}" type="doc">
      <dgm:prSet loTypeId="urn:microsoft.com/office/officeart/2005/8/layout/process4" loCatId="process" qsTypeId="urn:microsoft.com/office/officeart/2005/8/quickstyle/simple1" qsCatId="simple" csTypeId="urn:microsoft.com/office/officeart/2005/8/colors/accent0_1" csCatId="mainScheme" phldr="1"/>
      <dgm:spPr/>
      <dgm:t>
        <a:bodyPr/>
        <a:lstStyle/>
        <a:p>
          <a:endParaRPr lang="en-US"/>
        </a:p>
      </dgm:t>
    </dgm:pt>
    <dgm:pt modelId="{79AD11DF-70C7-BD47-9E6F-059F1BFE84F7}">
      <dgm:prSet/>
      <dgm:spPr>
        <a:solidFill>
          <a:schemeClr val="accent1">
            <a:lumMod val="60000"/>
            <a:lumOff val="40000"/>
          </a:schemeClr>
        </a:solidFill>
      </dgm:spPr>
      <dgm:t>
        <a:bodyPr/>
        <a:lstStyle/>
        <a:p>
          <a:pPr rtl="0"/>
          <a:r>
            <a:rPr lang="en-US" b="1" i="1" dirty="0" err="1"/>
            <a:t>Общей</a:t>
          </a:r>
          <a:r>
            <a:rPr lang="en-US" b="1" i="1" dirty="0"/>
            <a:t> </a:t>
          </a:r>
          <a:r>
            <a:rPr lang="en-US" b="1" i="1" dirty="0" err="1"/>
            <a:t>системой</a:t>
          </a:r>
          <a:r>
            <a:rPr lang="en-US" b="1" i="1" dirty="0"/>
            <a:t> </a:t>
          </a:r>
          <a:r>
            <a:rPr lang="en-US" b="1" i="1" dirty="0" err="1"/>
            <a:t>технического</a:t>
          </a:r>
          <a:r>
            <a:rPr lang="en-US" b="1" i="1" dirty="0"/>
            <a:t> </a:t>
          </a:r>
          <a:r>
            <a:rPr lang="en-US" b="1" i="1" dirty="0" err="1"/>
            <a:t>диагностирования</a:t>
          </a:r>
          <a:r>
            <a:rPr lang="en-US" b="1" i="1" dirty="0"/>
            <a:t> </a:t>
          </a:r>
          <a:r>
            <a:rPr lang="en-US" b="0" dirty="0" err="1"/>
            <a:t>устанавливается</a:t>
          </a:r>
          <a:r>
            <a:rPr lang="en-US" b="0" dirty="0"/>
            <a:t> </a:t>
          </a:r>
          <a:r>
            <a:rPr lang="en-US" b="0" dirty="0" err="1"/>
            <a:t>техническое</a:t>
          </a:r>
          <a:r>
            <a:rPr lang="en-US" b="0" dirty="0"/>
            <a:t> </a:t>
          </a:r>
          <a:r>
            <a:rPr lang="en-US" b="0" dirty="0" err="1"/>
            <a:t>состояние</a:t>
          </a:r>
          <a:r>
            <a:rPr lang="en-US" b="0" dirty="0"/>
            <a:t> </a:t>
          </a:r>
          <a:r>
            <a:rPr lang="en-US" b="0" dirty="0" err="1"/>
            <a:t>всего</a:t>
          </a:r>
          <a:r>
            <a:rPr lang="en-US" b="0" dirty="0"/>
            <a:t> </a:t>
          </a:r>
          <a:r>
            <a:rPr lang="en-US" b="0" dirty="0" err="1"/>
            <a:t>объекта</a:t>
          </a:r>
          <a:r>
            <a:rPr lang="en-US" b="0" dirty="0"/>
            <a:t> </a:t>
          </a:r>
          <a:r>
            <a:rPr lang="en-US" b="0" dirty="0" err="1"/>
            <a:t>в</a:t>
          </a:r>
          <a:r>
            <a:rPr lang="en-US" b="0" dirty="0"/>
            <a:t> </a:t>
          </a:r>
          <a:r>
            <a:rPr lang="en-US" b="0" dirty="0" err="1"/>
            <a:t>целом</a:t>
          </a:r>
          <a:endParaRPr lang="en-US" dirty="0"/>
        </a:p>
      </dgm:t>
    </dgm:pt>
    <dgm:pt modelId="{088C0B88-AEAE-6E42-88F6-0522F2DC1FF8}" type="parTrans" cxnId="{FFFEF6A3-5900-5045-B6AE-F036A3B9C0A8}">
      <dgm:prSet/>
      <dgm:spPr/>
      <dgm:t>
        <a:bodyPr/>
        <a:lstStyle/>
        <a:p>
          <a:endParaRPr lang="en-US"/>
        </a:p>
      </dgm:t>
    </dgm:pt>
    <dgm:pt modelId="{D9ED8C39-92E2-6E4B-9C20-1003CB9B845E}" type="sibTrans" cxnId="{FFFEF6A3-5900-5045-B6AE-F036A3B9C0A8}">
      <dgm:prSet/>
      <dgm:spPr/>
      <dgm:t>
        <a:bodyPr/>
        <a:lstStyle/>
        <a:p>
          <a:endParaRPr lang="en-US"/>
        </a:p>
      </dgm:t>
    </dgm:pt>
    <dgm:pt modelId="{E13779CD-6F98-BB47-B69C-D2CCB5A414B7}">
      <dgm:prSet/>
      <dgm:spPr>
        <a:solidFill>
          <a:schemeClr val="accent1">
            <a:lumMod val="40000"/>
            <a:lumOff val="60000"/>
          </a:schemeClr>
        </a:solidFill>
      </dgm:spPr>
      <dgm:t>
        <a:bodyPr/>
        <a:lstStyle/>
        <a:p>
          <a:pPr rtl="0"/>
          <a:r>
            <a:rPr lang="ru-RU" b="1" i="1" dirty="0"/>
            <a:t>Локальной системой</a:t>
          </a:r>
          <a:r>
            <a:rPr lang="ru-RU" b="1" dirty="0"/>
            <a:t> </a:t>
          </a:r>
          <a:r>
            <a:rPr lang="ru-RU" b="0" dirty="0"/>
            <a:t> устанавливается техническое состояние его отдельных частей.</a:t>
          </a:r>
        </a:p>
      </dgm:t>
    </dgm:pt>
    <dgm:pt modelId="{82070D68-4A16-DB4A-A5AF-D766F0906C1B}" type="parTrans" cxnId="{51297FAF-A8FC-CC40-96A8-46847BC0B018}">
      <dgm:prSet/>
      <dgm:spPr/>
      <dgm:t>
        <a:bodyPr/>
        <a:lstStyle/>
        <a:p>
          <a:endParaRPr lang="en-US"/>
        </a:p>
      </dgm:t>
    </dgm:pt>
    <dgm:pt modelId="{FE5AF036-472C-C840-BDF7-5F777DDEB37C}" type="sibTrans" cxnId="{51297FAF-A8FC-CC40-96A8-46847BC0B018}">
      <dgm:prSet/>
      <dgm:spPr/>
      <dgm:t>
        <a:bodyPr/>
        <a:lstStyle/>
        <a:p>
          <a:endParaRPr lang="en-US"/>
        </a:p>
      </dgm:t>
    </dgm:pt>
    <dgm:pt modelId="{109B2262-C297-B84E-A760-AE93BE957BC1}" type="pres">
      <dgm:prSet presAssocID="{E1AE2C18-837D-6D4F-A7EA-E5CDDD35645B}" presName="Name0" presStyleCnt="0">
        <dgm:presLayoutVars>
          <dgm:dir/>
          <dgm:animLvl val="lvl"/>
          <dgm:resizeHandles val="exact"/>
        </dgm:presLayoutVars>
      </dgm:prSet>
      <dgm:spPr/>
    </dgm:pt>
    <dgm:pt modelId="{136DBB76-6D67-D844-98F2-0D7E8ACBC817}" type="pres">
      <dgm:prSet presAssocID="{E13779CD-6F98-BB47-B69C-D2CCB5A414B7}" presName="boxAndChildren" presStyleCnt="0"/>
      <dgm:spPr/>
    </dgm:pt>
    <dgm:pt modelId="{5CCBABB6-0F94-F04B-BA12-38F4D1D9B722}" type="pres">
      <dgm:prSet presAssocID="{E13779CD-6F98-BB47-B69C-D2CCB5A414B7}" presName="parentTextBox" presStyleLbl="node1" presStyleIdx="0" presStyleCnt="2"/>
      <dgm:spPr/>
    </dgm:pt>
    <dgm:pt modelId="{79963EF6-C134-3C4D-9F63-13696016B79D}" type="pres">
      <dgm:prSet presAssocID="{D9ED8C39-92E2-6E4B-9C20-1003CB9B845E}" presName="sp" presStyleCnt="0"/>
      <dgm:spPr/>
    </dgm:pt>
    <dgm:pt modelId="{4BFBA1A5-6DEF-BF4F-BEB9-90A5F2920884}" type="pres">
      <dgm:prSet presAssocID="{79AD11DF-70C7-BD47-9E6F-059F1BFE84F7}" presName="arrowAndChildren" presStyleCnt="0"/>
      <dgm:spPr/>
    </dgm:pt>
    <dgm:pt modelId="{5C125C58-FB15-C04D-ACBC-00778D0A87FA}" type="pres">
      <dgm:prSet presAssocID="{79AD11DF-70C7-BD47-9E6F-059F1BFE84F7}" presName="parentTextArrow" presStyleLbl="node1" presStyleIdx="1" presStyleCnt="2"/>
      <dgm:spPr/>
    </dgm:pt>
  </dgm:ptLst>
  <dgm:cxnLst>
    <dgm:cxn modelId="{3C83CB06-0FDA-4F7C-8D07-82BD61E00314}" type="presOf" srcId="{E1AE2C18-837D-6D4F-A7EA-E5CDDD35645B}" destId="{109B2262-C297-B84E-A760-AE93BE957BC1}" srcOrd="0" destOrd="0" presId="urn:microsoft.com/office/officeart/2005/8/layout/process4"/>
    <dgm:cxn modelId="{C5A7D768-33A5-4CCC-9F62-03DB387DA3C0}" type="presOf" srcId="{79AD11DF-70C7-BD47-9E6F-059F1BFE84F7}" destId="{5C125C58-FB15-C04D-ACBC-00778D0A87FA}" srcOrd="0" destOrd="0" presId="urn:microsoft.com/office/officeart/2005/8/layout/process4"/>
    <dgm:cxn modelId="{FFFEF6A3-5900-5045-B6AE-F036A3B9C0A8}" srcId="{E1AE2C18-837D-6D4F-A7EA-E5CDDD35645B}" destId="{79AD11DF-70C7-BD47-9E6F-059F1BFE84F7}" srcOrd="0" destOrd="0" parTransId="{088C0B88-AEAE-6E42-88F6-0522F2DC1FF8}" sibTransId="{D9ED8C39-92E2-6E4B-9C20-1003CB9B845E}"/>
    <dgm:cxn modelId="{51297FAF-A8FC-CC40-96A8-46847BC0B018}" srcId="{E1AE2C18-837D-6D4F-A7EA-E5CDDD35645B}" destId="{E13779CD-6F98-BB47-B69C-D2CCB5A414B7}" srcOrd="1" destOrd="0" parTransId="{82070D68-4A16-DB4A-A5AF-D766F0906C1B}" sibTransId="{FE5AF036-472C-C840-BDF7-5F777DDEB37C}"/>
    <dgm:cxn modelId="{D381D5EE-CFB7-478B-BC75-503E3BF7067B}" type="presOf" srcId="{E13779CD-6F98-BB47-B69C-D2CCB5A414B7}" destId="{5CCBABB6-0F94-F04B-BA12-38F4D1D9B722}" srcOrd="0" destOrd="0" presId="urn:microsoft.com/office/officeart/2005/8/layout/process4"/>
    <dgm:cxn modelId="{A98F681C-970C-4041-8127-6C4347D80D6C}" type="presParOf" srcId="{109B2262-C297-B84E-A760-AE93BE957BC1}" destId="{136DBB76-6D67-D844-98F2-0D7E8ACBC817}" srcOrd="0" destOrd="0" presId="urn:microsoft.com/office/officeart/2005/8/layout/process4"/>
    <dgm:cxn modelId="{0385E6EA-A513-4882-A71F-43E5ABD7758E}" type="presParOf" srcId="{136DBB76-6D67-D844-98F2-0D7E8ACBC817}" destId="{5CCBABB6-0F94-F04B-BA12-38F4D1D9B722}" srcOrd="0" destOrd="0" presId="urn:microsoft.com/office/officeart/2005/8/layout/process4"/>
    <dgm:cxn modelId="{845BC053-D6EE-42B1-9199-1B58C1EBEE18}" type="presParOf" srcId="{109B2262-C297-B84E-A760-AE93BE957BC1}" destId="{79963EF6-C134-3C4D-9F63-13696016B79D}" srcOrd="1" destOrd="0" presId="urn:microsoft.com/office/officeart/2005/8/layout/process4"/>
    <dgm:cxn modelId="{AE2E45B1-C1C7-4C5F-A094-D24311414BE3}" type="presParOf" srcId="{109B2262-C297-B84E-A760-AE93BE957BC1}" destId="{4BFBA1A5-6DEF-BF4F-BEB9-90A5F2920884}" srcOrd="2" destOrd="0" presId="urn:microsoft.com/office/officeart/2005/8/layout/process4"/>
    <dgm:cxn modelId="{2FE5B14E-610E-4B7E-8A65-F54217A3587B}" type="presParOf" srcId="{4BFBA1A5-6DEF-BF4F-BEB9-90A5F2920884}" destId="{5C125C58-FB15-C04D-ACBC-00778D0A87FA}"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A69386-A20B-3A4D-B0B9-4AAC7FF2827B}" type="doc">
      <dgm:prSet loTypeId="urn:microsoft.com/office/officeart/2005/8/layout/target3" loCatId="relationship" qsTypeId="urn:microsoft.com/office/officeart/2005/8/quickstyle/3D1" qsCatId="3D" csTypeId="urn:microsoft.com/office/officeart/2005/8/colors/accent0_1" csCatId="mainScheme" phldr="1"/>
      <dgm:spPr/>
      <dgm:t>
        <a:bodyPr/>
        <a:lstStyle/>
        <a:p>
          <a:endParaRPr lang="en-US"/>
        </a:p>
      </dgm:t>
    </dgm:pt>
    <dgm:pt modelId="{7692C75B-95AE-3545-A670-949172CDF5C0}">
      <dgm:prSet custT="1"/>
      <dgm:spPr>
        <a:solidFill>
          <a:schemeClr val="accent1">
            <a:lumMod val="20000"/>
            <a:lumOff val="80000"/>
            <a:alpha val="90000"/>
          </a:schemeClr>
        </a:solidFill>
      </dgm:spPr>
      <dgm:t>
        <a:bodyPr/>
        <a:lstStyle/>
        <a:p>
          <a:pPr rtl="0"/>
          <a:r>
            <a:rPr lang="ru-RU" sz="2900" b="0" dirty="0"/>
            <a:t>р</a:t>
          </a:r>
          <a:r>
            <a:rPr lang="en-US" sz="2900" b="0" dirty="0" err="1"/>
            <a:t>учные</a:t>
          </a:r>
          <a:endParaRPr lang="en-US" sz="2900" dirty="0"/>
        </a:p>
      </dgm:t>
    </dgm:pt>
    <dgm:pt modelId="{7B0546C3-FE28-B843-A7A5-A95C06C010D5}" type="parTrans" cxnId="{D066CFA3-9442-F449-974B-8B791A7DBB89}">
      <dgm:prSet/>
      <dgm:spPr/>
      <dgm:t>
        <a:bodyPr/>
        <a:lstStyle/>
        <a:p>
          <a:endParaRPr lang="en-US"/>
        </a:p>
      </dgm:t>
    </dgm:pt>
    <dgm:pt modelId="{4A5E688B-2A00-444D-B117-7F146DF6991F}" type="sibTrans" cxnId="{D066CFA3-9442-F449-974B-8B791A7DBB89}">
      <dgm:prSet/>
      <dgm:spPr/>
      <dgm:t>
        <a:bodyPr/>
        <a:lstStyle/>
        <a:p>
          <a:endParaRPr lang="en-US"/>
        </a:p>
      </dgm:t>
    </dgm:pt>
    <dgm:pt modelId="{2A7F2902-6D0A-0949-BC64-3755A06543FE}">
      <dgm:prSet custT="1"/>
      <dgm:spPr>
        <a:solidFill>
          <a:schemeClr val="accent1">
            <a:lumMod val="20000"/>
            <a:lumOff val="80000"/>
            <a:alpha val="90000"/>
          </a:schemeClr>
        </a:solidFill>
      </dgm:spPr>
      <dgm:t>
        <a:bodyPr/>
        <a:lstStyle/>
        <a:p>
          <a:pPr rtl="0"/>
          <a:r>
            <a:rPr lang="en-US" sz="2900" b="0" dirty="0" err="1"/>
            <a:t>автоматизированные</a:t>
          </a:r>
          <a:endParaRPr lang="en-US" sz="2900" dirty="0"/>
        </a:p>
      </dgm:t>
    </dgm:pt>
    <dgm:pt modelId="{1E54A0D2-C6CF-5344-88F4-AA5FFEDE2E74}" type="parTrans" cxnId="{0028CCCC-573B-BC4F-9471-FE68ACF3AEE9}">
      <dgm:prSet/>
      <dgm:spPr/>
      <dgm:t>
        <a:bodyPr/>
        <a:lstStyle/>
        <a:p>
          <a:endParaRPr lang="en-US"/>
        </a:p>
      </dgm:t>
    </dgm:pt>
    <dgm:pt modelId="{86FCB3B2-7801-1842-9052-6B18D9131890}" type="sibTrans" cxnId="{0028CCCC-573B-BC4F-9471-FE68ACF3AEE9}">
      <dgm:prSet/>
      <dgm:spPr/>
      <dgm:t>
        <a:bodyPr/>
        <a:lstStyle/>
        <a:p>
          <a:endParaRPr lang="en-US"/>
        </a:p>
      </dgm:t>
    </dgm:pt>
    <dgm:pt modelId="{5FD91C84-0BD6-7147-8CDA-A57B7739872B}">
      <dgm:prSet custT="1"/>
      <dgm:spPr>
        <a:solidFill>
          <a:schemeClr val="accent1">
            <a:lumMod val="20000"/>
            <a:lumOff val="80000"/>
            <a:alpha val="90000"/>
          </a:schemeClr>
        </a:solidFill>
      </dgm:spPr>
      <dgm:t>
        <a:bodyPr/>
        <a:lstStyle/>
        <a:p>
          <a:pPr rtl="0"/>
          <a:r>
            <a:rPr lang="ru-RU" sz="2900" b="0" dirty="0"/>
            <a:t>автоматические</a:t>
          </a:r>
          <a:endParaRPr lang="en-US" sz="2900" b="0" dirty="0"/>
        </a:p>
      </dgm:t>
    </dgm:pt>
    <dgm:pt modelId="{C208C000-2350-124B-975F-65BE99099D5A}" type="parTrans" cxnId="{CFF89547-4757-564D-B9D9-9983826067C6}">
      <dgm:prSet/>
      <dgm:spPr/>
      <dgm:t>
        <a:bodyPr/>
        <a:lstStyle/>
        <a:p>
          <a:endParaRPr lang="en-US"/>
        </a:p>
      </dgm:t>
    </dgm:pt>
    <dgm:pt modelId="{FE320C40-DB9C-6F43-AB74-0719EBA980EE}" type="sibTrans" cxnId="{CFF89547-4757-564D-B9D9-9983826067C6}">
      <dgm:prSet/>
      <dgm:spPr/>
      <dgm:t>
        <a:bodyPr/>
        <a:lstStyle/>
        <a:p>
          <a:endParaRPr lang="en-US"/>
        </a:p>
      </dgm:t>
    </dgm:pt>
    <dgm:pt modelId="{73BB1C9A-930C-DD43-967E-E2BC6CADC18F}" type="pres">
      <dgm:prSet presAssocID="{57A69386-A20B-3A4D-B0B9-4AAC7FF2827B}" presName="Name0" presStyleCnt="0">
        <dgm:presLayoutVars>
          <dgm:chMax val="7"/>
          <dgm:dir/>
          <dgm:animLvl val="lvl"/>
          <dgm:resizeHandles val="exact"/>
        </dgm:presLayoutVars>
      </dgm:prSet>
      <dgm:spPr/>
    </dgm:pt>
    <dgm:pt modelId="{6F6B51F7-4C07-DA4C-80A2-9F1DA9B68E25}" type="pres">
      <dgm:prSet presAssocID="{7692C75B-95AE-3545-A670-949172CDF5C0}" presName="circle1" presStyleLbl="node1" presStyleIdx="0" presStyleCnt="3"/>
      <dgm:spPr>
        <a:solidFill>
          <a:schemeClr val="accent1">
            <a:lumMod val="50000"/>
          </a:schemeClr>
        </a:solidFill>
      </dgm:spPr>
    </dgm:pt>
    <dgm:pt modelId="{21CA336D-00D1-2C44-B835-0F177995110B}" type="pres">
      <dgm:prSet presAssocID="{7692C75B-95AE-3545-A670-949172CDF5C0}" presName="space" presStyleCnt="0"/>
      <dgm:spPr/>
    </dgm:pt>
    <dgm:pt modelId="{579B0C68-DBCA-7B45-B3D9-BA0D6D2ED4D6}" type="pres">
      <dgm:prSet presAssocID="{7692C75B-95AE-3545-A670-949172CDF5C0}" presName="rect1" presStyleLbl="alignAcc1" presStyleIdx="0" presStyleCnt="3"/>
      <dgm:spPr/>
    </dgm:pt>
    <dgm:pt modelId="{F2FA4671-AD96-DB4C-88B5-CA74AE4B95D0}" type="pres">
      <dgm:prSet presAssocID="{2A7F2902-6D0A-0949-BC64-3755A06543FE}" presName="vertSpace2" presStyleLbl="node1" presStyleIdx="0" presStyleCnt="3"/>
      <dgm:spPr/>
    </dgm:pt>
    <dgm:pt modelId="{6299BE20-574C-F047-A386-8494E5CA65EE}" type="pres">
      <dgm:prSet presAssocID="{2A7F2902-6D0A-0949-BC64-3755A06543FE}" presName="circle2" presStyleLbl="node1" presStyleIdx="1" presStyleCnt="3"/>
      <dgm:spPr>
        <a:solidFill>
          <a:schemeClr val="accent1">
            <a:lumMod val="75000"/>
          </a:schemeClr>
        </a:solidFill>
      </dgm:spPr>
    </dgm:pt>
    <dgm:pt modelId="{9A73510E-3C00-5148-BA8B-B794919371A7}" type="pres">
      <dgm:prSet presAssocID="{2A7F2902-6D0A-0949-BC64-3755A06543FE}" presName="rect2" presStyleLbl="alignAcc1" presStyleIdx="1" presStyleCnt="3"/>
      <dgm:spPr/>
    </dgm:pt>
    <dgm:pt modelId="{ADE39FEF-CA3B-6B4F-B0AC-A724F063DA4F}" type="pres">
      <dgm:prSet presAssocID="{5FD91C84-0BD6-7147-8CDA-A57B7739872B}" presName="vertSpace3" presStyleLbl="node1" presStyleIdx="1" presStyleCnt="3"/>
      <dgm:spPr/>
    </dgm:pt>
    <dgm:pt modelId="{0EA1C901-5EA3-C842-8BBD-F08C09886D37}" type="pres">
      <dgm:prSet presAssocID="{5FD91C84-0BD6-7147-8CDA-A57B7739872B}" presName="circle3" presStyleLbl="node1" presStyleIdx="2" presStyleCnt="3"/>
      <dgm:spPr>
        <a:solidFill>
          <a:schemeClr val="accent1">
            <a:lumMod val="60000"/>
            <a:lumOff val="40000"/>
          </a:schemeClr>
        </a:solidFill>
      </dgm:spPr>
    </dgm:pt>
    <dgm:pt modelId="{560D2C5F-28A7-1046-AEE2-356BA55B9296}" type="pres">
      <dgm:prSet presAssocID="{5FD91C84-0BD6-7147-8CDA-A57B7739872B}" presName="rect3" presStyleLbl="alignAcc1" presStyleIdx="2" presStyleCnt="3"/>
      <dgm:spPr/>
    </dgm:pt>
    <dgm:pt modelId="{DE0FB2D2-5B93-AF47-AA99-01D5D3ED6A20}" type="pres">
      <dgm:prSet presAssocID="{7692C75B-95AE-3545-A670-949172CDF5C0}" presName="rect1ParTxNoCh" presStyleLbl="alignAcc1" presStyleIdx="2" presStyleCnt="3">
        <dgm:presLayoutVars>
          <dgm:chMax val="1"/>
          <dgm:bulletEnabled val="1"/>
        </dgm:presLayoutVars>
      </dgm:prSet>
      <dgm:spPr/>
    </dgm:pt>
    <dgm:pt modelId="{29D21408-90A3-AA4D-AE50-306E5378B85B}" type="pres">
      <dgm:prSet presAssocID="{2A7F2902-6D0A-0949-BC64-3755A06543FE}" presName="rect2ParTxNoCh" presStyleLbl="alignAcc1" presStyleIdx="2" presStyleCnt="3">
        <dgm:presLayoutVars>
          <dgm:chMax val="1"/>
          <dgm:bulletEnabled val="1"/>
        </dgm:presLayoutVars>
      </dgm:prSet>
      <dgm:spPr/>
    </dgm:pt>
    <dgm:pt modelId="{E07F3590-80D5-1245-B5A5-31252C12E8BC}" type="pres">
      <dgm:prSet presAssocID="{5FD91C84-0BD6-7147-8CDA-A57B7739872B}" presName="rect3ParTxNoCh" presStyleLbl="alignAcc1" presStyleIdx="2" presStyleCnt="3">
        <dgm:presLayoutVars>
          <dgm:chMax val="1"/>
          <dgm:bulletEnabled val="1"/>
        </dgm:presLayoutVars>
      </dgm:prSet>
      <dgm:spPr/>
    </dgm:pt>
  </dgm:ptLst>
  <dgm:cxnLst>
    <dgm:cxn modelId="{DD8F130E-9175-41A2-84C3-41D28207D1A7}" type="presOf" srcId="{5FD91C84-0BD6-7147-8CDA-A57B7739872B}" destId="{E07F3590-80D5-1245-B5A5-31252C12E8BC}" srcOrd="1" destOrd="0" presId="urn:microsoft.com/office/officeart/2005/8/layout/target3"/>
    <dgm:cxn modelId="{EF0AED16-491E-4FC0-9794-F342FB76610C}" type="presOf" srcId="{7692C75B-95AE-3545-A670-949172CDF5C0}" destId="{DE0FB2D2-5B93-AF47-AA99-01D5D3ED6A20}" srcOrd="1" destOrd="0" presId="urn:microsoft.com/office/officeart/2005/8/layout/target3"/>
    <dgm:cxn modelId="{5D415B62-1174-403B-A4DA-5F86A3767D37}" type="presOf" srcId="{2A7F2902-6D0A-0949-BC64-3755A06543FE}" destId="{9A73510E-3C00-5148-BA8B-B794919371A7}" srcOrd="0" destOrd="0" presId="urn:microsoft.com/office/officeart/2005/8/layout/target3"/>
    <dgm:cxn modelId="{1891E143-A7BE-425C-95BE-C95425090442}" type="presOf" srcId="{5FD91C84-0BD6-7147-8CDA-A57B7739872B}" destId="{560D2C5F-28A7-1046-AEE2-356BA55B9296}" srcOrd="0" destOrd="0" presId="urn:microsoft.com/office/officeart/2005/8/layout/target3"/>
    <dgm:cxn modelId="{CFF89547-4757-564D-B9D9-9983826067C6}" srcId="{57A69386-A20B-3A4D-B0B9-4AAC7FF2827B}" destId="{5FD91C84-0BD6-7147-8CDA-A57B7739872B}" srcOrd="2" destOrd="0" parTransId="{C208C000-2350-124B-975F-65BE99099D5A}" sibTransId="{FE320C40-DB9C-6F43-AB74-0719EBA980EE}"/>
    <dgm:cxn modelId="{2B806F9A-AF9C-4E35-9750-B92224F708E1}" type="presOf" srcId="{2A7F2902-6D0A-0949-BC64-3755A06543FE}" destId="{29D21408-90A3-AA4D-AE50-306E5378B85B}" srcOrd="1" destOrd="0" presId="urn:microsoft.com/office/officeart/2005/8/layout/target3"/>
    <dgm:cxn modelId="{D066CFA3-9442-F449-974B-8B791A7DBB89}" srcId="{57A69386-A20B-3A4D-B0B9-4AAC7FF2827B}" destId="{7692C75B-95AE-3545-A670-949172CDF5C0}" srcOrd="0" destOrd="0" parTransId="{7B0546C3-FE28-B843-A7A5-A95C06C010D5}" sibTransId="{4A5E688B-2A00-444D-B117-7F146DF6991F}"/>
    <dgm:cxn modelId="{EE0FBCA4-DBA2-4B62-A7DA-2858518FE5CC}" type="presOf" srcId="{57A69386-A20B-3A4D-B0B9-4AAC7FF2827B}" destId="{73BB1C9A-930C-DD43-967E-E2BC6CADC18F}" srcOrd="0" destOrd="0" presId="urn:microsoft.com/office/officeart/2005/8/layout/target3"/>
    <dgm:cxn modelId="{0028CCCC-573B-BC4F-9471-FE68ACF3AEE9}" srcId="{57A69386-A20B-3A4D-B0B9-4AAC7FF2827B}" destId="{2A7F2902-6D0A-0949-BC64-3755A06543FE}" srcOrd="1" destOrd="0" parTransId="{1E54A0D2-C6CF-5344-88F4-AA5FFEDE2E74}" sibTransId="{86FCB3B2-7801-1842-9052-6B18D9131890}"/>
    <dgm:cxn modelId="{D91412E7-CE68-4910-B1CE-EA6B338AA527}" type="presOf" srcId="{7692C75B-95AE-3545-A670-949172CDF5C0}" destId="{579B0C68-DBCA-7B45-B3D9-BA0D6D2ED4D6}" srcOrd="0" destOrd="0" presId="urn:microsoft.com/office/officeart/2005/8/layout/target3"/>
    <dgm:cxn modelId="{5F236612-A482-42E7-8549-5E7B27C708F3}" type="presParOf" srcId="{73BB1C9A-930C-DD43-967E-E2BC6CADC18F}" destId="{6F6B51F7-4C07-DA4C-80A2-9F1DA9B68E25}" srcOrd="0" destOrd="0" presId="urn:microsoft.com/office/officeart/2005/8/layout/target3"/>
    <dgm:cxn modelId="{1FA6AC25-2629-4778-B205-462BFD0995A5}" type="presParOf" srcId="{73BB1C9A-930C-DD43-967E-E2BC6CADC18F}" destId="{21CA336D-00D1-2C44-B835-0F177995110B}" srcOrd="1" destOrd="0" presId="urn:microsoft.com/office/officeart/2005/8/layout/target3"/>
    <dgm:cxn modelId="{0AA663FC-0A07-4E67-BD16-DC75046D64A6}" type="presParOf" srcId="{73BB1C9A-930C-DD43-967E-E2BC6CADC18F}" destId="{579B0C68-DBCA-7B45-B3D9-BA0D6D2ED4D6}" srcOrd="2" destOrd="0" presId="urn:microsoft.com/office/officeart/2005/8/layout/target3"/>
    <dgm:cxn modelId="{A9D0E236-A678-4EDC-B426-F4F6F76A5C36}" type="presParOf" srcId="{73BB1C9A-930C-DD43-967E-E2BC6CADC18F}" destId="{F2FA4671-AD96-DB4C-88B5-CA74AE4B95D0}" srcOrd="3" destOrd="0" presId="urn:microsoft.com/office/officeart/2005/8/layout/target3"/>
    <dgm:cxn modelId="{2FCFED0D-01F0-462C-B83F-E21A44DA040D}" type="presParOf" srcId="{73BB1C9A-930C-DD43-967E-E2BC6CADC18F}" destId="{6299BE20-574C-F047-A386-8494E5CA65EE}" srcOrd="4" destOrd="0" presId="urn:microsoft.com/office/officeart/2005/8/layout/target3"/>
    <dgm:cxn modelId="{1998145D-F2E3-4023-9031-20AC3F37C420}" type="presParOf" srcId="{73BB1C9A-930C-DD43-967E-E2BC6CADC18F}" destId="{9A73510E-3C00-5148-BA8B-B794919371A7}" srcOrd="5" destOrd="0" presId="urn:microsoft.com/office/officeart/2005/8/layout/target3"/>
    <dgm:cxn modelId="{9E9181E8-D801-4B14-BD51-0FA34AC17555}" type="presParOf" srcId="{73BB1C9A-930C-DD43-967E-E2BC6CADC18F}" destId="{ADE39FEF-CA3B-6B4F-B0AC-A724F063DA4F}" srcOrd="6" destOrd="0" presId="urn:microsoft.com/office/officeart/2005/8/layout/target3"/>
    <dgm:cxn modelId="{C4C180C1-6923-4BD1-ACD0-EA574A63EA0A}" type="presParOf" srcId="{73BB1C9A-930C-DD43-967E-E2BC6CADC18F}" destId="{0EA1C901-5EA3-C842-8BBD-F08C09886D37}" srcOrd="7" destOrd="0" presId="urn:microsoft.com/office/officeart/2005/8/layout/target3"/>
    <dgm:cxn modelId="{A8B40AEA-528B-4B97-BB6F-428A9C15D70A}" type="presParOf" srcId="{73BB1C9A-930C-DD43-967E-E2BC6CADC18F}" destId="{560D2C5F-28A7-1046-AEE2-356BA55B9296}" srcOrd="8" destOrd="0" presId="urn:microsoft.com/office/officeart/2005/8/layout/target3"/>
    <dgm:cxn modelId="{2D97FF67-6A83-4C50-A69F-9E6B20984B4B}" type="presParOf" srcId="{73BB1C9A-930C-DD43-967E-E2BC6CADC18F}" destId="{DE0FB2D2-5B93-AF47-AA99-01D5D3ED6A20}" srcOrd="9" destOrd="0" presId="urn:microsoft.com/office/officeart/2005/8/layout/target3"/>
    <dgm:cxn modelId="{AF17F83C-3E35-4256-BF51-905029D54416}" type="presParOf" srcId="{73BB1C9A-930C-DD43-967E-E2BC6CADC18F}" destId="{29D21408-90A3-AA4D-AE50-306E5378B85B}" srcOrd="10" destOrd="0" presId="urn:microsoft.com/office/officeart/2005/8/layout/target3"/>
    <dgm:cxn modelId="{80B3A97C-5AE8-4AAE-89DA-C228878F8FBF}" type="presParOf" srcId="{73BB1C9A-930C-DD43-967E-E2BC6CADC18F}" destId="{E07F3590-80D5-1245-B5A5-31252C12E8BC}"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C8A4925-9FF1-CF40-8996-93B6CA7A7397}" type="doc">
      <dgm:prSet loTypeId="urn:microsoft.com/office/officeart/2005/8/layout/pyramid2" loCatId="pyramid" qsTypeId="urn:microsoft.com/office/officeart/2005/8/quickstyle/simple4" qsCatId="simple" csTypeId="urn:microsoft.com/office/officeart/2005/8/colors/accent0_1" csCatId="mainScheme" phldr="1"/>
      <dgm:spPr/>
      <dgm:t>
        <a:bodyPr/>
        <a:lstStyle/>
        <a:p>
          <a:endParaRPr lang="en-US"/>
        </a:p>
      </dgm:t>
    </dgm:pt>
    <dgm:pt modelId="{22DECE74-D5BC-8F4C-AA1C-88367D1024DC}">
      <dgm:prSet/>
      <dgm:spPr>
        <a:solidFill>
          <a:schemeClr val="accent5">
            <a:lumMod val="60000"/>
            <a:lumOff val="40000"/>
            <a:alpha val="90000"/>
          </a:schemeClr>
        </a:solidFill>
      </dgm:spPr>
      <dgm:t>
        <a:bodyPr/>
        <a:lstStyle/>
        <a:p>
          <a:pPr rtl="0"/>
          <a:r>
            <a:rPr lang="ru-RU" b="1" dirty="0"/>
            <a:t>н</a:t>
          </a:r>
          <a:r>
            <a:rPr lang="en-US" b="1" dirty="0" err="1"/>
            <a:t>оминальным</a:t>
          </a:r>
          <a:endParaRPr lang="en-US" dirty="0"/>
        </a:p>
      </dgm:t>
    </dgm:pt>
    <dgm:pt modelId="{966F2A63-A2B7-D44F-B5EF-7CD17F3386C1}" type="parTrans" cxnId="{A8A11FDC-AF4D-3748-BBA9-6D3E3ED9695F}">
      <dgm:prSet/>
      <dgm:spPr/>
      <dgm:t>
        <a:bodyPr/>
        <a:lstStyle/>
        <a:p>
          <a:endParaRPr lang="en-US"/>
        </a:p>
      </dgm:t>
    </dgm:pt>
    <dgm:pt modelId="{72C3C895-48BC-2846-A59F-2E0F91950147}" type="sibTrans" cxnId="{A8A11FDC-AF4D-3748-BBA9-6D3E3ED9695F}">
      <dgm:prSet/>
      <dgm:spPr/>
      <dgm:t>
        <a:bodyPr/>
        <a:lstStyle/>
        <a:p>
          <a:endParaRPr lang="en-US"/>
        </a:p>
      </dgm:t>
    </dgm:pt>
    <dgm:pt modelId="{3B050372-DA7E-9C4E-A8FD-C64FCB63471D}">
      <dgm:prSet/>
      <dgm:spPr>
        <a:solidFill>
          <a:schemeClr val="accent5">
            <a:lumMod val="60000"/>
            <a:lumOff val="40000"/>
            <a:alpha val="90000"/>
          </a:schemeClr>
        </a:solidFill>
      </dgm:spPr>
      <dgm:t>
        <a:bodyPr/>
        <a:lstStyle/>
        <a:p>
          <a:pPr rtl="0"/>
          <a:r>
            <a:rPr lang="ru-RU" b="1" dirty="0"/>
            <a:t>н</a:t>
          </a:r>
          <a:r>
            <a:rPr lang="en-US" b="1" dirty="0" err="1"/>
            <a:t>ормальным</a:t>
          </a:r>
          <a:endParaRPr lang="en-US" dirty="0"/>
        </a:p>
      </dgm:t>
    </dgm:pt>
    <dgm:pt modelId="{B3004DA6-5933-084D-9389-84FA41601D41}" type="parTrans" cxnId="{1FC8B3E9-FA10-9141-8319-8D0288F87444}">
      <dgm:prSet/>
      <dgm:spPr/>
      <dgm:t>
        <a:bodyPr/>
        <a:lstStyle/>
        <a:p>
          <a:endParaRPr lang="en-US"/>
        </a:p>
      </dgm:t>
    </dgm:pt>
    <dgm:pt modelId="{35BC314C-9E27-4542-9600-61A8538D7D49}" type="sibTrans" cxnId="{1FC8B3E9-FA10-9141-8319-8D0288F87444}">
      <dgm:prSet/>
      <dgm:spPr/>
      <dgm:t>
        <a:bodyPr/>
        <a:lstStyle/>
        <a:p>
          <a:endParaRPr lang="en-US"/>
        </a:p>
      </dgm:t>
    </dgm:pt>
    <dgm:pt modelId="{C1AB3DA6-FA3E-5A4A-8DA5-BBC649FF3A6F}">
      <dgm:prSet/>
      <dgm:spPr>
        <a:solidFill>
          <a:schemeClr val="accent5">
            <a:lumMod val="60000"/>
            <a:lumOff val="40000"/>
            <a:alpha val="90000"/>
          </a:schemeClr>
        </a:solidFill>
      </dgm:spPr>
      <dgm:t>
        <a:bodyPr/>
        <a:lstStyle/>
        <a:p>
          <a:pPr rtl="0"/>
          <a:r>
            <a:rPr lang="ru-RU" b="1" dirty="0"/>
            <a:t>д</a:t>
          </a:r>
          <a:r>
            <a:rPr lang="en-US" b="1" dirty="0" err="1"/>
            <a:t>опускаемым</a:t>
          </a:r>
          <a:endParaRPr lang="en-US" dirty="0"/>
        </a:p>
      </dgm:t>
    </dgm:pt>
    <dgm:pt modelId="{79E6248E-31AE-754F-81E7-2BE435A7CCEE}" type="parTrans" cxnId="{E5F366DD-CF3F-E346-9B55-D61D46ACBA0B}">
      <dgm:prSet/>
      <dgm:spPr/>
      <dgm:t>
        <a:bodyPr/>
        <a:lstStyle/>
        <a:p>
          <a:endParaRPr lang="en-US"/>
        </a:p>
      </dgm:t>
    </dgm:pt>
    <dgm:pt modelId="{83C1754A-82CB-2847-8BDD-21B531A86796}" type="sibTrans" cxnId="{E5F366DD-CF3F-E346-9B55-D61D46ACBA0B}">
      <dgm:prSet/>
      <dgm:spPr/>
      <dgm:t>
        <a:bodyPr/>
        <a:lstStyle/>
        <a:p>
          <a:endParaRPr lang="en-US"/>
        </a:p>
      </dgm:t>
    </dgm:pt>
    <dgm:pt modelId="{2475A7BA-B891-FD47-A3B4-6E1DEA108B54}">
      <dgm:prSet/>
      <dgm:spPr>
        <a:solidFill>
          <a:schemeClr val="accent5">
            <a:lumMod val="60000"/>
            <a:lumOff val="40000"/>
            <a:alpha val="90000"/>
          </a:schemeClr>
        </a:solidFill>
      </dgm:spPr>
      <dgm:t>
        <a:bodyPr/>
        <a:lstStyle/>
        <a:p>
          <a:pPr rtl="0"/>
          <a:r>
            <a:rPr lang="en-US" b="1" dirty="0" err="1"/>
            <a:t>предельным</a:t>
          </a:r>
          <a:endParaRPr lang="en-US" dirty="0"/>
        </a:p>
      </dgm:t>
    </dgm:pt>
    <dgm:pt modelId="{2C490BF4-6F3B-914B-9847-25FDD219070C}" type="parTrans" cxnId="{80324AF8-274D-414E-842D-69B544BA2F06}">
      <dgm:prSet/>
      <dgm:spPr/>
      <dgm:t>
        <a:bodyPr/>
        <a:lstStyle/>
        <a:p>
          <a:endParaRPr lang="en-US"/>
        </a:p>
      </dgm:t>
    </dgm:pt>
    <dgm:pt modelId="{F26F91C9-2674-0E42-BE2E-0D0373B12E4C}" type="sibTrans" cxnId="{80324AF8-274D-414E-842D-69B544BA2F06}">
      <dgm:prSet/>
      <dgm:spPr/>
      <dgm:t>
        <a:bodyPr/>
        <a:lstStyle/>
        <a:p>
          <a:endParaRPr lang="en-US"/>
        </a:p>
      </dgm:t>
    </dgm:pt>
    <dgm:pt modelId="{08F2F115-D33F-2B4B-A880-D18245960F06}" type="pres">
      <dgm:prSet presAssocID="{DC8A4925-9FF1-CF40-8996-93B6CA7A7397}" presName="compositeShape" presStyleCnt="0">
        <dgm:presLayoutVars>
          <dgm:dir/>
          <dgm:resizeHandles/>
        </dgm:presLayoutVars>
      </dgm:prSet>
      <dgm:spPr/>
    </dgm:pt>
    <dgm:pt modelId="{D3D53617-2870-5C4E-8B43-AEDE495DC6A1}" type="pres">
      <dgm:prSet presAssocID="{DC8A4925-9FF1-CF40-8996-93B6CA7A7397}" presName="pyramid" presStyleLbl="node1" presStyleIdx="0" presStyleCnt="1"/>
      <dgm:spPr>
        <a:solidFill>
          <a:schemeClr val="accent1">
            <a:lumMod val="75000"/>
          </a:schemeClr>
        </a:solidFill>
      </dgm:spPr>
    </dgm:pt>
    <dgm:pt modelId="{FB8A5CDF-41DC-B14F-BE64-2002F5C68B3D}" type="pres">
      <dgm:prSet presAssocID="{DC8A4925-9FF1-CF40-8996-93B6CA7A7397}" presName="theList" presStyleCnt="0"/>
      <dgm:spPr/>
    </dgm:pt>
    <dgm:pt modelId="{7BFD6CCD-14A3-9B4E-B37A-194FD90A896E}" type="pres">
      <dgm:prSet presAssocID="{22DECE74-D5BC-8F4C-AA1C-88367D1024DC}" presName="aNode" presStyleLbl="fgAcc1" presStyleIdx="0" presStyleCnt="4">
        <dgm:presLayoutVars>
          <dgm:bulletEnabled val="1"/>
        </dgm:presLayoutVars>
      </dgm:prSet>
      <dgm:spPr/>
    </dgm:pt>
    <dgm:pt modelId="{5B947D07-FF70-0A49-92DA-F21C01A3C600}" type="pres">
      <dgm:prSet presAssocID="{22DECE74-D5BC-8F4C-AA1C-88367D1024DC}" presName="aSpace" presStyleCnt="0"/>
      <dgm:spPr/>
    </dgm:pt>
    <dgm:pt modelId="{D06BF54A-5A48-A94C-B0A5-7263CA88344C}" type="pres">
      <dgm:prSet presAssocID="{3B050372-DA7E-9C4E-A8FD-C64FCB63471D}" presName="aNode" presStyleLbl="fgAcc1" presStyleIdx="1" presStyleCnt="4">
        <dgm:presLayoutVars>
          <dgm:bulletEnabled val="1"/>
        </dgm:presLayoutVars>
      </dgm:prSet>
      <dgm:spPr/>
    </dgm:pt>
    <dgm:pt modelId="{00274EB9-7CCC-304F-BE98-19E2DCA5FC60}" type="pres">
      <dgm:prSet presAssocID="{3B050372-DA7E-9C4E-A8FD-C64FCB63471D}" presName="aSpace" presStyleCnt="0"/>
      <dgm:spPr/>
    </dgm:pt>
    <dgm:pt modelId="{C044AAC7-AE43-D946-B087-B1C64FDEA949}" type="pres">
      <dgm:prSet presAssocID="{C1AB3DA6-FA3E-5A4A-8DA5-BBC649FF3A6F}" presName="aNode" presStyleLbl="fgAcc1" presStyleIdx="2" presStyleCnt="4">
        <dgm:presLayoutVars>
          <dgm:bulletEnabled val="1"/>
        </dgm:presLayoutVars>
      </dgm:prSet>
      <dgm:spPr/>
    </dgm:pt>
    <dgm:pt modelId="{B96DD649-4F28-454F-BB9B-3742061CC4CE}" type="pres">
      <dgm:prSet presAssocID="{C1AB3DA6-FA3E-5A4A-8DA5-BBC649FF3A6F}" presName="aSpace" presStyleCnt="0"/>
      <dgm:spPr/>
    </dgm:pt>
    <dgm:pt modelId="{2AFF0787-25D5-9144-A552-B207F55D2C39}" type="pres">
      <dgm:prSet presAssocID="{2475A7BA-B891-FD47-A3B4-6E1DEA108B54}" presName="aNode" presStyleLbl="fgAcc1" presStyleIdx="3" presStyleCnt="4">
        <dgm:presLayoutVars>
          <dgm:bulletEnabled val="1"/>
        </dgm:presLayoutVars>
      </dgm:prSet>
      <dgm:spPr/>
    </dgm:pt>
    <dgm:pt modelId="{0A569547-67E8-8544-9F33-797BF73A5181}" type="pres">
      <dgm:prSet presAssocID="{2475A7BA-B891-FD47-A3B4-6E1DEA108B54}" presName="aSpace" presStyleCnt="0"/>
      <dgm:spPr/>
    </dgm:pt>
  </dgm:ptLst>
  <dgm:cxnLst>
    <dgm:cxn modelId="{522C6F0A-93F5-4E7D-A1FE-D49A48DEFCDE}" type="presOf" srcId="{22DECE74-D5BC-8F4C-AA1C-88367D1024DC}" destId="{7BFD6CCD-14A3-9B4E-B37A-194FD90A896E}" srcOrd="0" destOrd="0" presId="urn:microsoft.com/office/officeart/2005/8/layout/pyramid2"/>
    <dgm:cxn modelId="{C5A0AA72-4CF1-4415-8B46-007FF617DF24}" type="presOf" srcId="{DC8A4925-9FF1-CF40-8996-93B6CA7A7397}" destId="{08F2F115-D33F-2B4B-A880-D18245960F06}" srcOrd="0" destOrd="0" presId="urn:microsoft.com/office/officeart/2005/8/layout/pyramid2"/>
    <dgm:cxn modelId="{833A9392-F219-4D93-856D-22791891FD1D}" type="presOf" srcId="{C1AB3DA6-FA3E-5A4A-8DA5-BBC649FF3A6F}" destId="{C044AAC7-AE43-D946-B087-B1C64FDEA949}" srcOrd="0" destOrd="0" presId="urn:microsoft.com/office/officeart/2005/8/layout/pyramid2"/>
    <dgm:cxn modelId="{1D6B8CCA-AD00-467A-9F83-9E24A5B83BB2}" type="presOf" srcId="{3B050372-DA7E-9C4E-A8FD-C64FCB63471D}" destId="{D06BF54A-5A48-A94C-B0A5-7263CA88344C}" srcOrd="0" destOrd="0" presId="urn:microsoft.com/office/officeart/2005/8/layout/pyramid2"/>
    <dgm:cxn modelId="{A8A11FDC-AF4D-3748-BBA9-6D3E3ED9695F}" srcId="{DC8A4925-9FF1-CF40-8996-93B6CA7A7397}" destId="{22DECE74-D5BC-8F4C-AA1C-88367D1024DC}" srcOrd="0" destOrd="0" parTransId="{966F2A63-A2B7-D44F-B5EF-7CD17F3386C1}" sibTransId="{72C3C895-48BC-2846-A59F-2E0F91950147}"/>
    <dgm:cxn modelId="{E5F366DD-CF3F-E346-9B55-D61D46ACBA0B}" srcId="{DC8A4925-9FF1-CF40-8996-93B6CA7A7397}" destId="{C1AB3DA6-FA3E-5A4A-8DA5-BBC649FF3A6F}" srcOrd="2" destOrd="0" parTransId="{79E6248E-31AE-754F-81E7-2BE435A7CCEE}" sibTransId="{83C1754A-82CB-2847-8BDD-21B531A86796}"/>
    <dgm:cxn modelId="{B1BB23E4-842D-429E-A46F-AA1CC88D0B48}" type="presOf" srcId="{2475A7BA-B891-FD47-A3B4-6E1DEA108B54}" destId="{2AFF0787-25D5-9144-A552-B207F55D2C39}" srcOrd="0" destOrd="0" presId="urn:microsoft.com/office/officeart/2005/8/layout/pyramid2"/>
    <dgm:cxn modelId="{1FC8B3E9-FA10-9141-8319-8D0288F87444}" srcId="{DC8A4925-9FF1-CF40-8996-93B6CA7A7397}" destId="{3B050372-DA7E-9C4E-A8FD-C64FCB63471D}" srcOrd="1" destOrd="0" parTransId="{B3004DA6-5933-084D-9389-84FA41601D41}" sibTransId="{35BC314C-9E27-4542-9600-61A8538D7D49}"/>
    <dgm:cxn modelId="{80324AF8-274D-414E-842D-69B544BA2F06}" srcId="{DC8A4925-9FF1-CF40-8996-93B6CA7A7397}" destId="{2475A7BA-B891-FD47-A3B4-6E1DEA108B54}" srcOrd="3" destOrd="0" parTransId="{2C490BF4-6F3B-914B-9847-25FDD219070C}" sibTransId="{F26F91C9-2674-0E42-BE2E-0D0373B12E4C}"/>
    <dgm:cxn modelId="{637D2952-F432-4A69-89FE-15F0B60ABEB6}" type="presParOf" srcId="{08F2F115-D33F-2B4B-A880-D18245960F06}" destId="{D3D53617-2870-5C4E-8B43-AEDE495DC6A1}" srcOrd="0" destOrd="0" presId="urn:microsoft.com/office/officeart/2005/8/layout/pyramid2"/>
    <dgm:cxn modelId="{35767FC3-729A-49CC-8D5B-D1ADB0E4F167}" type="presParOf" srcId="{08F2F115-D33F-2B4B-A880-D18245960F06}" destId="{FB8A5CDF-41DC-B14F-BE64-2002F5C68B3D}" srcOrd="1" destOrd="0" presId="urn:microsoft.com/office/officeart/2005/8/layout/pyramid2"/>
    <dgm:cxn modelId="{38F8A76D-E747-4323-BACA-FC4D9BBDF6D8}" type="presParOf" srcId="{FB8A5CDF-41DC-B14F-BE64-2002F5C68B3D}" destId="{7BFD6CCD-14A3-9B4E-B37A-194FD90A896E}" srcOrd="0" destOrd="0" presId="urn:microsoft.com/office/officeart/2005/8/layout/pyramid2"/>
    <dgm:cxn modelId="{DF0C42BF-EE46-497F-98EE-699FB04947A0}" type="presParOf" srcId="{FB8A5CDF-41DC-B14F-BE64-2002F5C68B3D}" destId="{5B947D07-FF70-0A49-92DA-F21C01A3C600}" srcOrd="1" destOrd="0" presId="urn:microsoft.com/office/officeart/2005/8/layout/pyramid2"/>
    <dgm:cxn modelId="{CE870C8B-249F-4572-97CA-C75F8126BE2A}" type="presParOf" srcId="{FB8A5CDF-41DC-B14F-BE64-2002F5C68B3D}" destId="{D06BF54A-5A48-A94C-B0A5-7263CA88344C}" srcOrd="2" destOrd="0" presId="urn:microsoft.com/office/officeart/2005/8/layout/pyramid2"/>
    <dgm:cxn modelId="{657D75F8-C344-4E71-A0D4-C323535D6921}" type="presParOf" srcId="{FB8A5CDF-41DC-B14F-BE64-2002F5C68B3D}" destId="{00274EB9-7CCC-304F-BE98-19E2DCA5FC60}" srcOrd="3" destOrd="0" presId="urn:microsoft.com/office/officeart/2005/8/layout/pyramid2"/>
    <dgm:cxn modelId="{5C3A29B9-4C44-4B37-8F4A-B38A2534E651}" type="presParOf" srcId="{FB8A5CDF-41DC-B14F-BE64-2002F5C68B3D}" destId="{C044AAC7-AE43-D946-B087-B1C64FDEA949}" srcOrd="4" destOrd="0" presId="urn:microsoft.com/office/officeart/2005/8/layout/pyramid2"/>
    <dgm:cxn modelId="{E3D2D6F2-10D7-494F-A2C7-53741B575970}" type="presParOf" srcId="{FB8A5CDF-41DC-B14F-BE64-2002F5C68B3D}" destId="{B96DD649-4F28-454F-BB9B-3742061CC4CE}" srcOrd="5" destOrd="0" presId="urn:microsoft.com/office/officeart/2005/8/layout/pyramid2"/>
    <dgm:cxn modelId="{CDEDB901-3294-4AEC-A6FA-EA6F11501782}" type="presParOf" srcId="{FB8A5CDF-41DC-B14F-BE64-2002F5C68B3D}" destId="{2AFF0787-25D5-9144-A552-B207F55D2C39}" srcOrd="6" destOrd="0" presId="urn:microsoft.com/office/officeart/2005/8/layout/pyramid2"/>
    <dgm:cxn modelId="{661C808B-4EA8-4E53-878E-A4E04CCDFEA6}" type="presParOf" srcId="{FB8A5CDF-41DC-B14F-BE64-2002F5C68B3D}" destId="{0A569547-67E8-8544-9F33-797BF73A5181}"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696FC9B-C594-CA49-BD6B-C8B16B11989F}" type="doc">
      <dgm:prSet loTypeId="urn:microsoft.com/office/officeart/2005/8/layout/matrix2" loCatId="matrix" qsTypeId="urn:microsoft.com/office/officeart/2005/8/quickstyle/simple4" qsCatId="simple" csTypeId="urn:microsoft.com/office/officeart/2005/8/colors/accent0_1" csCatId="mainScheme" phldr="1"/>
      <dgm:spPr/>
      <dgm:t>
        <a:bodyPr/>
        <a:lstStyle/>
        <a:p>
          <a:endParaRPr lang="en-US"/>
        </a:p>
      </dgm:t>
    </dgm:pt>
    <dgm:pt modelId="{9573E496-1E11-8F42-AC37-4989F955856D}">
      <dgm:prSet custT="1"/>
      <dgm:spPr/>
      <dgm:t>
        <a:bodyPr/>
        <a:lstStyle/>
        <a:p>
          <a:pPr rtl="0"/>
          <a:r>
            <a:rPr lang="en-US" sz="2100" b="1" dirty="0" err="1"/>
            <a:t>Бестормозные</a:t>
          </a:r>
          <a:endParaRPr lang="en-US" sz="2100" dirty="0"/>
        </a:p>
      </dgm:t>
    </dgm:pt>
    <dgm:pt modelId="{85F0A2CC-B653-6140-9174-87775336D436}" type="parTrans" cxnId="{D155AA4F-4027-F240-949C-58167D035A7E}">
      <dgm:prSet/>
      <dgm:spPr/>
      <dgm:t>
        <a:bodyPr/>
        <a:lstStyle/>
        <a:p>
          <a:endParaRPr lang="en-US"/>
        </a:p>
      </dgm:t>
    </dgm:pt>
    <dgm:pt modelId="{C6C4F458-6949-ED42-97B0-0BF122E9A519}" type="sibTrans" cxnId="{D155AA4F-4027-F240-949C-58167D035A7E}">
      <dgm:prSet/>
      <dgm:spPr/>
      <dgm:t>
        <a:bodyPr/>
        <a:lstStyle/>
        <a:p>
          <a:endParaRPr lang="en-US"/>
        </a:p>
      </dgm:t>
    </dgm:pt>
    <dgm:pt modelId="{F1C0B7E1-497A-7545-A8E4-1473A3133079}">
      <dgm:prSet custT="1"/>
      <dgm:spPr/>
      <dgm:t>
        <a:bodyPr/>
        <a:lstStyle/>
        <a:p>
          <a:pPr rtl="0"/>
          <a:r>
            <a:rPr lang="en-US" sz="2100" b="1" dirty="0" err="1"/>
            <a:t>Тормозные</a:t>
          </a:r>
          <a:endParaRPr lang="en-US" sz="2100" dirty="0"/>
        </a:p>
      </dgm:t>
    </dgm:pt>
    <dgm:pt modelId="{B02627BC-7CD2-6D4D-8E21-639222BC34F8}" type="parTrans" cxnId="{133EC983-3373-4F42-8C67-5ACF281064F0}">
      <dgm:prSet/>
      <dgm:spPr/>
      <dgm:t>
        <a:bodyPr/>
        <a:lstStyle/>
        <a:p>
          <a:endParaRPr lang="en-US"/>
        </a:p>
      </dgm:t>
    </dgm:pt>
    <dgm:pt modelId="{ED32CAB7-E93D-0647-ABED-0ECAE3F58BDD}" type="sibTrans" cxnId="{133EC983-3373-4F42-8C67-5ACF281064F0}">
      <dgm:prSet/>
      <dgm:spPr/>
      <dgm:t>
        <a:bodyPr/>
        <a:lstStyle/>
        <a:p>
          <a:endParaRPr lang="en-US"/>
        </a:p>
      </dgm:t>
    </dgm:pt>
    <dgm:pt modelId="{3930B98A-C5F2-EA49-BF55-2DF7A28900D5}">
      <dgm:prSet custT="1"/>
      <dgm:spPr/>
      <dgm:t>
        <a:bodyPr/>
        <a:lstStyle/>
        <a:p>
          <a:pPr rtl="0"/>
          <a:r>
            <a:rPr lang="en-US" sz="2100" b="1" dirty="0" err="1"/>
            <a:t>Парциальные</a:t>
          </a:r>
          <a:endParaRPr lang="en-US" sz="2100" dirty="0"/>
        </a:p>
      </dgm:t>
    </dgm:pt>
    <dgm:pt modelId="{63BD53EE-E780-A14F-B098-F5946296FE62}" type="parTrans" cxnId="{840F34D8-EEA8-8D4D-8D2B-F28D4E9071E0}">
      <dgm:prSet/>
      <dgm:spPr/>
      <dgm:t>
        <a:bodyPr/>
        <a:lstStyle/>
        <a:p>
          <a:endParaRPr lang="en-US"/>
        </a:p>
      </dgm:t>
    </dgm:pt>
    <dgm:pt modelId="{0C17CE49-39EC-4A46-9D03-B2BE11995ED1}" type="sibTrans" cxnId="{840F34D8-EEA8-8D4D-8D2B-F28D4E9071E0}">
      <dgm:prSet/>
      <dgm:spPr/>
      <dgm:t>
        <a:bodyPr/>
        <a:lstStyle/>
        <a:p>
          <a:endParaRPr lang="en-US"/>
        </a:p>
      </dgm:t>
    </dgm:pt>
    <dgm:pt modelId="{6D4CF031-0FBB-3D41-9C90-D5A6AB857E43}">
      <dgm:prSet custT="1"/>
      <dgm:spPr/>
      <dgm:t>
        <a:bodyPr/>
        <a:lstStyle/>
        <a:p>
          <a:pPr rtl="0"/>
          <a:r>
            <a:rPr lang="en-US" sz="2100" b="1" dirty="0" err="1"/>
            <a:t>Дифферен</a:t>
          </a:r>
          <a:r>
            <a:rPr lang="ru-RU" sz="2100" b="1" dirty="0"/>
            <a:t>-</a:t>
          </a:r>
          <a:r>
            <a:rPr lang="en-US" sz="2100" b="1" dirty="0" err="1"/>
            <a:t>циальные</a:t>
          </a:r>
          <a:endParaRPr lang="en-US" sz="2100" dirty="0"/>
        </a:p>
      </dgm:t>
    </dgm:pt>
    <dgm:pt modelId="{5CC2D044-5217-C04D-804C-A62272F277BD}" type="parTrans" cxnId="{A4E4D454-70E1-C246-8A15-45FF88DC8E05}">
      <dgm:prSet/>
      <dgm:spPr/>
      <dgm:t>
        <a:bodyPr/>
        <a:lstStyle/>
        <a:p>
          <a:endParaRPr lang="en-US"/>
        </a:p>
      </dgm:t>
    </dgm:pt>
    <dgm:pt modelId="{E3360A78-731A-4248-994E-CAD4B651AB5D}" type="sibTrans" cxnId="{A4E4D454-70E1-C246-8A15-45FF88DC8E05}">
      <dgm:prSet/>
      <dgm:spPr/>
      <dgm:t>
        <a:bodyPr/>
        <a:lstStyle/>
        <a:p>
          <a:endParaRPr lang="en-US"/>
        </a:p>
      </dgm:t>
    </dgm:pt>
    <dgm:pt modelId="{A309CA03-D421-B643-82C2-A67CE0E50484}" type="pres">
      <dgm:prSet presAssocID="{E696FC9B-C594-CA49-BD6B-C8B16B11989F}" presName="matrix" presStyleCnt="0">
        <dgm:presLayoutVars>
          <dgm:chMax val="1"/>
          <dgm:dir/>
          <dgm:resizeHandles val="exact"/>
        </dgm:presLayoutVars>
      </dgm:prSet>
      <dgm:spPr/>
    </dgm:pt>
    <dgm:pt modelId="{C05CB5D3-CAB4-044F-A048-5E0A52CB636A}" type="pres">
      <dgm:prSet presAssocID="{E696FC9B-C594-CA49-BD6B-C8B16B11989F}" presName="axisShape" presStyleLbl="bgShp" presStyleIdx="0" presStyleCnt="1"/>
      <dgm:spPr/>
    </dgm:pt>
    <dgm:pt modelId="{B0FE4356-FE44-8648-9AA0-99E1A36EAE94}" type="pres">
      <dgm:prSet presAssocID="{E696FC9B-C594-CA49-BD6B-C8B16B11989F}" presName="rect1" presStyleLbl="node1" presStyleIdx="0" presStyleCnt="4" custScaleX="117695">
        <dgm:presLayoutVars>
          <dgm:chMax val="0"/>
          <dgm:chPref val="0"/>
          <dgm:bulletEnabled val="1"/>
        </dgm:presLayoutVars>
      </dgm:prSet>
      <dgm:spPr/>
    </dgm:pt>
    <dgm:pt modelId="{9FCE4867-8B88-014F-9871-59E4468091C9}" type="pres">
      <dgm:prSet presAssocID="{E696FC9B-C594-CA49-BD6B-C8B16B11989F}" presName="rect2" presStyleLbl="node1" presStyleIdx="1" presStyleCnt="4" custScaleX="117695">
        <dgm:presLayoutVars>
          <dgm:chMax val="0"/>
          <dgm:chPref val="0"/>
          <dgm:bulletEnabled val="1"/>
        </dgm:presLayoutVars>
      </dgm:prSet>
      <dgm:spPr/>
    </dgm:pt>
    <dgm:pt modelId="{15A41803-A650-9148-BCD4-E049875D8948}" type="pres">
      <dgm:prSet presAssocID="{E696FC9B-C594-CA49-BD6B-C8B16B11989F}" presName="rect3" presStyleLbl="node1" presStyleIdx="2" presStyleCnt="4" custScaleX="117695">
        <dgm:presLayoutVars>
          <dgm:chMax val="0"/>
          <dgm:chPref val="0"/>
          <dgm:bulletEnabled val="1"/>
        </dgm:presLayoutVars>
      </dgm:prSet>
      <dgm:spPr/>
    </dgm:pt>
    <dgm:pt modelId="{294F5E37-D48A-8A45-AC52-7F49E3C4071F}" type="pres">
      <dgm:prSet presAssocID="{E696FC9B-C594-CA49-BD6B-C8B16B11989F}" presName="rect4" presStyleLbl="node1" presStyleIdx="3" presStyleCnt="4" custScaleX="117695">
        <dgm:presLayoutVars>
          <dgm:chMax val="0"/>
          <dgm:chPref val="0"/>
          <dgm:bulletEnabled val="1"/>
        </dgm:presLayoutVars>
      </dgm:prSet>
      <dgm:spPr/>
    </dgm:pt>
  </dgm:ptLst>
  <dgm:cxnLst>
    <dgm:cxn modelId="{721DA147-B792-4EF9-8E2C-DD3F26F2689F}" type="presOf" srcId="{E696FC9B-C594-CA49-BD6B-C8B16B11989F}" destId="{A309CA03-D421-B643-82C2-A67CE0E50484}" srcOrd="0" destOrd="0" presId="urn:microsoft.com/office/officeart/2005/8/layout/matrix2"/>
    <dgm:cxn modelId="{D155AA4F-4027-F240-949C-58167D035A7E}" srcId="{E696FC9B-C594-CA49-BD6B-C8B16B11989F}" destId="{9573E496-1E11-8F42-AC37-4989F955856D}" srcOrd="0" destOrd="0" parTransId="{85F0A2CC-B653-6140-9174-87775336D436}" sibTransId="{C6C4F458-6949-ED42-97B0-0BF122E9A519}"/>
    <dgm:cxn modelId="{A4E4D454-70E1-C246-8A15-45FF88DC8E05}" srcId="{E696FC9B-C594-CA49-BD6B-C8B16B11989F}" destId="{6D4CF031-0FBB-3D41-9C90-D5A6AB857E43}" srcOrd="3" destOrd="0" parTransId="{5CC2D044-5217-C04D-804C-A62272F277BD}" sibTransId="{E3360A78-731A-4248-994E-CAD4B651AB5D}"/>
    <dgm:cxn modelId="{133EC983-3373-4F42-8C67-5ACF281064F0}" srcId="{E696FC9B-C594-CA49-BD6B-C8B16B11989F}" destId="{F1C0B7E1-497A-7545-A8E4-1473A3133079}" srcOrd="1" destOrd="0" parTransId="{B02627BC-7CD2-6D4D-8E21-639222BC34F8}" sibTransId="{ED32CAB7-E93D-0647-ABED-0ECAE3F58BDD}"/>
    <dgm:cxn modelId="{A96488BA-79BF-423B-AA93-96A4195EE033}" type="presOf" srcId="{3930B98A-C5F2-EA49-BF55-2DF7A28900D5}" destId="{15A41803-A650-9148-BCD4-E049875D8948}" srcOrd="0" destOrd="0" presId="urn:microsoft.com/office/officeart/2005/8/layout/matrix2"/>
    <dgm:cxn modelId="{840F34D8-EEA8-8D4D-8D2B-F28D4E9071E0}" srcId="{E696FC9B-C594-CA49-BD6B-C8B16B11989F}" destId="{3930B98A-C5F2-EA49-BF55-2DF7A28900D5}" srcOrd="2" destOrd="0" parTransId="{63BD53EE-E780-A14F-B098-F5946296FE62}" sibTransId="{0C17CE49-39EC-4A46-9D03-B2BE11995ED1}"/>
    <dgm:cxn modelId="{0498AADA-FF2F-476B-B26F-AC286D1CB6D6}" type="presOf" srcId="{6D4CF031-0FBB-3D41-9C90-D5A6AB857E43}" destId="{294F5E37-D48A-8A45-AC52-7F49E3C4071F}" srcOrd="0" destOrd="0" presId="urn:microsoft.com/office/officeart/2005/8/layout/matrix2"/>
    <dgm:cxn modelId="{E004D0EA-F185-4F66-93F8-E736D1C10F20}" type="presOf" srcId="{9573E496-1E11-8F42-AC37-4989F955856D}" destId="{B0FE4356-FE44-8648-9AA0-99E1A36EAE94}" srcOrd="0" destOrd="0" presId="urn:microsoft.com/office/officeart/2005/8/layout/matrix2"/>
    <dgm:cxn modelId="{EFFA6DF6-105F-490A-8C3D-B874E91FC2C1}" type="presOf" srcId="{F1C0B7E1-497A-7545-A8E4-1473A3133079}" destId="{9FCE4867-8B88-014F-9871-59E4468091C9}" srcOrd="0" destOrd="0" presId="urn:microsoft.com/office/officeart/2005/8/layout/matrix2"/>
    <dgm:cxn modelId="{BCE87121-E82A-412E-8CD9-518C0FE4EEBA}" type="presParOf" srcId="{A309CA03-D421-B643-82C2-A67CE0E50484}" destId="{C05CB5D3-CAB4-044F-A048-5E0A52CB636A}" srcOrd="0" destOrd="0" presId="urn:microsoft.com/office/officeart/2005/8/layout/matrix2"/>
    <dgm:cxn modelId="{F4A1AFFE-2DC3-4567-816F-3104B53635CA}" type="presParOf" srcId="{A309CA03-D421-B643-82C2-A67CE0E50484}" destId="{B0FE4356-FE44-8648-9AA0-99E1A36EAE94}" srcOrd="1" destOrd="0" presId="urn:microsoft.com/office/officeart/2005/8/layout/matrix2"/>
    <dgm:cxn modelId="{A52E732E-034A-47E2-9520-F82FF49F1DCB}" type="presParOf" srcId="{A309CA03-D421-B643-82C2-A67CE0E50484}" destId="{9FCE4867-8B88-014F-9871-59E4468091C9}" srcOrd="2" destOrd="0" presId="urn:microsoft.com/office/officeart/2005/8/layout/matrix2"/>
    <dgm:cxn modelId="{F7251104-F220-4541-B6E8-BB45E92448FB}" type="presParOf" srcId="{A309CA03-D421-B643-82C2-A67CE0E50484}" destId="{15A41803-A650-9148-BCD4-E049875D8948}" srcOrd="3" destOrd="0" presId="urn:microsoft.com/office/officeart/2005/8/layout/matrix2"/>
    <dgm:cxn modelId="{ED18C6B2-7A10-4A14-98FB-C3AA76A4830A}" type="presParOf" srcId="{A309CA03-D421-B643-82C2-A67CE0E50484}" destId="{294F5E37-D48A-8A45-AC52-7F49E3C4071F}"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CBABB6-0F94-F04B-BA12-38F4D1D9B722}">
      <dsp:nvSpPr>
        <dsp:cNvPr id="0" name=""/>
        <dsp:cNvSpPr/>
      </dsp:nvSpPr>
      <dsp:spPr>
        <a:xfrm>
          <a:off x="0" y="2941490"/>
          <a:ext cx="7467600" cy="1929936"/>
        </a:xfrm>
        <a:prstGeom prst="rect">
          <a:avLst/>
        </a:prstGeom>
        <a:solidFill>
          <a:schemeClr val="accent1">
            <a:lumMod val="40000"/>
            <a:lumOff val="6000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rtl="0">
            <a:lnSpc>
              <a:spcPct val="90000"/>
            </a:lnSpc>
            <a:spcBef>
              <a:spcPct val="0"/>
            </a:spcBef>
            <a:spcAft>
              <a:spcPct val="35000"/>
            </a:spcAft>
            <a:buNone/>
          </a:pPr>
          <a:r>
            <a:rPr lang="ru-RU" sz="2800" b="1" i="1" kern="1200" dirty="0"/>
            <a:t>Локальной системой</a:t>
          </a:r>
          <a:r>
            <a:rPr lang="ru-RU" sz="2800" b="1" kern="1200" dirty="0"/>
            <a:t> </a:t>
          </a:r>
          <a:r>
            <a:rPr lang="ru-RU" sz="2800" b="0" kern="1200" dirty="0"/>
            <a:t> устанавливается техническое состояние его отдельных частей.</a:t>
          </a:r>
        </a:p>
      </dsp:txBody>
      <dsp:txXfrm>
        <a:off x="0" y="2941490"/>
        <a:ext cx="7467600" cy="1929936"/>
      </dsp:txXfrm>
    </dsp:sp>
    <dsp:sp modelId="{5C125C58-FB15-C04D-ACBC-00778D0A87FA}">
      <dsp:nvSpPr>
        <dsp:cNvPr id="0" name=""/>
        <dsp:cNvSpPr/>
      </dsp:nvSpPr>
      <dsp:spPr>
        <a:xfrm rot="10800000">
          <a:off x="0" y="2197"/>
          <a:ext cx="7467600" cy="2968242"/>
        </a:xfrm>
        <a:prstGeom prst="upArrowCallout">
          <a:avLst/>
        </a:prstGeom>
        <a:solidFill>
          <a:schemeClr val="accent1">
            <a:lumMod val="60000"/>
            <a:lumOff val="4000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rtl="0">
            <a:lnSpc>
              <a:spcPct val="90000"/>
            </a:lnSpc>
            <a:spcBef>
              <a:spcPct val="0"/>
            </a:spcBef>
            <a:spcAft>
              <a:spcPct val="35000"/>
            </a:spcAft>
            <a:buNone/>
          </a:pPr>
          <a:r>
            <a:rPr lang="en-US" sz="2800" b="1" i="1" kern="1200" dirty="0" err="1"/>
            <a:t>Общей</a:t>
          </a:r>
          <a:r>
            <a:rPr lang="en-US" sz="2800" b="1" i="1" kern="1200" dirty="0"/>
            <a:t> </a:t>
          </a:r>
          <a:r>
            <a:rPr lang="en-US" sz="2800" b="1" i="1" kern="1200" dirty="0" err="1"/>
            <a:t>системой</a:t>
          </a:r>
          <a:r>
            <a:rPr lang="en-US" sz="2800" b="1" i="1" kern="1200" dirty="0"/>
            <a:t> </a:t>
          </a:r>
          <a:r>
            <a:rPr lang="en-US" sz="2800" b="1" i="1" kern="1200" dirty="0" err="1"/>
            <a:t>технического</a:t>
          </a:r>
          <a:r>
            <a:rPr lang="en-US" sz="2800" b="1" i="1" kern="1200" dirty="0"/>
            <a:t> </a:t>
          </a:r>
          <a:r>
            <a:rPr lang="en-US" sz="2800" b="1" i="1" kern="1200" dirty="0" err="1"/>
            <a:t>диагностирования</a:t>
          </a:r>
          <a:r>
            <a:rPr lang="en-US" sz="2800" b="1" i="1" kern="1200" dirty="0"/>
            <a:t> </a:t>
          </a:r>
          <a:r>
            <a:rPr lang="en-US" sz="2800" b="0" kern="1200" dirty="0" err="1"/>
            <a:t>устанавливается</a:t>
          </a:r>
          <a:r>
            <a:rPr lang="en-US" sz="2800" b="0" kern="1200" dirty="0"/>
            <a:t> </a:t>
          </a:r>
          <a:r>
            <a:rPr lang="en-US" sz="2800" b="0" kern="1200" dirty="0" err="1"/>
            <a:t>техническое</a:t>
          </a:r>
          <a:r>
            <a:rPr lang="en-US" sz="2800" b="0" kern="1200" dirty="0"/>
            <a:t> </a:t>
          </a:r>
          <a:r>
            <a:rPr lang="en-US" sz="2800" b="0" kern="1200" dirty="0" err="1"/>
            <a:t>состояние</a:t>
          </a:r>
          <a:r>
            <a:rPr lang="en-US" sz="2800" b="0" kern="1200" dirty="0"/>
            <a:t> </a:t>
          </a:r>
          <a:r>
            <a:rPr lang="en-US" sz="2800" b="0" kern="1200" dirty="0" err="1"/>
            <a:t>всего</a:t>
          </a:r>
          <a:r>
            <a:rPr lang="en-US" sz="2800" b="0" kern="1200" dirty="0"/>
            <a:t> </a:t>
          </a:r>
          <a:r>
            <a:rPr lang="en-US" sz="2800" b="0" kern="1200" dirty="0" err="1"/>
            <a:t>объекта</a:t>
          </a:r>
          <a:r>
            <a:rPr lang="en-US" sz="2800" b="0" kern="1200" dirty="0"/>
            <a:t> </a:t>
          </a:r>
          <a:r>
            <a:rPr lang="en-US" sz="2800" b="0" kern="1200" dirty="0" err="1"/>
            <a:t>в</a:t>
          </a:r>
          <a:r>
            <a:rPr lang="en-US" sz="2800" b="0" kern="1200" dirty="0"/>
            <a:t> </a:t>
          </a:r>
          <a:r>
            <a:rPr lang="en-US" sz="2800" b="0" kern="1200" dirty="0" err="1"/>
            <a:t>целом</a:t>
          </a:r>
          <a:endParaRPr lang="en-US" sz="2800" kern="1200" dirty="0"/>
        </a:p>
      </dsp:txBody>
      <dsp:txXfrm rot="10800000">
        <a:off x="0" y="2197"/>
        <a:ext cx="7467600" cy="19286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6B51F7-4C07-DA4C-80A2-9F1DA9B68E25}">
      <dsp:nvSpPr>
        <dsp:cNvPr id="0" name=""/>
        <dsp:cNvSpPr/>
      </dsp:nvSpPr>
      <dsp:spPr>
        <a:xfrm>
          <a:off x="0" y="196532"/>
          <a:ext cx="4480560" cy="4480560"/>
        </a:xfrm>
        <a:prstGeom prst="pie">
          <a:avLst>
            <a:gd name="adj1" fmla="val 5400000"/>
            <a:gd name="adj2" fmla="val 16200000"/>
          </a:avLst>
        </a:prstGeom>
        <a:solidFill>
          <a:schemeClr val="accent1">
            <a:lumMod val="50000"/>
          </a:schemeClr>
        </a:soli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79B0C68-DBCA-7B45-B3D9-BA0D6D2ED4D6}">
      <dsp:nvSpPr>
        <dsp:cNvPr id="0" name=""/>
        <dsp:cNvSpPr/>
      </dsp:nvSpPr>
      <dsp:spPr>
        <a:xfrm>
          <a:off x="2240280" y="196532"/>
          <a:ext cx="5227319" cy="4480560"/>
        </a:xfrm>
        <a:prstGeom prst="rect">
          <a:avLst/>
        </a:prstGeom>
        <a:solidFill>
          <a:schemeClr val="accent1">
            <a:lumMod val="20000"/>
            <a:lumOff val="80000"/>
            <a:alpha val="90000"/>
          </a:schemeClr>
        </a:solidFill>
        <a:ln w="12700" cap="flat" cmpd="sng" algn="ctr">
          <a:solidFill>
            <a:schemeClr val="dk1">
              <a:hueOff val="0"/>
              <a:satOff val="0"/>
              <a:lumOff val="0"/>
              <a:alphaOff val="0"/>
            </a:schemeClr>
          </a:solidFill>
          <a:prstDash val="solid"/>
        </a:ln>
        <a:effectLst>
          <a:outerShdw blurRad="50800" dist="20000" dir="5400000" rotWithShape="0">
            <a:srgbClr val="000000">
              <a:alpha val="42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0490" tIns="110490" rIns="110490" bIns="110490" numCol="1" spcCol="1270" anchor="ctr" anchorCtr="0">
          <a:noAutofit/>
        </a:bodyPr>
        <a:lstStyle/>
        <a:p>
          <a:pPr marL="0" lvl="0" indent="0" algn="ctr" defTabSz="1289050" rtl="0">
            <a:lnSpc>
              <a:spcPct val="90000"/>
            </a:lnSpc>
            <a:spcBef>
              <a:spcPct val="0"/>
            </a:spcBef>
            <a:spcAft>
              <a:spcPct val="35000"/>
            </a:spcAft>
            <a:buNone/>
          </a:pPr>
          <a:r>
            <a:rPr lang="ru-RU" sz="2900" b="0" kern="1200" dirty="0"/>
            <a:t>р</a:t>
          </a:r>
          <a:r>
            <a:rPr lang="en-US" sz="2900" b="0" kern="1200" dirty="0" err="1"/>
            <a:t>учные</a:t>
          </a:r>
          <a:endParaRPr lang="en-US" sz="2900" kern="1200" dirty="0"/>
        </a:p>
      </dsp:txBody>
      <dsp:txXfrm>
        <a:off x="2240280" y="196532"/>
        <a:ext cx="5227319" cy="1344170"/>
      </dsp:txXfrm>
    </dsp:sp>
    <dsp:sp modelId="{6299BE20-574C-F047-A386-8494E5CA65EE}">
      <dsp:nvSpPr>
        <dsp:cNvPr id="0" name=""/>
        <dsp:cNvSpPr/>
      </dsp:nvSpPr>
      <dsp:spPr>
        <a:xfrm>
          <a:off x="784099" y="1540703"/>
          <a:ext cx="2912361" cy="2912361"/>
        </a:xfrm>
        <a:prstGeom prst="pie">
          <a:avLst>
            <a:gd name="adj1" fmla="val 5400000"/>
            <a:gd name="adj2" fmla="val 16200000"/>
          </a:avLst>
        </a:prstGeom>
        <a:solidFill>
          <a:schemeClr val="accent1">
            <a:lumMod val="75000"/>
          </a:schemeClr>
        </a:soli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9A73510E-3C00-5148-BA8B-B794919371A7}">
      <dsp:nvSpPr>
        <dsp:cNvPr id="0" name=""/>
        <dsp:cNvSpPr/>
      </dsp:nvSpPr>
      <dsp:spPr>
        <a:xfrm>
          <a:off x="2240280" y="1540703"/>
          <a:ext cx="5227319" cy="2912361"/>
        </a:xfrm>
        <a:prstGeom prst="rect">
          <a:avLst/>
        </a:prstGeom>
        <a:solidFill>
          <a:schemeClr val="accent1">
            <a:lumMod val="20000"/>
            <a:lumOff val="80000"/>
            <a:alpha val="90000"/>
          </a:schemeClr>
        </a:solidFill>
        <a:ln w="12700" cap="flat" cmpd="sng" algn="ctr">
          <a:solidFill>
            <a:schemeClr val="dk1">
              <a:hueOff val="0"/>
              <a:satOff val="0"/>
              <a:lumOff val="0"/>
              <a:alphaOff val="0"/>
            </a:schemeClr>
          </a:solidFill>
          <a:prstDash val="solid"/>
        </a:ln>
        <a:effectLst>
          <a:outerShdw blurRad="50800" dist="20000" dir="5400000" rotWithShape="0">
            <a:srgbClr val="000000">
              <a:alpha val="42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0490" tIns="110490" rIns="110490" bIns="110490" numCol="1" spcCol="1270" anchor="ctr" anchorCtr="0">
          <a:noAutofit/>
        </a:bodyPr>
        <a:lstStyle/>
        <a:p>
          <a:pPr marL="0" lvl="0" indent="0" algn="ctr" defTabSz="1289050" rtl="0">
            <a:lnSpc>
              <a:spcPct val="90000"/>
            </a:lnSpc>
            <a:spcBef>
              <a:spcPct val="0"/>
            </a:spcBef>
            <a:spcAft>
              <a:spcPct val="35000"/>
            </a:spcAft>
            <a:buNone/>
          </a:pPr>
          <a:r>
            <a:rPr lang="en-US" sz="2900" b="0" kern="1200" dirty="0" err="1"/>
            <a:t>автоматизированные</a:t>
          </a:r>
          <a:endParaRPr lang="en-US" sz="2900" kern="1200" dirty="0"/>
        </a:p>
      </dsp:txBody>
      <dsp:txXfrm>
        <a:off x="2240280" y="1540703"/>
        <a:ext cx="5227319" cy="1344166"/>
      </dsp:txXfrm>
    </dsp:sp>
    <dsp:sp modelId="{0EA1C901-5EA3-C842-8BBD-F08C09886D37}">
      <dsp:nvSpPr>
        <dsp:cNvPr id="0" name=""/>
        <dsp:cNvSpPr/>
      </dsp:nvSpPr>
      <dsp:spPr>
        <a:xfrm>
          <a:off x="1568196" y="2884869"/>
          <a:ext cx="1344166" cy="1344166"/>
        </a:xfrm>
        <a:prstGeom prst="pie">
          <a:avLst>
            <a:gd name="adj1" fmla="val 5400000"/>
            <a:gd name="adj2" fmla="val 16200000"/>
          </a:avLst>
        </a:prstGeom>
        <a:solidFill>
          <a:schemeClr val="accent1">
            <a:lumMod val="60000"/>
            <a:lumOff val="40000"/>
          </a:schemeClr>
        </a:soli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60D2C5F-28A7-1046-AEE2-356BA55B9296}">
      <dsp:nvSpPr>
        <dsp:cNvPr id="0" name=""/>
        <dsp:cNvSpPr/>
      </dsp:nvSpPr>
      <dsp:spPr>
        <a:xfrm>
          <a:off x="2240280" y="2884869"/>
          <a:ext cx="5227319" cy="1344166"/>
        </a:xfrm>
        <a:prstGeom prst="rect">
          <a:avLst/>
        </a:prstGeom>
        <a:solidFill>
          <a:schemeClr val="accent1">
            <a:lumMod val="20000"/>
            <a:lumOff val="80000"/>
            <a:alpha val="90000"/>
          </a:schemeClr>
        </a:solidFill>
        <a:ln w="12700" cap="flat" cmpd="sng" algn="ctr">
          <a:solidFill>
            <a:schemeClr val="dk1">
              <a:hueOff val="0"/>
              <a:satOff val="0"/>
              <a:lumOff val="0"/>
              <a:alphaOff val="0"/>
            </a:schemeClr>
          </a:solidFill>
          <a:prstDash val="solid"/>
        </a:ln>
        <a:effectLst>
          <a:outerShdw blurRad="50800" dist="20000" dir="5400000" rotWithShape="0">
            <a:srgbClr val="000000">
              <a:alpha val="42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0490" tIns="110490" rIns="110490" bIns="110490" numCol="1" spcCol="1270" anchor="ctr" anchorCtr="0">
          <a:noAutofit/>
        </a:bodyPr>
        <a:lstStyle/>
        <a:p>
          <a:pPr marL="0" lvl="0" indent="0" algn="ctr" defTabSz="1289050" rtl="0">
            <a:lnSpc>
              <a:spcPct val="90000"/>
            </a:lnSpc>
            <a:spcBef>
              <a:spcPct val="0"/>
            </a:spcBef>
            <a:spcAft>
              <a:spcPct val="35000"/>
            </a:spcAft>
            <a:buNone/>
          </a:pPr>
          <a:r>
            <a:rPr lang="ru-RU" sz="2900" b="0" kern="1200" dirty="0"/>
            <a:t>автоматические</a:t>
          </a:r>
          <a:endParaRPr lang="en-US" sz="2900" b="0" kern="1200" dirty="0"/>
        </a:p>
      </dsp:txBody>
      <dsp:txXfrm>
        <a:off x="2240280" y="2884869"/>
        <a:ext cx="5227319" cy="13441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D53617-2870-5C4E-8B43-AEDE495DC6A1}">
      <dsp:nvSpPr>
        <dsp:cNvPr id="0" name=""/>
        <dsp:cNvSpPr/>
      </dsp:nvSpPr>
      <dsp:spPr>
        <a:xfrm>
          <a:off x="931465" y="0"/>
          <a:ext cx="4873625" cy="4873625"/>
        </a:xfrm>
        <a:prstGeom prst="triangle">
          <a:avLst/>
        </a:prstGeom>
        <a:solidFill>
          <a:schemeClr val="accent1">
            <a:lumMod val="75000"/>
          </a:schemeClr>
        </a:soli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sp>
    <dsp:sp modelId="{7BFD6CCD-14A3-9B4E-B37A-194FD90A896E}">
      <dsp:nvSpPr>
        <dsp:cNvPr id="0" name=""/>
        <dsp:cNvSpPr/>
      </dsp:nvSpPr>
      <dsp:spPr>
        <a:xfrm>
          <a:off x="3368278" y="487838"/>
          <a:ext cx="3167856" cy="866210"/>
        </a:xfrm>
        <a:prstGeom prst="roundRect">
          <a:avLst/>
        </a:prstGeom>
        <a:solidFill>
          <a:schemeClr val="accent5">
            <a:lumMod val="60000"/>
            <a:lumOff val="40000"/>
            <a:alpha val="90000"/>
          </a:schemeClr>
        </a:solidFill>
        <a:ln w="12700"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rtl="0">
            <a:lnSpc>
              <a:spcPct val="90000"/>
            </a:lnSpc>
            <a:spcBef>
              <a:spcPct val="0"/>
            </a:spcBef>
            <a:spcAft>
              <a:spcPct val="35000"/>
            </a:spcAft>
            <a:buNone/>
          </a:pPr>
          <a:r>
            <a:rPr lang="ru-RU" sz="3100" b="1" kern="1200" dirty="0"/>
            <a:t>н</a:t>
          </a:r>
          <a:r>
            <a:rPr lang="en-US" sz="3100" b="1" kern="1200" dirty="0" err="1"/>
            <a:t>оминальным</a:t>
          </a:r>
          <a:endParaRPr lang="en-US" sz="3100" kern="1200" dirty="0"/>
        </a:p>
      </dsp:txBody>
      <dsp:txXfrm>
        <a:off x="3410563" y="530123"/>
        <a:ext cx="3083286" cy="781640"/>
      </dsp:txXfrm>
    </dsp:sp>
    <dsp:sp modelId="{D06BF54A-5A48-A94C-B0A5-7263CA88344C}">
      <dsp:nvSpPr>
        <dsp:cNvPr id="0" name=""/>
        <dsp:cNvSpPr/>
      </dsp:nvSpPr>
      <dsp:spPr>
        <a:xfrm>
          <a:off x="3368278" y="1462325"/>
          <a:ext cx="3167856" cy="866210"/>
        </a:xfrm>
        <a:prstGeom prst="roundRect">
          <a:avLst/>
        </a:prstGeom>
        <a:solidFill>
          <a:schemeClr val="accent5">
            <a:lumMod val="60000"/>
            <a:lumOff val="40000"/>
            <a:alpha val="90000"/>
          </a:schemeClr>
        </a:solidFill>
        <a:ln w="12700"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rtl="0">
            <a:lnSpc>
              <a:spcPct val="90000"/>
            </a:lnSpc>
            <a:spcBef>
              <a:spcPct val="0"/>
            </a:spcBef>
            <a:spcAft>
              <a:spcPct val="35000"/>
            </a:spcAft>
            <a:buNone/>
          </a:pPr>
          <a:r>
            <a:rPr lang="ru-RU" sz="3100" b="1" kern="1200" dirty="0"/>
            <a:t>н</a:t>
          </a:r>
          <a:r>
            <a:rPr lang="en-US" sz="3100" b="1" kern="1200" dirty="0" err="1"/>
            <a:t>ормальным</a:t>
          </a:r>
          <a:endParaRPr lang="en-US" sz="3100" kern="1200" dirty="0"/>
        </a:p>
      </dsp:txBody>
      <dsp:txXfrm>
        <a:off x="3410563" y="1504610"/>
        <a:ext cx="3083286" cy="781640"/>
      </dsp:txXfrm>
    </dsp:sp>
    <dsp:sp modelId="{C044AAC7-AE43-D946-B087-B1C64FDEA949}">
      <dsp:nvSpPr>
        <dsp:cNvPr id="0" name=""/>
        <dsp:cNvSpPr/>
      </dsp:nvSpPr>
      <dsp:spPr>
        <a:xfrm>
          <a:off x="3368278" y="2436812"/>
          <a:ext cx="3167856" cy="866210"/>
        </a:xfrm>
        <a:prstGeom prst="roundRect">
          <a:avLst/>
        </a:prstGeom>
        <a:solidFill>
          <a:schemeClr val="accent5">
            <a:lumMod val="60000"/>
            <a:lumOff val="40000"/>
            <a:alpha val="90000"/>
          </a:schemeClr>
        </a:solidFill>
        <a:ln w="12700"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rtl="0">
            <a:lnSpc>
              <a:spcPct val="90000"/>
            </a:lnSpc>
            <a:spcBef>
              <a:spcPct val="0"/>
            </a:spcBef>
            <a:spcAft>
              <a:spcPct val="35000"/>
            </a:spcAft>
            <a:buNone/>
          </a:pPr>
          <a:r>
            <a:rPr lang="ru-RU" sz="3100" b="1" kern="1200" dirty="0"/>
            <a:t>д</a:t>
          </a:r>
          <a:r>
            <a:rPr lang="en-US" sz="3100" b="1" kern="1200" dirty="0" err="1"/>
            <a:t>опускаемым</a:t>
          </a:r>
          <a:endParaRPr lang="en-US" sz="3100" kern="1200" dirty="0"/>
        </a:p>
      </dsp:txBody>
      <dsp:txXfrm>
        <a:off x="3410563" y="2479097"/>
        <a:ext cx="3083286" cy="781640"/>
      </dsp:txXfrm>
    </dsp:sp>
    <dsp:sp modelId="{2AFF0787-25D5-9144-A552-B207F55D2C39}">
      <dsp:nvSpPr>
        <dsp:cNvPr id="0" name=""/>
        <dsp:cNvSpPr/>
      </dsp:nvSpPr>
      <dsp:spPr>
        <a:xfrm>
          <a:off x="3368278" y="3411299"/>
          <a:ext cx="3167856" cy="866210"/>
        </a:xfrm>
        <a:prstGeom prst="roundRect">
          <a:avLst/>
        </a:prstGeom>
        <a:solidFill>
          <a:schemeClr val="accent5">
            <a:lumMod val="60000"/>
            <a:lumOff val="40000"/>
            <a:alpha val="90000"/>
          </a:schemeClr>
        </a:solidFill>
        <a:ln w="12700"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rtl="0">
            <a:lnSpc>
              <a:spcPct val="90000"/>
            </a:lnSpc>
            <a:spcBef>
              <a:spcPct val="0"/>
            </a:spcBef>
            <a:spcAft>
              <a:spcPct val="35000"/>
            </a:spcAft>
            <a:buNone/>
          </a:pPr>
          <a:r>
            <a:rPr lang="en-US" sz="3100" b="1" kern="1200" dirty="0" err="1"/>
            <a:t>предельным</a:t>
          </a:r>
          <a:endParaRPr lang="en-US" sz="3100" kern="1200" dirty="0"/>
        </a:p>
      </dsp:txBody>
      <dsp:txXfrm>
        <a:off x="3410563" y="3453584"/>
        <a:ext cx="3083286" cy="7816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5CB5D3-CAB4-044F-A048-5E0A52CB636A}">
      <dsp:nvSpPr>
        <dsp:cNvPr id="0" name=""/>
        <dsp:cNvSpPr/>
      </dsp:nvSpPr>
      <dsp:spPr>
        <a:xfrm>
          <a:off x="1655388" y="0"/>
          <a:ext cx="4879771" cy="4879771"/>
        </a:xfrm>
        <a:prstGeom prst="quadArrow">
          <a:avLst>
            <a:gd name="adj1" fmla="val 2000"/>
            <a:gd name="adj2" fmla="val 4000"/>
            <a:gd name="adj3" fmla="val 5000"/>
          </a:avLst>
        </a:prstGeom>
        <a:solidFill>
          <a:schemeClr val="dk1">
            <a:tint val="40000"/>
            <a:hueOff val="0"/>
            <a:satOff val="0"/>
            <a:lumOff val="0"/>
            <a:alphaOff val="0"/>
          </a:schemeClr>
        </a:solidFill>
        <a:ln>
          <a:noFill/>
        </a:ln>
        <a:effectLst>
          <a:outerShdw blurRad="50800" dist="20000" dir="5400000" rotWithShape="0">
            <a:srgbClr val="000000">
              <a:alpha val="42000"/>
            </a:srgbClr>
          </a:outerShdw>
        </a:effectLst>
      </dsp:spPr>
      <dsp:style>
        <a:lnRef idx="0">
          <a:scrgbClr r="0" g="0" b="0"/>
        </a:lnRef>
        <a:fillRef idx="1">
          <a:scrgbClr r="0" g="0" b="0"/>
        </a:fillRef>
        <a:effectRef idx="2">
          <a:scrgbClr r="0" g="0" b="0"/>
        </a:effectRef>
        <a:fontRef idx="minor"/>
      </dsp:style>
    </dsp:sp>
    <dsp:sp modelId="{B0FE4356-FE44-8648-9AA0-99E1A36EAE94}">
      <dsp:nvSpPr>
        <dsp:cNvPr id="0" name=""/>
        <dsp:cNvSpPr/>
      </dsp:nvSpPr>
      <dsp:spPr>
        <a:xfrm>
          <a:off x="1799878" y="317185"/>
          <a:ext cx="2297298" cy="1951908"/>
        </a:xfrm>
        <a:prstGeom prst="roundRect">
          <a:avLst/>
        </a:prstGeom>
        <a:gradFill rotWithShape="0">
          <a:gsLst>
            <a:gs pos="0">
              <a:schemeClr val="lt1">
                <a:hueOff val="0"/>
                <a:satOff val="0"/>
                <a:lumOff val="0"/>
                <a:alphaOff val="0"/>
                <a:shade val="63000"/>
                <a:satMod val="165000"/>
              </a:schemeClr>
            </a:gs>
            <a:gs pos="30000">
              <a:schemeClr val="lt1">
                <a:hueOff val="0"/>
                <a:satOff val="0"/>
                <a:lumOff val="0"/>
                <a:alphaOff val="0"/>
                <a:shade val="58000"/>
                <a:satMod val="165000"/>
              </a:schemeClr>
            </a:gs>
            <a:gs pos="75000">
              <a:schemeClr val="lt1">
                <a:hueOff val="0"/>
                <a:satOff val="0"/>
                <a:lumOff val="0"/>
                <a:alphaOff val="0"/>
                <a:shade val="30000"/>
                <a:satMod val="175000"/>
              </a:schemeClr>
            </a:gs>
            <a:gs pos="100000">
              <a:schemeClr val="l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b="1" kern="1200" dirty="0" err="1"/>
            <a:t>Бестормозные</a:t>
          </a:r>
          <a:endParaRPr lang="en-US" sz="2100" kern="1200" dirty="0"/>
        </a:p>
      </dsp:txBody>
      <dsp:txXfrm>
        <a:off x="1895162" y="412469"/>
        <a:ext cx="2106730" cy="1761340"/>
      </dsp:txXfrm>
    </dsp:sp>
    <dsp:sp modelId="{9FCE4867-8B88-014F-9871-59E4468091C9}">
      <dsp:nvSpPr>
        <dsp:cNvPr id="0" name=""/>
        <dsp:cNvSpPr/>
      </dsp:nvSpPr>
      <dsp:spPr>
        <a:xfrm>
          <a:off x="4093370" y="317185"/>
          <a:ext cx="2297298" cy="1951908"/>
        </a:xfrm>
        <a:prstGeom prst="roundRect">
          <a:avLst/>
        </a:prstGeom>
        <a:gradFill rotWithShape="0">
          <a:gsLst>
            <a:gs pos="0">
              <a:schemeClr val="lt1">
                <a:hueOff val="0"/>
                <a:satOff val="0"/>
                <a:lumOff val="0"/>
                <a:alphaOff val="0"/>
                <a:shade val="63000"/>
                <a:satMod val="165000"/>
              </a:schemeClr>
            </a:gs>
            <a:gs pos="30000">
              <a:schemeClr val="lt1">
                <a:hueOff val="0"/>
                <a:satOff val="0"/>
                <a:lumOff val="0"/>
                <a:alphaOff val="0"/>
                <a:shade val="58000"/>
                <a:satMod val="165000"/>
              </a:schemeClr>
            </a:gs>
            <a:gs pos="75000">
              <a:schemeClr val="lt1">
                <a:hueOff val="0"/>
                <a:satOff val="0"/>
                <a:lumOff val="0"/>
                <a:alphaOff val="0"/>
                <a:shade val="30000"/>
                <a:satMod val="175000"/>
              </a:schemeClr>
            </a:gs>
            <a:gs pos="100000">
              <a:schemeClr val="l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b="1" kern="1200" dirty="0" err="1"/>
            <a:t>Тормозные</a:t>
          </a:r>
          <a:endParaRPr lang="en-US" sz="2100" kern="1200" dirty="0"/>
        </a:p>
      </dsp:txBody>
      <dsp:txXfrm>
        <a:off x="4188654" y="412469"/>
        <a:ext cx="2106730" cy="1761340"/>
      </dsp:txXfrm>
    </dsp:sp>
    <dsp:sp modelId="{15A41803-A650-9148-BCD4-E049875D8948}">
      <dsp:nvSpPr>
        <dsp:cNvPr id="0" name=""/>
        <dsp:cNvSpPr/>
      </dsp:nvSpPr>
      <dsp:spPr>
        <a:xfrm>
          <a:off x="1799878" y="2610677"/>
          <a:ext cx="2297298" cy="1951908"/>
        </a:xfrm>
        <a:prstGeom prst="roundRect">
          <a:avLst/>
        </a:prstGeom>
        <a:gradFill rotWithShape="0">
          <a:gsLst>
            <a:gs pos="0">
              <a:schemeClr val="lt1">
                <a:hueOff val="0"/>
                <a:satOff val="0"/>
                <a:lumOff val="0"/>
                <a:alphaOff val="0"/>
                <a:shade val="63000"/>
                <a:satMod val="165000"/>
              </a:schemeClr>
            </a:gs>
            <a:gs pos="30000">
              <a:schemeClr val="lt1">
                <a:hueOff val="0"/>
                <a:satOff val="0"/>
                <a:lumOff val="0"/>
                <a:alphaOff val="0"/>
                <a:shade val="58000"/>
                <a:satMod val="165000"/>
              </a:schemeClr>
            </a:gs>
            <a:gs pos="75000">
              <a:schemeClr val="lt1">
                <a:hueOff val="0"/>
                <a:satOff val="0"/>
                <a:lumOff val="0"/>
                <a:alphaOff val="0"/>
                <a:shade val="30000"/>
                <a:satMod val="175000"/>
              </a:schemeClr>
            </a:gs>
            <a:gs pos="100000">
              <a:schemeClr val="l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b="1" kern="1200" dirty="0" err="1"/>
            <a:t>Парциальные</a:t>
          </a:r>
          <a:endParaRPr lang="en-US" sz="2100" kern="1200" dirty="0"/>
        </a:p>
      </dsp:txBody>
      <dsp:txXfrm>
        <a:off x="1895162" y="2705961"/>
        <a:ext cx="2106730" cy="1761340"/>
      </dsp:txXfrm>
    </dsp:sp>
    <dsp:sp modelId="{294F5E37-D48A-8A45-AC52-7F49E3C4071F}">
      <dsp:nvSpPr>
        <dsp:cNvPr id="0" name=""/>
        <dsp:cNvSpPr/>
      </dsp:nvSpPr>
      <dsp:spPr>
        <a:xfrm>
          <a:off x="4093370" y="2610677"/>
          <a:ext cx="2297298" cy="1951908"/>
        </a:xfrm>
        <a:prstGeom prst="roundRect">
          <a:avLst/>
        </a:prstGeom>
        <a:gradFill rotWithShape="0">
          <a:gsLst>
            <a:gs pos="0">
              <a:schemeClr val="lt1">
                <a:hueOff val="0"/>
                <a:satOff val="0"/>
                <a:lumOff val="0"/>
                <a:alphaOff val="0"/>
                <a:shade val="63000"/>
                <a:satMod val="165000"/>
              </a:schemeClr>
            </a:gs>
            <a:gs pos="30000">
              <a:schemeClr val="lt1">
                <a:hueOff val="0"/>
                <a:satOff val="0"/>
                <a:lumOff val="0"/>
                <a:alphaOff val="0"/>
                <a:shade val="58000"/>
                <a:satMod val="165000"/>
              </a:schemeClr>
            </a:gs>
            <a:gs pos="75000">
              <a:schemeClr val="lt1">
                <a:hueOff val="0"/>
                <a:satOff val="0"/>
                <a:lumOff val="0"/>
                <a:alphaOff val="0"/>
                <a:shade val="30000"/>
                <a:satMod val="175000"/>
              </a:schemeClr>
            </a:gs>
            <a:gs pos="100000">
              <a:schemeClr val="l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US" sz="2100" b="1" kern="1200" dirty="0" err="1"/>
            <a:t>Дифферен</a:t>
          </a:r>
          <a:r>
            <a:rPr lang="ru-RU" sz="2100" b="1" kern="1200" dirty="0"/>
            <a:t>-</a:t>
          </a:r>
          <a:r>
            <a:rPr lang="en-US" sz="2100" b="1" kern="1200" dirty="0" err="1"/>
            <a:t>циальные</a:t>
          </a:r>
          <a:endParaRPr lang="en-US" sz="2100" kern="1200" dirty="0"/>
        </a:p>
      </dsp:txBody>
      <dsp:txXfrm>
        <a:off x="4188654" y="2705961"/>
        <a:ext cx="2106730" cy="176134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0B52E2A-EC8D-4F3A-B149-7E1D56C06730}" type="datetimeFigureOut">
              <a:rPr lang="ru-RU"/>
              <a:pPr>
                <a:defRPr/>
              </a:pPr>
              <a:t>04.12.2021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AEC5A7E-06C5-46E6-ACA3-F7A8A458BC79}"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Прямоугольник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Прямоугольник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Прямоугольник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Прямая соединительная линия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Прямая соединительная линия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Прямая соединительная линия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Прямая соединительная линия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Прямая соединительная линия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Прямая соединительная линия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Прямоугольник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Овал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Овал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Овал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Овал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Овал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Заголовок 7"/>
          <p:cNvSpPr>
            <a:spLocks noGrp="1"/>
          </p:cNvSpPr>
          <p:nvPr>
            <p:ph type="ctrTitle"/>
          </p:nvPr>
        </p:nvSpPr>
        <p:spPr>
          <a:xfrm>
            <a:off x="2286000" y="3124200"/>
            <a:ext cx="6172200" cy="1894362"/>
          </a:xfrm>
        </p:spPr>
        <p:txBody>
          <a:bodyPr/>
          <a:lstStyle>
            <a:lvl1pPr>
              <a:defRPr b="1"/>
            </a:lvl1pPr>
          </a:lstStyle>
          <a:p>
            <a:r>
              <a:rPr lang="ru-RU"/>
              <a:t>Образец заголовка</a:t>
            </a:r>
            <a:endParaRPr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a:t>Образец подзаголовка</a:t>
            </a:r>
            <a:endParaRPr lang="en-US"/>
          </a:p>
        </p:txBody>
      </p:sp>
      <p:sp>
        <p:nvSpPr>
          <p:cNvPr id="22" name="Дата 27"/>
          <p:cNvSpPr>
            <a:spLocks noGrp="1"/>
          </p:cNvSpPr>
          <p:nvPr>
            <p:ph type="dt" sz="half" idx="10"/>
          </p:nvPr>
        </p:nvSpPr>
        <p:spPr bwMode="auto">
          <a:xfrm rot="5400000">
            <a:off x="7764463" y="1174750"/>
            <a:ext cx="2286000" cy="381000"/>
          </a:xfrm>
        </p:spPr>
        <p:txBody>
          <a:bodyPr/>
          <a:lstStyle>
            <a:lvl1pPr>
              <a:defRPr/>
            </a:lvl1pPr>
          </a:lstStyle>
          <a:p>
            <a:pPr>
              <a:defRPr/>
            </a:pPr>
            <a:fld id="{C3FA17EF-4447-4375-A4AD-EA629D496F74}" type="datetime1">
              <a:rPr lang="en-US"/>
              <a:pPr>
                <a:defRPr/>
              </a:pPr>
              <a:t>12/4/2021</a:t>
            </a:fld>
            <a:endParaRPr lang="en-US"/>
          </a:p>
        </p:txBody>
      </p:sp>
      <p:sp>
        <p:nvSpPr>
          <p:cNvPr id="23" name="Нижний колонтитул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Номер слайда 28"/>
          <p:cNvSpPr>
            <a:spLocks noGrp="1"/>
          </p:cNvSpPr>
          <p:nvPr>
            <p:ph type="sldNum" sz="quarter" idx="12"/>
          </p:nvPr>
        </p:nvSpPr>
        <p:spPr bwMode="auto">
          <a:xfrm>
            <a:off x="1325563" y="4929188"/>
            <a:ext cx="609600" cy="517525"/>
          </a:xfrm>
        </p:spPr>
        <p:txBody>
          <a:bodyPr/>
          <a:lstStyle>
            <a:lvl1pPr>
              <a:defRPr/>
            </a:lvl1pPr>
          </a:lstStyle>
          <a:p>
            <a:pPr>
              <a:defRPr/>
            </a:pPr>
            <a:fld id="{6726C386-F98C-48D9-80C6-8965D6491EE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76B39FAA-6B7A-433B-94C5-28C0B84C3183}" type="datetime1">
              <a:rPr lang="en-US"/>
              <a:pPr>
                <a:defRPr/>
              </a:pPr>
              <a:t>12/4/2021</a:t>
            </a:fld>
            <a:endParaRPr lang="en-US"/>
          </a:p>
        </p:txBody>
      </p:sp>
      <p:sp>
        <p:nvSpPr>
          <p:cNvPr id="5" name="Нижний колонтитул 2"/>
          <p:cNvSpPr>
            <a:spLocks noGrp="1"/>
          </p:cNvSpPr>
          <p:nvPr>
            <p:ph type="ftr" sz="quarter" idx="11"/>
          </p:nvPr>
        </p:nvSpPr>
        <p:spPr/>
        <p:txBody>
          <a:bodyPr/>
          <a:lstStyle>
            <a:lvl1pPr>
              <a:defRPr/>
            </a:lvl1pPr>
          </a:lstStyle>
          <a:p>
            <a:pPr>
              <a:defRPr/>
            </a:pPr>
            <a:endParaRPr lang="en-US"/>
          </a:p>
        </p:txBody>
      </p:sp>
      <p:sp>
        <p:nvSpPr>
          <p:cNvPr id="6" name="Номер слайда 22"/>
          <p:cNvSpPr>
            <a:spLocks noGrp="1"/>
          </p:cNvSpPr>
          <p:nvPr>
            <p:ph type="sldNum" sz="quarter" idx="12"/>
          </p:nvPr>
        </p:nvSpPr>
        <p:spPr/>
        <p:txBody>
          <a:bodyPr/>
          <a:lstStyle>
            <a:lvl1pPr>
              <a:defRPr/>
            </a:lvl1pPr>
          </a:lstStyle>
          <a:p>
            <a:pPr>
              <a:defRPr/>
            </a:pPr>
            <a:fld id="{A3374BEC-F16E-45C5-BBD2-0DB5D75B5AF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lang="ru-RU"/>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F49EF668-9E0F-436F-9DE0-F3D741B2BE94}" type="datetime1">
              <a:rPr lang="en-US"/>
              <a:pPr>
                <a:defRPr/>
              </a:pPr>
              <a:t>12/4/2021</a:t>
            </a:fld>
            <a:endParaRPr lang="en-US"/>
          </a:p>
        </p:txBody>
      </p:sp>
      <p:sp>
        <p:nvSpPr>
          <p:cNvPr id="5" name="Нижний колонтитул 2"/>
          <p:cNvSpPr>
            <a:spLocks noGrp="1"/>
          </p:cNvSpPr>
          <p:nvPr>
            <p:ph type="ftr" sz="quarter" idx="11"/>
          </p:nvPr>
        </p:nvSpPr>
        <p:spPr/>
        <p:txBody>
          <a:bodyPr/>
          <a:lstStyle>
            <a:lvl1pPr>
              <a:defRPr/>
            </a:lvl1pPr>
          </a:lstStyle>
          <a:p>
            <a:pPr>
              <a:defRPr/>
            </a:pPr>
            <a:endParaRPr lang="en-US"/>
          </a:p>
        </p:txBody>
      </p:sp>
      <p:sp>
        <p:nvSpPr>
          <p:cNvPr id="6" name="Номер слайда 22"/>
          <p:cNvSpPr>
            <a:spLocks noGrp="1"/>
          </p:cNvSpPr>
          <p:nvPr>
            <p:ph type="sldNum" sz="quarter" idx="12"/>
          </p:nvPr>
        </p:nvSpPr>
        <p:spPr/>
        <p:txBody>
          <a:bodyPr/>
          <a:lstStyle>
            <a:lvl1pPr>
              <a:defRPr/>
            </a:lvl1pPr>
          </a:lstStyle>
          <a:p>
            <a:pPr>
              <a:defRPr/>
            </a:pPr>
            <a:fld id="{8339A24D-EBA0-420B-851E-39DD593540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1pPr>
              <a:spcBef>
                <a:spcPts val="20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Дата 13"/>
          <p:cNvSpPr>
            <a:spLocks noGrp="1"/>
          </p:cNvSpPr>
          <p:nvPr>
            <p:ph type="dt" sz="half" idx="10"/>
          </p:nvPr>
        </p:nvSpPr>
        <p:spPr/>
        <p:txBody>
          <a:bodyPr/>
          <a:lstStyle>
            <a:lvl1pPr>
              <a:defRPr/>
            </a:lvl1pPr>
          </a:lstStyle>
          <a:p>
            <a:pPr>
              <a:defRPr/>
            </a:pPr>
            <a:fld id="{99193130-23F4-436D-A13A-C8CE8FB721BB}" type="datetime1">
              <a:rPr lang="en-US"/>
              <a:pPr>
                <a:defRPr/>
              </a:pPr>
              <a:t>12/4/2021</a:t>
            </a:fld>
            <a:endParaRPr lang="en-US"/>
          </a:p>
        </p:txBody>
      </p:sp>
      <p:sp>
        <p:nvSpPr>
          <p:cNvPr id="5" name="Нижний колонтитул 2"/>
          <p:cNvSpPr>
            <a:spLocks noGrp="1"/>
          </p:cNvSpPr>
          <p:nvPr>
            <p:ph type="ftr" sz="quarter" idx="11"/>
          </p:nvPr>
        </p:nvSpPr>
        <p:spPr/>
        <p:txBody>
          <a:bodyPr/>
          <a:lstStyle>
            <a:lvl1pPr>
              <a:defRPr/>
            </a:lvl1pPr>
          </a:lstStyle>
          <a:p>
            <a:pPr>
              <a:defRPr/>
            </a:pPr>
            <a:endParaRPr lang="en-US"/>
          </a:p>
        </p:txBody>
      </p:sp>
      <p:sp>
        <p:nvSpPr>
          <p:cNvPr id="6" name="Номер слайда 22"/>
          <p:cNvSpPr>
            <a:spLocks noGrp="1"/>
          </p:cNvSpPr>
          <p:nvPr>
            <p:ph type="sldNum" sz="quarter" idx="12"/>
          </p:nvPr>
        </p:nvSpPr>
        <p:spPr/>
        <p:txBody>
          <a:bodyPr/>
          <a:lstStyle>
            <a:lvl1pPr>
              <a:defRPr/>
            </a:lvl1pPr>
          </a:lstStyle>
          <a:p>
            <a:pPr>
              <a:defRPr/>
            </a:pPr>
            <a:fld id="{FAD5A01A-1E81-4ADB-8580-3AA501A9287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8" name="Содержимое 7"/>
          <p:cNvSpPr>
            <a:spLocks noGrp="1"/>
          </p:cNvSpPr>
          <p:nvPr>
            <p:ph sz="quarter" idx="1"/>
          </p:nvPr>
        </p:nvSpPr>
        <p:spPr>
          <a:xfrm>
            <a:off x="457200" y="1600200"/>
            <a:ext cx="7467600" cy="487375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6"/>
          <p:cNvSpPr>
            <a:spLocks noGrp="1"/>
          </p:cNvSpPr>
          <p:nvPr>
            <p:ph type="dt" sz="half" idx="10"/>
          </p:nvPr>
        </p:nvSpPr>
        <p:spPr/>
        <p:txBody>
          <a:bodyPr rtlCol="0"/>
          <a:lstStyle>
            <a:lvl1pPr>
              <a:defRPr/>
            </a:lvl1pPr>
          </a:lstStyle>
          <a:p>
            <a:pPr>
              <a:defRPr/>
            </a:pPr>
            <a:fld id="{AA02B701-7B20-413F-A43F-A06F6D0256EF}" type="datetime1">
              <a:rPr lang="en-US"/>
              <a:pPr>
                <a:defRPr/>
              </a:pPr>
              <a:t>12/4/2021</a:t>
            </a:fld>
            <a:endParaRPr lang="en-US"/>
          </a:p>
        </p:txBody>
      </p:sp>
      <p:sp>
        <p:nvSpPr>
          <p:cNvPr id="5" name="Номер слайда 8"/>
          <p:cNvSpPr>
            <a:spLocks noGrp="1"/>
          </p:cNvSpPr>
          <p:nvPr>
            <p:ph type="sldNum" sz="quarter" idx="11"/>
          </p:nvPr>
        </p:nvSpPr>
        <p:spPr/>
        <p:txBody>
          <a:bodyPr rtlCol="0"/>
          <a:lstStyle>
            <a:lvl1pPr>
              <a:defRPr/>
            </a:lvl1pPr>
          </a:lstStyle>
          <a:p>
            <a:pPr>
              <a:defRPr/>
            </a:pPr>
            <a:fld id="{E2BE2672-4222-4077-A70E-9308F78AB002}" type="slidenum">
              <a:rPr lang="en-US"/>
              <a:pPr>
                <a:defRPr/>
              </a:pPr>
              <a:t>‹#›</a:t>
            </a:fld>
            <a:endParaRPr lang="en-US"/>
          </a:p>
        </p:txBody>
      </p:sp>
      <p:sp>
        <p:nvSpPr>
          <p:cNvPr id="6" name="Нижний колонтитул 9"/>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4" name="Прямоугольник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Прямоугольник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Прямоугольник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Прямоугольник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Прямая соединительная линия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Прямая соединительная линия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Прямая соединительная линия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Прямая соединительная линия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Прямая соединительная линия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Прямоугольник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Овал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Овал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Овал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Овал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Овал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Прямая соединительная линия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lang="ru-RU"/>
              <a:t>Образец заголовка</a:t>
            </a:r>
            <a:endParaRPr lang="en-US"/>
          </a:p>
        </p:txBody>
      </p:sp>
      <p:sp>
        <p:nvSpPr>
          <p:cNvPr id="3" name="Текст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a:t>Образец текста</a:t>
            </a:r>
          </a:p>
        </p:txBody>
      </p:sp>
      <p:sp>
        <p:nvSpPr>
          <p:cNvPr id="20" name="Дата 3"/>
          <p:cNvSpPr>
            <a:spLocks noGrp="1"/>
          </p:cNvSpPr>
          <p:nvPr>
            <p:ph type="dt" sz="half" idx="10"/>
          </p:nvPr>
        </p:nvSpPr>
        <p:spPr bwMode="auto">
          <a:xfrm rot="5400000">
            <a:off x="7762875" y="1169988"/>
            <a:ext cx="2286000" cy="381000"/>
          </a:xfrm>
        </p:spPr>
        <p:txBody>
          <a:bodyPr/>
          <a:lstStyle>
            <a:lvl1pPr>
              <a:defRPr/>
            </a:lvl1pPr>
          </a:lstStyle>
          <a:p>
            <a:pPr>
              <a:defRPr/>
            </a:pPr>
            <a:fld id="{78A52625-83D8-4453-8C4B-3637F7C45024}" type="datetime1">
              <a:rPr lang="en-US"/>
              <a:pPr>
                <a:defRPr/>
              </a:pPr>
              <a:t>12/4/2021</a:t>
            </a:fld>
            <a:endParaRPr lang="en-US"/>
          </a:p>
        </p:txBody>
      </p:sp>
      <p:sp>
        <p:nvSpPr>
          <p:cNvPr id="21" name="Нижний колонтитул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Номер слайда 5"/>
          <p:cNvSpPr>
            <a:spLocks noGrp="1"/>
          </p:cNvSpPr>
          <p:nvPr>
            <p:ph type="sldNum" sz="quarter" idx="12"/>
          </p:nvPr>
        </p:nvSpPr>
        <p:spPr bwMode="auto">
          <a:xfrm>
            <a:off x="1339850" y="4929188"/>
            <a:ext cx="609600" cy="517525"/>
          </a:xfrm>
        </p:spPr>
        <p:txBody>
          <a:bodyPr/>
          <a:lstStyle>
            <a:lvl1pPr>
              <a:defRPr/>
            </a:lvl1pPr>
          </a:lstStyle>
          <a:p>
            <a:pPr>
              <a:defRPr/>
            </a:pPr>
            <a:fld id="{189FA11F-795D-4DB2-99E3-6B9C5379F23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9" name="Содержимое 8"/>
          <p:cNvSpPr>
            <a:spLocks noGrp="1"/>
          </p:cNvSpPr>
          <p:nvPr>
            <p:ph sz="quarter" idx="1"/>
          </p:nvPr>
        </p:nvSpPr>
        <p:spPr>
          <a:xfrm>
            <a:off x="457200" y="1600200"/>
            <a:ext cx="3657600" cy="45720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Содержимое 10"/>
          <p:cNvSpPr>
            <a:spLocks noGrp="1"/>
          </p:cNvSpPr>
          <p:nvPr>
            <p:ph sz="quarter" idx="2"/>
          </p:nvPr>
        </p:nvSpPr>
        <p:spPr>
          <a:xfrm>
            <a:off x="4270248" y="1600200"/>
            <a:ext cx="3657600" cy="45720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E7AAF5C7-FF29-42FE-AAAB-263CCC68E9E6}" type="datetime1">
              <a:rPr lang="en-US"/>
              <a:pPr>
                <a:defRPr/>
              </a:pPr>
              <a:t>12/4/2021</a:t>
            </a:fld>
            <a:endParaRPr lang="en-US"/>
          </a:p>
        </p:txBody>
      </p:sp>
      <p:sp>
        <p:nvSpPr>
          <p:cNvPr id="6" name="Нижний колонтитул 2"/>
          <p:cNvSpPr>
            <a:spLocks noGrp="1"/>
          </p:cNvSpPr>
          <p:nvPr>
            <p:ph type="ftr" sz="quarter" idx="11"/>
          </p:nvPr>
        </p:nvSpPr>
        <p:spPr/>
        <p:txBody>
          <a:bodyPr/>
          <a:lstStyle>
            <a:lvl1pPr>
              <a:defRPr/>
            </a:lvl1pPr>
          </a:lstStyle>
          <a:p>
            <a:pPr>
              <a:defRPr/>
            </a:pPr>
            <a:endParaRPr lang="en-US"/>
          </a:p>
        </p:txBody>
      </p:sp>
      <p:sp>
        <p:nvSpPr>
          <p:cNvPr id="7" name="Номер слайда 22"/>
          <p:cNvSpPr>
            <a:spLocks noGrp="1"/>
          </p:cNvSpPr>
          <p:nvPr>
            <p:ph type="sldNum" sz="quarter" idx="12"/>
          </p:nvPr>
        </p:nvSpPr>
        <p:spPr/>
        <p:txBody>
          <a:bodyPr/>
          <a:lstStyle>
            <a:lvl1pPr>
              <a:defRPr/>
            </a:lvl1pPr>
          </a:lstStyle>
          <a:p>
            <a:pPr>
              <a:defRPr/>
            </a:pPr>
            <a:fld id="{F441B4C0-4127-4488-8C97-D7E818DB955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lstStyle>
            <a:lvl1pPr>
              <a:defRPr/>
            </a:lvl1pPr>
          </a:lstStyle>
          <a:p>
            <a:r>
              <a:rPr lang="ru-RU"/>
              <a:t>Образец заголовка</a:t>
            </a:r>
            <a:endParaRPr lang="en-US"/>
          </a:p>
        </p:txBody>
      </p:sp>
      <p:sp>
        <p:nvSpPr>
          <p:cNvPr id="11" name="Содержимое 10"/>
          <p:cNvSpPr>
            <a:spLocks noGrp="1"/>
          </p:cNvSpPr>
          <p:nvPr>
            <p:ph sz="quarter" idx="2"/>
          </p:nvPr>
        </p:nvSpPr>
        <p:spPr>
          <a:xfrm>
            <a:off x="457200" y="2362200"/>
            <a:ext cx="3657600" cy="3886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3" name="Содержимое 12"/>
          <p:cNvSpPr>
            <a:spLocks noGrp="1"/>
          </p:cNvSpPr>
          <p:nvPr>
            <p:ph sz="quarter" idx="4"/>
          </p:nvPr>
        </p:nvSpPr>
        <p:spPr>
          <a:xfrm>
            <a:off x="4371975" y="2362200"/>
            <a:ext cx="3657600" cy="3886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a:t>Образец текста</a:t>
            </a:r>
          </a:p>
        </p:txBody>
      </p:sp>
      <p:sp>
        <p:nvSpPr>
          <p:cNvPr id="7" name="Дата 13"/>
          <p:cNvSpPr>
            <a:spLocks noGrp="1"/>
          </p:cNvSpPr>
          <p:nvPr>
            <p:ph type="dt" sz="half" idx="10"/>
          </p:nvPr>
        </p:nvSpPr>
        <p:spPr/>
        <p:txBody>
          <a:bodyPr/>
          <a:lstStyle>
            <a:lvl1pPr>
              <a:defRPr/>
            </a:lvl1pPr>
          </a:lstStyle>
          <a:p>
            <a:pPr>
              <a:defRPr/>
            </a:pPr>
            <a:fld id="{E67AD522-8D40-4E0A-9B1F-7CAC57A9A3E3}" type="datetime1">
              <a:rPr lang="en-US"/>
              <a:pPr>
                <a:defRPr/>
              </a:pPr>
              <a:t>12/4/2021</a:t>
            </a:fld>
            <a:endParaRPr lang="en-US"/>
          </a:p>
        </p:txBody>
      </p:sp>
      <p:sp>
        <p:nvSpPr>
          <p:cNvPr id="8" name="Нижний колонтитул 2"/>
          <p:cNvSpPr>
            <a:spLocks noGrp="1"/>
          </p:cNvSpPr>
          <p:nvPr>
            <p:ph type="ftr" sz="quarter" idx="11"/>
          </p:nvPr>
        </p:nvSpPr>
        <p:spPr/>
        <p:txBody>
          <a:bodyPr/>
          <a:lstStyle>
            <a:lvl1pPr>
              <a:defRPr/>
            </a:lvl1pPr>
          </a:lstStyle>
          <a:p>
            <a:pPr>
              <a:defRPr/>
            </a:pPr>
            <a:endParaRPr lang="en-US"/>
          </a:p>
        </p:txBody>
      </p:sp>
      <p:sp>
        <p:nvSpPr>
          <p:cNvPr id="9" name="Номер слайда 22"/>
          <p:cNvSpPr>
            <a:spLocks noGrp="1"/>
          </p:cNvSpPr>
          <p:nvPr>
            <p:ph type="sldNum" sz="quarter" idx="12"/>
          </p:nvPr>
        </p:nvSpPr>
        <p:spPr/>
        <p:txBody>
          <a:bodyPr/>
          <a:lstStyle>
            <a:lvl1pPr>
              <a:defRPr/>
            </a:lvl1pPr>
          </a:lstStyle>
          <a:p>
            <a:pPr>
              <a:defRPr/>
            </a:pPr>
            <a:fld id="{AF1C4905-CB29-4FAB-87F9-AB5C60531F3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Дата 5"/>
          <p:cNvSpPr>
            <a:spLocks noGrp="1"/>
          </p:cNvSpPr>
          <p:nvPr>
            <p:ph type="dt" sz="half" idx="10"/>
          </p:nvPr>
        </p:nvSpPr>
        <p:spPr/>
        <p:txBody>
          <a:bodyPr rtlCol="0"/>
          <a:lstStyle>
            <a:lvl1pPr>
              <a:defRPr/>
            </a:lvl1pPr>
          </a:lstStyle>
          <a:p>
            <a:pPr>
              <a:defRPr/>
            </a:pPr>
            <a:fld id="{CE49A4C4-D282-4FA2-825E-4E01CB89A315}" type="datetime1">
              <a:rPr lang="en-US"/>
              <a:pPr>
                <a:defRPr/>
              </a:pPr>
              <a:t>12/4/2021</a:t>
            </a:fld>
            <a:endParaRPr lang="en-US"/>
          </a:p>
        </p:txBody>
      </p:sp>
      <p:sp>
        <p:nvSpPr>
          <p:cNvPr id="4" name="Номер слайда 6"/>
          <p:cNvSpPr>
            <a:spLocks noGrp="1"/>
          </p:cNvSpPr>
          <p:nvPr>
            <p:ph type="sldNum" sz="quarter" idx="11"/>
          </p:nvPr>
        </p:nvSpPr>
        <p:spPr/>
        <p:txBody>
          <a:bodyPr rtlCol="0"/>
          <a:lstStyle>
            <a:lvl1pPr>
              <a:defRPr/>
            </a:lvl1pPr>
          </a:lstStyle>
          <a:p>
            <a:pPr>
              <a:defRPr/>
            </a:pPr>
            <a:fld id="{DCAB86E6-1ED3-4EA2-8098-5879EF48CD36}" type="slidenum">
              <a:rPr lang="en-US"/>
              <a:pPr>
                <a:defRPr/>
              </a:pPr>
              <a:t>‹#›</a:t>
            </a:fld>
            <a:endParaRPr lang="en-US"/>
          </a:p>
        </p:txBody>
      </p:sp>
      <p:sp>
        <p:nvSpPr>
          <p:cNvPr id="5" name="Нижний колонтитул 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fld id="{372427C9-E127-4EBF-9ADF-B533FC8B97FE}" type="datetime1">
              <a:rPr lang="en-US"/>
              <a:pPr>
                <a:defRPr/>
              </a:pPr>
              <a:t>12/4/2021</a:t>
            </a:fld>
            <a:endParaRPr lang="en-US"/>
          </a:p>
        </p:txBody>
      </p:sp>
      <p:sp>
        <p:nvSpPr>
          <p:cNvPr id="3" name="Нижний колонтитул 2"/>
          <p:cNvSpPr>
            <a:spLocks noGrp="1"/>
          </p:cNvSpPr>
          <p:nvPr>
            <p:ph type="ftr" sz="quarter" idx="11"/>
          </p:nvPr>
        </p:nvSpPr>
        <p:spPr/>
        <p:txBody>
          <a:bodyPr/>
          <a:lstStyle>
            <a:lvl1pPr>
              <a:defRPr/>
            </a:lvl1pPr>
          </a:lstStyle>
          <a:p>
            <a:pPr>
              <a:defRPr/>
            </a:pPr>
            <a:endParaRPr lang="en-US"/>
          </a:p>
        </p:txBody>
      </p:sp>
      <p:sp>
        <p:nvSpPr>
          <p:cNvPr id="4" name="Номер слайда 22"/>
          <p:cNvSpPr>
            <a:spLocks noGrp="1"/>
          </p:cNvSpPr>
          <p:nvPr>
            <p:ph type="sldNum" sz="quarter" idx="12"/>
          </p:nvPr>
        </p:nvSpPr>
        <p:spPr/>
        <p:txBody>
          <a:bodyPr/>
          <a:lstStyle>
            <a:lvl1pPr>
              <a:defRPr/>
            </a:lvl1pPr>
          </a:lstStyle>
          <a:p>
            <a:pPr>
              <a:defRPr/>
            </a:pPr>
            <a:fld id="{E45E086C-7F97-4377-B155-1CAA6BD1886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Прямая соединительная линия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Прямая соединительная линия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8" name="Прямая соединительная линия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9" name="Прямоугольник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Прямая соединительная линия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1" name="Овал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Заголовок 1"/>
          <p:cNvSpPr>
            <a:spLocks noGrp="1"/>
          </p:cNvSpPr>
          <p:nvPr>
            <p:ph type="title"/>
          </p:nvPr>
        </p:nvSpPr>
        <p:spPr>
          <a:xfrm rot="5400000">
            <a:off x="3371850" y="3200400"/>
            <a:ext cx="6309360" cy="457200"/>
          </a:xfrm>
        </p:spPr>
        <p:txBody>
          <a:bodyPr/>
          <a:lstStyle>
            <a:lvl1pPr algn="l">
              <a:buNone/>
              <a:defRPr sz="2000" b="1" cap="small" baseline="0"/>
            </a:lvl1pPr>
          </a:lstStyle>
          <a:p>
            <a:r>
              <a:rPr lang="ru-RU"/>
              <a:t>Образец заголовка</a:t>
            </a:r>
            <a:endParaRPr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ru-RU"/>
              <a:t>Образец текста</a:t>
            </a:r>
          </a:p>
        </p:txBody>
      </p:sp>
      <p:sp>
        <p:nvSpPr>
          <p:cNvPr id="18" name="Содержимое 17"/>
          <p:cNvSpPr>
            <a:spLocks noGrp="1"/>
          </p:cNvSpPr>
          <p:nvPr>
            <p:ph sz="quarter" idx="1"/>
          </p:nvPr>
        </p:nvSpPr>
        <p:spPr>
          <a:xfrm>
            <a:off x="304800" y="274320"/>
            <a:ext cx="5638800" cy="632764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2" name="Дата 20"/>
          <p:cNvSpPr>
            <a:spLocks noGrp="1"/>
          </p:cNvSpPr>
          <p:nvPr>
            <p:ph type="dt" sz="half" idx="10"/>
          </p:nvPr>
        </p:nvSpPr>
        <p:spPr/>
        <p:txBody>
          <a:bodyPr rtlCol="0"/>
          <a:lstStyle>
            <a:lvl1pPr>
              <a:defRPr/>
            </a:lvl1pPr>
          </a:lstStyle>
          <a:p>
            <a:pPr>
              <a:defRPr/>
            </a:pPr>
            <a:fld id="{65226D90-CC50-4572-AD13-F4FC086E6EF9}" type="datetime1">
              <a:rPr lang="en-US"/>
              <a:pPr>
                <a:defRPr/>
              </a:pPr>
              <a:t>12/4/2021</a:t>
            </a:fld>
            <a:endParaRPr lang="en-US"/>
          </a:p>
        </p:txBody>
      </p:sp>
      <p:sp>
        <p:nvSpPr>
          <p:cNvPr id="13" name="Номер слайда 21"/>
          <p:cNvSpPr>
            <a:spLocks noGrp="1"/>
          </p:cNvSpPr>
          <p:nvPr>
            <p:ph type="sldNum" sz="quarter" idx="11"/>
          </p:nvPr>
        </p:nvSpPr>
        <p:spPr/>
        <p:txBody>
          <a:bodyPr rtlCol="0"/>
          <a:lstStyle>
            <a:lvl1pPr>
              <a:defRPr/>
            </a:lvl1pPr>
          </a:lstStyle>
          <a:p>
            <a:pPr>
              <a:defRPr/>
            </a:pPr>
            <a:fld id="{FCAC0AE0-3DA7-474A-B35E-D734A4DC9DB0}" type="slidenum">
              <a:rPr lang="en-US"/>
              <a:pPr>
                <a:defRPr/>
              </a:pPr>
              <a:t>‹#›</a:t>
            </a:fld>
            <a:endParaRPr lang="en-US"/>
          </a:p>
        </p:txBody>
      </p:sp>
      <p:sp>
        <p:nvSpPr>
          <p:cNvPr id="14" name="Нижний колонтитул 22"/>
          <p:cNvSpPr>
            <a:spLocks noGrp="1"/>
          </p:cNvSpPr>
          <p:nvPr>
            <p:ph type="ftr" sz="quarter" idx="12"/>
          </p:nvPr>
        </p:nvSpPr>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Овал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Прямая соединительная линия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 name="Прямоугольник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Прямая соединительная линия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Прямая соединительная линия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Прямая соединительная линия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2" name="Заголовок 1"/>
          <p:cNvSpPr>
            <a:spLocks noGrp="1"/>
          </p:cNvSpPr>
          <p:nvPr>
            <p:ph type="title"/>
          </p:nvPr>
        </p:nvSpPr>
        <p:spPr>
          <a:xfrm rot="5400000">
            <a:off x="3350133" y="3200400"/>
            <a:ext cx="6309360" cy="457200"/>
          </a:xfrm>
        </p:spPr>
        <p:txBody>
          <a:bodyPr/>
          <a:lstStyle>
            <a:lvl1pPr algn="l">
              <a:buNone/>
              <a:defRPr sz="2000" b="1"/>
            </a:lvl1pPr>
          </a:lstStyle>
          <a:p>
            <a:r>
              <a:rPr lang="ru-RU"/>
              <a:t>Образец заголовка</a:t>
            </a:r>
            <a:endParaRPr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ru-RU" noProof="0"/>
              <a:t>Вставка рисунка</a:t>
            </a:r>
            <a:endParaRPr lang="en-US" noProof="0"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ru-RU"/>
              <a:t>Образец текста</a:t>
            </a:r>
          </a:p>
        </p:txBody>
      </p:sp>
      <p:sp>
        <p:nvSpPr>
          <p:cNvPr id="12" name="Дата 16"/>
          <p:cNvSpPr>
            <a:spLocks noGrp="1"/>
          </p:cNvSpPr>
          <p:nvPr>
            <p:ph type="dt" sz="half" idx="10"/>
          </p:nvPr>
        </p:nvSpPr>
        <p:spPr/>
        <p:txBody>
          <a:bodyPr rtlCol="0"/>
          <a:lstStyle>
            <a:lvl1pPr>
              <a:defRPr/>
            </a:lvl1pPr>
          </a:lstStyle>
          <a:p>
            <a:pPr>
              <a:defRPr/>
            </a:pPr>
            <a:fld id="{E797F807-BC8F-4D31-9EA3-BC71C5EF1C9B}" type="datetime1">
              <a:rPr lang="en-US"/>
              <a:pPr>
                <a:defRPr/>
              </a:pPr>
              <a:t>12/4/2021</a:t>
            </a:fld>
            <a:endParaRPr lang="en-US"/>
          </a:p>
        </p:txBody>
      </p:sp>
      <p:sp>
        <p:nvSpPr>
          <p:cNvPr id="13" name="Номер слайда 17"/>
          <p:cNvSpPr>
            <a:spLocks noGrp="1"/>
          </p:cNvSpPr>
          <p:nvPr>
            <p:ph type="sldNum" sz="quarter" idx="11"/>
          </p:nvPr>
        </p:nvSpPr>
        <p:spPr/>
        <p:txBody>
          <a:bodyPr rtlCol="0"/>
          <a:lstStyle>
            <a:lvl1pPr>
              <a:defRPr/>
            </a:lvl1pPr>
          </a:lstStyle>
          <a:p>
            <a:pPr>
              <a:defRPr/>
            </a:pPr>
            <a:fld id="{00560E66-CF6D-4B3B-8476-E3CF09EE6769}" type="slidenum">
              <a:rPr lang="en-US"/>
              <a:pPr>
                <a:defRPr/>
              </a:pPr>
              <a:t>‹#›</a:t>
            </a:fld>
            <a:endParaRPr lang="en-US"/>
          </a:p>
        </p:txBody>
      </p:sp>
      <p:sp>
        <p:nvSpPr>
          <p:cNvPr id="14" name="Нижний колонтитул 20"/>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lang="ru-RU"/>
              <a:t>Образец заголовка</a:t>
            </a:r>
            <a:endParaRPr lang="en-US"/>
          </a:p>
        </p:txBody>
      </p:sp>
      <p:sp>
        <p:nvSpPr>
          <p:cNvPr id="1028" name="Текст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4" name="Дата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defRPr>
            </a:lvl1pPr>
          </a:lstStyle>
          <a:p>
            <a:pPr>
              <a:defRPr/>
            </a:pPr>
            <a:fld id="{B9F35365-4FEA-4EB7-A9E7-53E7A3882A56}" type="datetime1">
              <a:rPr lang="en-US"/>
              <a:pPr>
                <a:defRPr/>
              </a:pPr>
              <a:t>12/4/2021</a:t>
            </a:fld>
            <a:endParaRPr lang="en-US"/>
          </a:p>
        </p:txBody>
      </p:sp>
      <p:sp>
        <p:nvSpPr>
          <p:cNvPr id="3" name="Нижний колонтитул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2" name="Овал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Номер слайда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a:solidFill>
                  <a:srgbClr val="FFFFFF"/>
                </a:solidFill>
              </a:defRPr>
            </a:lvl1pPr>
          </a:lstStyle>
          <a:p>
            <a:pPr>
              <a:defRPr/>
            </a:pPr>
            <a:fld id="{99C6A54B-A9F0-48AC-A046-1CF35BD88B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72" r:id="rId4"/>
    <p:sldLayoutId id="2147483773" r:id="rId5"/>
    <p:sldLayoutId id="2147483781" r:id="rId6"/>
    <p:sldLayoutId id="2147483774" r:id="rId7"/>
    <p:sldLayoutId id="2147483782" r:id="rId8"/>
    <p:sldLayoutId id="2147483783" r:id="rId9"/>
    <p:sldLayoutId id="2147483775" r:id="rId10"/>
    <p:sldLayoutId id="2147483776" r:id="rId11"/>
    <p:sldLayoutId id="2147483777" r:id="rId12"/>
  </p:sldLayoutIdLst>
  <p:hf hdr="0" ftr="0" dt="0"/>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Arial" charset="0"/>
        </a:defRPr>
      </a:lvl2pPr>
      <a:lvl3pPr algn="l" rtl="0" eaLnBrk="0" fontAlgn="base" hangingPunct="0">
        <a:spcBef>
          <a:spcPct val="0"/>
        </a:spcBef>
        <a:spcAft>
          <a:spcPct val="0"/>
        </a:spcAft>
        <a:defRPr sz="3000">
          <a:solidFill>
            <a:schemeClr val="tx2"/>
          </a:solidFill>
          <a:latin typeface="Arial" charset="0"/>
        </a:defRPr>
      </a:lvl3pPr>
      <a:lvl4pPr algn="l" rtl="0" eaLnBrk="0" fontAlgn="base" hangingPunct="0">
        <a:spcBef>
          <a:spcPct val="0"/>
        </a:spcBef>
        <a:spcAft>
          <a:spcPct val="0"/>
        </a:spcAft>
        <a:defRPr sz="3000">
          <a:solidFill>
            <a:schemeClr val="tx2"/>
          </a:solidFill>
          <a:latin typeface="Arial" charset="0"/>
        </a:defRPr>
      </a:lvl4pPr>
      <a:lvl5pPr algn="l" rtl="0" eaLnBrk="0" fontAlgn="base" hangingPunct="0">
        <a:spcBef>
          <a:spcPct val="0"/>
        </a:spcBef>
        <a:spcAft>
          <a:spcPct val="0"/>
        </a:spcAft>
        <a:defRPr sz="3000">
          <a:solidFill>
            <a:schemeClr val="tx2"/>
          </a:solidFill>
          <a:latin typeface="Arial" charset="0"/>
        </a:defRPr>
      </a:lvl5pPr>
      <a:lvl6pPr marL="457200" algn="l" rtl="0" fontAlgn="base">
        <a:spcBef>
          <a:spcPct val="0"/>
        </a:spcBef>
        <a:spcAft>
          <a:spcPct val="0"/>
        </a:spcAft>
        <a:defRPr sz="3000">
          <a:solidFill>
            <a:schemeClr val="tx2"/>
          </a:solidFill>
          <a:latin typeface="Arial" charset="0"/>
        </a:defRPr>
      </a:lvl6pPr>
      <a:lvl7pPr marL="914400" algn="l" rtl="0" fontAlgn="base">
        <a:spcBef>
          <a:spcPct val="0"/>
        </a:spcBef>
        <a:spcAft>
          <a:spcPct val="0"/>
        </a:spcAft>
        <a:defRPr sz="3000">
          <a:solidFill>
            <a:schemeClr val="tx2"/>
          </a:solidFill>
          <a:latin typeface="Arial" charset="0"/>
        </a:defRPr>
      </a:lvl7pPr>
      <a:lvl8pPr marL="1371600" algn="l" rtl="0" fontAlgn="base">
        <a:spcBef>
          <a:spcPct val="0"/>
        </a:spcBef>
        <a:spcAft>
          <a:spcPct val="0"/>
        </a:spcAft>
        <a:defRPr sz="3000">
          <a:solidFill>
            <a:schemeClr val="tx2"/>
          </a:solidFill>
          <a:latin typeface="Arial" charset="0"/>
        </a:defRPr>
      </a:lvl8pPr>
      <a:lvl9pPr marL="1828800" algn="l" rtl="0" fontAlgn="base">
        <a:spcBef>
          <a:spcPct val="0"/>
        </a:spcBef>
        <a:spcAft>
          <a:spcPct val="0"/>
        </a:spcAft>
        <a:defRPr sz="3000">
          <a:solidFill>
            <a:schemeClr val="tx2"/>
          </a:solidFill>
          <a:latin typeface="Arial"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6FB833"/>
        </a:buClr>
        <a:buSzPct val="60000"/>
        <a:buFont typeface="Wingdings"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C0E5AF"/>
        </a:buClr>
        <a:buSzPct val="60000"/>
        <a:buFont typeface="Wingdings"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F3AABE"/>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3230DF-F770-4F43-A054-E482ABE30AE7}"/>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18864A48-B7FE-4913-AB1A-625FB51A7F71}"/>
              </a:ext>
            </a:extLst>
          </p:cNvPr>
          <p:cNvSpPr>
            <a:spLocks noGrp="1"/>
          </p:cNvSpPr>
          <p:nvPr>
            <p:ph sz="quarter" idx="1"/>
          </p:nvPr>
        </p:nvSpPr>
        <p:spPr/>
        <p:txBody>
          <a:bodyPr/>
          <a:lstStyle/>
          <a:p>
            <a:endParaRPr lang="ru-RU"/>
          </a:p>
        </p:txBody>
      </p:sp>
      <p:sp>
        <p:nvSpPr>
          <p:cNvPr id="4" name="Номер слайда 3">
            <a:extLst>
              <a:ext uri="{FF2B5EF4-FFF2-40B4-BE49-F238E27FC236}">
                <a16:creationId xmlns:a16="http://schemas.microsoft.com/office/drawing/2014/main" id="{E93FCD62-ED35-4053-8CCE-9F88B473A40E}"/>
              </a:ext>
            </a:extLst>
          </p:cNvPr>
          <p:cNvSpPr>
            <a:spLocks noGrp="1"/>
          </p:cNvSpPr>
          <p:nvPr>
            <p:ph type="sldNum" sz="quarter" idx="11"/>
          </p:nvPr>
        </p:nvSpPr>
        <p:spPr/>
        <p:txBody>
          <a:bodyPr/>
          <a:lstStyle/>
          <a:p>
            <a:pPr>
              <a:defRPr/>
            </a:pPr>
            <a:fld id="{E2BE2672-4222-4077-A70E-9308F78AB002}" type="slidenum">
              <a:rPr lang="en-US" smtClean="0"/>
              <a:pPr>
                <a:defRPr/>
              </a:pPr>
              <a:t>1</a:t>
            </a:fld>
            <a:endParaRPr lang="en-US"/>
          </a:p>
        </p:txBody>
      </p:sp>
      <p:pic>
        <p:nvPicPr>
          <p:cNvPr id="5" name="Рисунок 4">
            <a:extLst>
              <a:ext uri="{FF2B5EF4-FFF2-40B4-BE49-F238E27FC236}">
                <a16:creationId xmlns:a16="http://schemas.microsoft.com/office/drawing/2014/main" id="{B4E64DC2-4FA1-4315-8AB8-0C344E8A9EF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82553" y="372231"/>
            <a:ext cx="4178893" cy="947814"/>
          </a:xfrm>
          <a:prstGeom prst="rect">
            <a:avLst/>
          </a:prstGeom>
        </p:spPr>
      </p:pic>
      <p:pic>
        <p:nvPicPr>
          <p:cNvPr id="6" name="Рисунок 5">
            <a:extLst>
              <a:ext uri="{FF2B5EF4-FFF2-40B4-BE49-F238E27FC236}">
                <a16:creationId xmlns:a16="http://schemas.microsoft.com/office/drawing/2014/main" id="{91423CF3-AA78-4434-A01E-BEDB049940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
        <p:nvSpPr>
          <p:cNvPr id="7" name="TextBox 6">
            <a:extLst>
              <a:ext uri="{FF2B5EF4-FFF2-40B4-BE49-F238E27FC236}">
                <a16:creationId xmlns:a16="http://schemas.microsoft.com/office/drawing/2014/main" id="{F9E87104-E480-4057-A0EA-ADF45448A8E3}"/>
              </a:ext>
            </a:extLst>
          </p:cNvPr>
          <p:cNvSpPr txBox="1"/>
          <p:nvPr/>
        </p:nvSpPr>
        <p:spPr>
          <a:xfrm>
            <a:off x="125759" y="1320045"/>
            <a:ext cx="8892480" cy="5355312"/>
          </a:xfrm>
          <a:prstGeom prst="rect">
            <a:avLst/>
          </a:prstGeom>
          <a:noFill/>
        </p:spPr>
        <p:txBody>
          <a:bodyPr wrap="square">
            <a:spAutoFit/>
          </a:bodyPr>
          <a:lstStyle/>
          <a:p>
            <a:pPr algn="ctr"/>
            <a:endParaRPr lang="ru-RU" sz="2800" dirty="0">
              <a:solidFill>
                <a:schemeClr val="bg1"/>
              </a:solidFill>
              <a:cs typeface="Times New Roman" panose="02020603050405020304" pitchFamily="18" charset="0"/>
            </a:endParaRPr>
          </a:p>
          <a:p>
            <a:pPr algn="ctr"/>
            <a:r>
              <a:rPr lang="ru-RU" sz="2800" b="1" dirty="0">
                <a:solidFill>
                  <a:schemeClr val="bg1"/>
                </a:solidFill>
                <a:latin typeface="+mj-lt"/>
                <a:cs typeface="Times New Roman" panose="02020603050405020304" pitchFamily="18" charset="0"/>
              </a:rPr>
              <a:t>Дисциплина «Основы технической эксплуатации транспортной техники»</a:t>
            </a:r>
          </a:p>
          <a:p>
            <a:pPr algn="ctr"/>
            <a:endParaRPr lang="ru-RU" sz="2800" b="1" dirty="0">
              <a:solidFill>
                <a:schemeClr val="bg1"/>
              </a:solidFill>
              <a:latin typeface="+mj-lt"/>
              <a:cs typeface="Times New Roman" panose="02020603050405020304" pitchFamily="18" charset="0"/>
            </a:endParaRPr>
          </a:p>
          <a:p>
            <a:pPr algn="ctr"/>
            <a:r>
              <a:rPr lang="ru-RU" sz="2800" dirty="0">
                <a:solidFill>
                  <a:schemeClr val="bg1"/>
                </a:solidFill>
                <a:cs typeface="Times New Roman" panose="02020603050405020304" pitchFamily="18" charset="0"/>
              </a:rPr>
              <a:t>Лекция №10 «</a:t>
            </a:r>
            <a:r>
              <a:rPr lang="ru-RU" sz="4000" b="1" dirty="0">
                <a:solidFill>
                  <a:schemeClr val="bg1"/>
                </a:solidFill>
              </a:rPr>
              <a:t>Диагностирование технического состояния машин</a:t>
            </a:r>
            <a:r>
              <a:rPr lang="ru-RU" sz="2800" dirty="0">
                <a:solidFill>
                  <a:schemeClr val="bg1"/>
                </a:solidFill>
                <a:cs typeface="Times New Roman" panose="02020603050405020304" pitchFamily="18" charset="0"/>
              </a:rPr>
              <a:t>»</a:t>
            </a:r>
          </a:p>
          <a:p>
            <a:pPr algn="ctr"/>
            <a:endParaRPr lang="ru-RU" sz="2800" dirty="0">
              <a:solidFill>
                <a:schemeClr val="bg1"/>
              </a:solidFill>
              <a:cs typeface="Times New Roman" panose="02020603050405020304" pitchFamily="18" charset="0"/>
            </a:endParaRPr>
          </a:p>
          <a:p>
            <a:pPr algn="ctr"/>
            <a:r>
              <a:rPr lang="ru-RU" sz="2800" dirty="0">
                <a:solidFill>
                  <a:schemeClr val="bg1"/>
                </a:solidFill>
                <a:cs typeface="Times New Roman" panose="02020603050405020304" pitchFamily="18" charset="0"/>
              </a:rPr>
              <a:t>Преподаватель:</a:t>
            </a:r>
            <a:r>
              <a:rPr lang="ru-RU" sz="3200" dirty="0">
                <a:solidFill>
                  <a:schemeClr val="bg1"/>
                </a:solidFill>
                <a:cs typeface="Times New Roman" panose="02020603050405020304" pitchFamily="18" charset="0"/>
              </a:rPr>
              <a:t> </a:t>
            </a:r>
            <a:r>
              <a:rPr lang="ru-RU" sz="2400" b="1" i="1" dirty="0" err="1">
                <a:solidFill>
                  <a:schemeClr val="bg1"/>
                </a:solidFill>
              </a:rPr>
              <a:t>Камзанов</a:t>
            </a:r>
            <a:r>
              <a:rPr lang="ru-RU" sz="2400" b="1" i="1" dirty="0">
                <a:solidFill>
                  <a:schemeClr val="bg1"/>
                </a:solidFill>
              </a:rPr>
              <a:t> </a:t>
            </a:r>
            <a:r>
              <a:rPr lang="ru-RU" sz="2400" b="1" i="1" dirty="0" err="1">
                <a:solidFill>
                  <a:schemeClr val="bg1"/>
                </a:solidFill>
              </a:rPr>
              <a:t>Нурбол</a:t>
            </a:r>
            <a:r>
              <a:rPr lang="ru-RU" sz="2400" b="1" i="1" dirty="0">
                <a:solidFill>
                  <a:schemeClr val="bg1"/>
                </a:solidFill>
              </a:rPr>
              <a:t> </a:t>
            </a:r>
            <a:r>
              <a:rPr lang="ru-RU" sz="2400" b="1" i="1" dirty="0" err="1">
                <a:solidFill>
                  <a:schemeClr val="bg1"/>
                </a:solidFill>
              </a:rPr>
              <a:t>Садыканович</a:t>
            </a:r>
            <a:endParaRPr lang="ru-RU" b="1" i="1" dirty="0">
              <a:solidFill>
                <a:schemeClr val="bg1"/>
              </a:solidFill>
            </a:endParaRPr>
          </a:p>
          <a:p>
            <a:pPr algn="ctr"/>
            <a:r>
              <a:rPr lang="ru-RU" b="1" dirty="0">
                <a:solidFill>
                  <a:schemeClr val="bg1"/>
                </a:solidFill>
              </a:rPr>
              <a:t>магистр </a:t>
            </a:r>
            <a:r>
              <a:rPr lang="ru-RU" b="1" dirty="0" err="1">
                <a:solidFill>
                  <a:schemeClr val="bg1"/>
                </a:solidFill>
              </a:rPr>
              <a:t>техн.наук</a:t>
            </a:r>
            <a:r>
              <a:rPr lang="ru-RU" b="1" dirty="0">
                <a:solidFill>
                  <a:schemeClr val="bg1"/>
                </a:solidFill>
              </a:rPr>
              <a:t>, </a:t>
            </a:r>
            <a:r>
              <a:rPr lang="ru-RU" b="1" dirty="0" err="1">
                <a:solidFill>
                  <a:schemeClr val="bg1"/>
                </a:solidFill>
              </a:rPr>
              <a:t>сениор</a:t>
            </a:r>
            <a:r>
              <a:rPr lang="ru-RU" b="1" dirty="0">
                <a:solidFill>
                  <a:schemeClr val="bg1"/>
                </a:solidFill>
              </a:rPr>
              <a:t> лектор кафедры «Технологические машины и транспорт»</a:t>
            </a:r>
            <a:br>
              <a:rPr lang="en-US" b="1" dirty="0"/>
            </a:br>
            <a:br>
              <a:rPr lang="ru-RU" b="1" dirty="0"/>
            </a:br>
            <a:r>
              <a:rPr lang="en-US" b="1" i="0" dirty="0" err="1">
                <a:solidFill>
                  <a:schemeClr val="bg1"/>
                </a:solidFill>
                <a:effectLst/>
                <a:latin typeface="Segoe UI Webfont"/>
              </a:rPr>
              <a:t>n.kamzanov@satbayev.university</a:t>
            </a:r>
            <a:br>
              <a:rPr lang="en-US" b="1" dirty="0"/>
            </a:br>
            <a:endParaRPr lang="ru-RU" dirty="0"/>
          </a:p>
        </p:txBody>
      </p:sp>
      <p:pic>
        <p:nvPicPr>
          <p:cNvPr id="8" name="Рисунок 7">
            <a:extLst>
              <a:ext uri="{FF2B5EF4-FFF2-40B4-BE49-F238E27FC236}">
                <a16:creationId xmlns:a16="http://schemas.microsoft.com/office/drawing/2014/main" id="{784903DA-7413-4044-958D-4EC7DB4FD5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34953" y="524631"/>
            <a:ext cx="4178893" cy="947814"/>
          </a:xfrm>
          <a:prstGeom prst="rect">
            <a:avLst/>
          </a:prstGeom>
        </p:spPr>
      </p:pic>
    </p:spTree>
    <p:extLst>
      <p:ext uri="{BB962C8B-B14F-4D97-AF65-F5344CB8AC3E}">
        <p14:creationId xmlns:p14="http://schemas.microsoft.com/office/powerpoint/2010/main" val="2696731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fontAlgn="auto" hangingPunct="1">
              <a:spcAft>
                <a:spcPts val="0"/>
              </a:spcAft>
              <a:defRPr/>
            </a:pPr>
            <a:r>
              <a:rPr lang="ru-RU" sz="3300" dirty="0">
                <a:solidFill>
                  <a:schemeClr val="tx1"/>
                </a:solidFill>
              </a:rPr>
              <a:t>Углубленное диагностирование </a:t>
            </a:r>
            <a:endParaRPr lang="en-US" sz="3300" dirty="0">
              <a:solidFill>
                <a:schemeClr val="tx1"/>
              </a:solidFill>
            </a:endParaRPr>
          </a:p>
        </p:txBody>
      </p:sp>
      <p:sp>
        <p:nvSpPr>
          <p:cNvPr id="17411" name="Content Placeholder 2"/>
          <p:cNvSpPr>
            <a:spLocks noGrp="1"/>
          </p:cNvSpPr>
          <p:nvPr>
            <p:ph idx="1"/>
          </p:nvPr>
        </p:nvSpPr>
        <p:spPr/>
        <p:txBody>
          <a:bodyPr/>
          <a:lstStyle/>
          <a:p>
            <a:pPr marL="0" indent="0" eaLnBrk="1" hangingPunct="1">
              <a:spcBef>
                <a:spcPct val="0"/>
              </a:spcBef>
              <a:buFont typeface="Wingdings" pitchFamily="2" charset="2"/>
              <a:buNone/>
            </a:pPr>
            <a:r>
              <a:rPr lang="ru-RU" i="1"/>
              <a:t>	</a:t>
            </a:r>
            <a:r>
              <a:rPr lang="ru-RU" b="1" i="1"/>
              <a:t>Углубленное диагностирование</a:t>
            </a:r>
            <a:r>
              <a:rPr lang="ru-RU" b="1"/>
              <a:t> </a:t>
            </a:r>
            <a:r>
              <a:rPr lang="ru-RU"/>
              <a:t>предусмотрено для установления мест неисправностей, а также выявления их причин и характера. Кроме того, при этом виде диагностирования составляется углубленный диагноз, определяется ресурс исправной работы машины, а также устанавливается объем регулировочных работ. Рассматриваемый вид диагностирования проводится с периодичностью ТО-2 и ТО-3, а также по потребности в случае обнаружения в процессе эксплуатации неисправностей машин, причина и характер которых могут быть установлены только путем углубленного диагностирования.</a:t>
            </a:r>
          </a:p>
        </p:txBody>
      </p:sp>
      <p:sp>
        <p:nvSpPr>
          <p:cNvPr id="17412" name="Номер слайда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F68E761-C47A-4AA4-9541-C826E147702E}"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ru-RU" sz="4000" dirty="0">
                <a:solidFill>
                  <a:schemeClr val="tx1"/>
                </a:solidFill>
              </a:rPr>
              <a:t>Диагностический параметр </a:t>
            </a:r>
            <a:endParaRPr lang="en-US" sz="4000" dirty="0">
              <a:solidFill>
                <a:schemeClr val="tx1"/>
              </a:solidFill>
            </a:endParaRPr>
          </a:p>
        </p:txBody>
      </p:sp>
      <p:sp>
        <p:nvSpPr>
          <p:cNvPr id="18435" name="Content Placeholder 2"/>
          <p:cNvSpPr>
            <a:spLocks noGrp="1"/>
          </p:cNvSpPr>
          <p:nvPr>
            <p:ph idx="1"/>
          </p:nvPr>
        </p:nvSpPr>
        <p:spPr/>
        <p:txBody>
          <a:bodyPr/>
          <a:lstStyle/>
          <a:p>
            <a:pPr marL="0" indent="0" eaLnBrk="1" hangingPunct="1">
              <a:spcBef>
                <a:spcPct val="0"/>
              </a:spcBef>
              <a:buFont typeface="Wingdings" pitchFamily="2" charset="2"/>
              <a:buNone/>
            </a:pPr>
            <a:r>
              <a:rPr lang="ru-RU"/>
              <a:t>	Диагностический параметр </a:t>
            </a:r>
            <a:r>
              <a:rPr lang="kk-KZ"/>
              <a:t>–</a:t>
            </a:r>
            <a:r>
              <a:rPr lang="ru-RU"/>
              <a:t> параметр (признак) объекта диагностирования, установленный для определения его технического состояния. Количественная оценка любой машины и любой сборочной единицы может быть осуществлена путем использования совокупности параметров. К диагностическим параметрам могут быть отнесены мощность, давление, шум, вибрация, количество газов, прорывающихся в картер, и др.</a:t>
            </a:r>
          </a:p>
        </p:txBody>
      </p:sp>
      <p:sp>
        <p:nvSpPr>
          <p:cNvPr id="18436" name="Номер слайда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A136371-5396-43E8-92F4-0A261E6B9E52}"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ru-RU" sz="3444" dirty="0"/>
              <a:t>Таблица 1. Примеры параметров состояния</a:t>
            </a:r>
            <a:br>
              <a:rPr lang="ru-RU" dirty="0"/>
            </a:br>
            <a:endParaRPr lang="en-US" dirty="0"/>
          </a:p>
        </p:txBody>
      </p:sp>
      <p:graphicFrame>
        <p:nvGraphicFramePr>
          <p:cNvPr id="4" name="Content Placeholder 3"/>
          <p:cNvGraphicFramePr>
            <a:graphicFrameLocks noGrp="1"/>
          </p:cNvGraphicFramePr>
          <p:nvPr>
            <p:ph idx="1"/>
          </p:nvPr>
        </p:nvGraphicFramePr>
        <p:xfrm>
          <a:off x="457200" y="1600200"/>
          <a:ext cx="7467600" cy="4160838"/>
        </p:xfrm>
        <a:graphic>
          <a:graphicData uri="http://schemas.openxmlformats.org/drawingml/2006/table">
            <a:tbl>
              <a:tblPr firstRow="1" bandRow="1">
                <a:tableStyleId>{5940675A-B579-460E-94D1-54222C63F5DA}</a:tableStyleId>
              </a:tblPr>
              <a:tblGrid>
                <a:gridCol w="3733800">
                  <a:extLst>
                    <a:ext uri="{9D8B030D-6E8A-4147-A177-3AD203B41FA5}">
                      <a16:colId xmlns:a16="http://schemas.microsoft.com/office/drawing/2014/main" val="20000"/>
                    </a:ext>
                  </a:extLst>
                </a:gridCol>
                <a:gridCol w="3733800">
                  <a:extLst>
                    <a:ext uri="{9D8B030D-6E8A-4147-A177-3AD203B41FA5}">
                      <a16:colId xmlns:a16="http://schemas.microsoft.com/office/drawing/2014/main" val="20001"/>
                    </a:ext>
                  </a:extLst>
                </a:gridCol>
              </a:tblGrid>
              <a:tr h="933878">
                <a:tc>
                  <a:txBody>
                    <a:bodyPr/>
                    <a:lstStyle/>
                    <a:p>
                      <a:pPr algn="l"/>
                      <a:r>
                        <a:rPr lang="kk-KZ" sz="2100" kern="1200" dirty="0"/>
                        <a:t>Структурные параметры</a:t>
                      </a:r>
                      <a:r>
                        <a:rPr lang="ru-RU" sz="2100" dirty="0"/>
                        <a:t> </a:t>
                      </a:r>
                      <a:endParaRPr lang="en-US" sz="2100" dirty="0"/>
                    </a:p>
                  </a:txBody>
                  <a:tcPr marL="82973" marR="82973" marT="45716" marB="45716"/>
                </a:tc>
                <a:tc>
                  <a:txBody>
                    <a:bodyPr/>
                    <a:lstStyle/>
                    <a:p>
                      <a:pPr algn="l"/>
                      <a:r>
                        <a:rPr lang="kk-KZ" sz="2100" kern="1200" dirty="0"/>
                        <a:t>Диагностические параметры</a:t>
                      </a:r>
                      <a:r>
                        <a:rPr lang="ru-RU" sz="2100" dirty="0"/>
                        <a:t> </a:t>
                      </a:r>
                      <a:endParaRPr lang="en-US" sz="2100" dirty="0"/>
                    </a:p>
                  </a:txBody>
                  <a:tcPr marL="82973" marR="82973" marT="45716" marB="45716"/>
                </a:tc>
                <a:extLst>
                  <a:ext uri="{0D108BD9-81ED-4DB2-BD59-A6C34878D82A}">
                    <a16:rowId xmlns:a16="http://schemas.microsoft.com/office/drawing/2014/main" val="10000"/>
                  </a:ext>
                </a:extLst>
              </a:tr>
              <a:tr h="3226960">
                <a:tc>
                  <a:txBody>
                    <a:bodyPr/>
                    <a:lstStyle/>
                    <a:p>
                      <a:pPr algn="l"/>
                      <a:r>
                        <a:rPr lang="kk-KZ" sz="2100" kern="1200" dirty="0"/>
                        <a:t>Зазоры в сопряжениях цилиндро-поршневой группы</a:t>
                      </a:r>
                      <a:endParaRPr lang="ru-RU" sz="2100" kern="1200" dirty="0"/>
                    </a:p>
                    <a:p>
                      <a:pPr algn="l"/>
                      <a:r>
                        <a:rPr lang="kk-KZ" sz="2100" kern="1200" dirty="0"/>
                        <a:t>Зазоры в подшипниках коленчатого вала</a:t>
                      </a:r>
                      <a:endParaRPr lang="ru-RU" sz="2100" kern="1200" dirty="0"/>
                    </a:p>
                    <a:p>
                      <a:pPr algn="l"/>
                      <a:r>
                        <a:rPr lang="kk-KZ" sz="2100" kern="1200" dirty="0"/>
                        <a:t>Толшина фрикционных дисков муфты поворота бульдозера</a:t>
                      </a:r>
                      <a:r>
                        <a:rPr lang="ru-RU" sz="2100" dirty="0"/>
                        <a:t> </a:t>
                      </a:r>
                      <a:endParaRPr lang="en-US" sz="2100" dirty="0"/>
                    </a:p>
                  </a:txBody>
                  <a:tcPr marL="82973" marR="82973" marT="45716" marB="45716"/>
                </a:tc>
                <a:tc>
                  <a:txBody>
                    <a:bodyPr/>
                    <a:lstStyle/>
                    <a:p>
                      <a:pPr algn="l"/>
                      <a:r>
                        <a:rPr lang="kk-KZ" sz="2100" kern="1200" dirty="0"/>
                        <a:t>Количество газов, прорывающихся в картер; угар картерного масла</a:t>
                      </a:r>
                      <a:endParaRPr lang="ru-RU" sz="2100" kern="1200" dirty="0"/>
                    </a:p>
                    <a:p>
                      <a:pPr algn="l"/>
                      <a:r>
                        <a:rPr lang="kk-KZ" sz="2100" kern="1200" dirty="0"/>
                        <a:t>Давление в масляной магистрали</a:t>
                      </a:r>
                      <a:endParaRPr lang="ru-RU" sz="2100" kern="1200" dirty="0"/>
                    </a:p>
                    <a:p>
                      <a:pPr algn="l"/>
                      <a:r>
                        <a:rPr lang="kk-KZ" sz="2100" kern="1200" dirty="0"/>
                        <a:t>Усилие, приложенное к рычагу управления поворотом в момент трогания гусеницы с места</a:t>
                      </a:r>
                      <a:r>
                        <a:rPr lang="ru-RU" sz="2100" dirty="0"/>
                        <a:t> </a:t>
                      </a:r>
                      <a:endParaRPr lang="en-US" sz="2100" dirty="0"/>
                    </a:p>
                  </a:txBody>
                  <a:tcPr marL="82973" marR="82973" marT="45716" marB="45716"/>
                </a:tc>
                <a:extLst>
                  <a:ext uri="{0D108BD9-81ED-4DB2-BD59-A6C34878D82A}">
                    <a16:rowId xmlns:a16="http://schemas.microsoft.com/office/drawing/2014/main" val="10001"/>
                  </a:ext>
                </a:extLst>
              </a:tr>
            </a:tbl>
          </a:graphicData>
        </a:graphic>
      </p:graphicFrame>
      <p:sp>
        <p:nvSpPr>
          <p:cNvPr id="19470"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6A9EE37-BC9B-4F15-A144-F5490749146E}"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9713"/>
            <a:ext cx="7467600" cy="1360487"/>
          </a:xfrm>
        </p:spPr>
        <p:txBody>
          <a:bodyPr>
            <a:noAutofit/>
          </a:bodyPr>
          <a:lstStyle/>
          <a:p>
            <a:pPr eaLnBrk="1" fontAlgn="auto" hangingPunct="1">
              <a:spcAft>
                <a:spcPts val="0"/>
              </a:spcAft>
              <a:defRPr/>
            </a:pPr>
            <a:r>
              <a:rPr lang="ru-RU" sz="2800" dirty="0">
                <a:solidFill>
                  <a:schemeClr val="tx1"/>
                </a:solidFill>
              </a:rPr>
              <a:t>По характеру воздействия на объект диагностирования параметры разделяют на входные и выходные</a:t>
            </a:r>
            <a:r>
              <a:rPr lang="ru-RU" sz="2800" i="1" dirty="0">
                <a:solidFill>
                  <a:schemeClr val="tx1"/>
                </a:solidFill>
              </a:rPr>
              <a:t> </a:t>
            </a:r>
            <a:endParaRPr lang="en-US" sz="2800" dirty="0">
              <a:solidFill>
                <a:schemeClr val="tx1"/>
              </a:solidFill>
            </a:endParaRPr>
          </a:p>
        </p:txBody>
      </p:sp>
      <p:sp>
        <p:nvSpPr>
          <p:cNvPr id="20483" name="Content Placeholder 2"/>
          <p:cNvSpPr>
            <a:spLocks noGrp="1"/>
          </p:cNvSpPr>
          <p:nvPr>
            <p:ph idx="1"/>
          </p:nvPr>
        </p:nvSpPr>
        <p:spPr/>
        <p:txBody>
          <a:bodyPr/>
          <a:lstStyle/>
          <a:p>
            <a:pPr marL="0" indent="0" eaLnBrk="1" hangingPunct="1">
              <a:spcBef>
                <a:spcPct val="0"/>
              </a:spcBef>
            </a:pPr>
            <a:r>
              <a:rPr lang="ru-RU" dirty="0"/>
              <a:t>	</a:t>
            </a:r>
            <a:r>
              <a:rPr lang="ru-RU" b="1" i="1" dirty="0"/>
              <a:t>Под входным параметром</a:t>
            </a:r>
            <a:r>
              <a:rPr lang="ru-RU" b="1" dirty="0"/>
              <a:t> </a:t>
            </a:r>
            <a:r>
              <a:rPr lang="ru-RU" dirty="0"/>
              <a:t>понимают меру воздействия на объект диагностирования извне. Например, применительно к землеройным машинам в качестве входного параметра можно использовать нагрузку на рабочий орган и характер ее приложения.</a:t>
            </a:r>
          </a:p>
          <a:p>
            <a:pPr marL="0" indent="0" eaLnBrk="1" hangingPunct="1">
              <a:spcBef>
                <a:spcPct val="0"/>
              </a:spcBef>
              <a:buFont typeface="Wingdings" pitchFamily="2" charset="2"/>
              <a:buNone/>
            </a:pPr>
            <a:endParaRPr lang="ru-RU" dirty="0"/>
          </a:p>
          <a:p>
            <a:pPr marL="0" indent="0" eaLnBrk="1" hangingPunct="1">
              <a:spcBef>
                <a:spcPct val="0"/>
              </a:spcBef>
            </a:pPr>
            <a:r>
              <a:rPr lang="ru-RU" dirty="0"/>
              <a:t>	 </a:t>
            </a:r>
            <a:r>
              <a:rPr lang="ru-RU" b="1" i="1" dirty="0"/>
              <a:t>Под выходным параметром</a:t>
            </a:r>
            <a:r>
              <a:rPr lang="ru-RU" b="1" dirty="0"/>
              <a:t> </a:t>
            </a:r>
            <a:r>
              <a:rPr lang="ru-RU" dirty="0"/>
              <a:t>понимают меру внешнего проявления свойств объекта диагностирования. Примерами выходных параметров могут быть мощность двигателя, температура охлаждающей жидкости и др.</a:t>
            </a:r>
          </a:p>
        </p:txBody>
      </p:sp>
      <p:sp>
        <p:nvSpPr>
          <p:cNvPr id="20484" name="Номер слайда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51B4706-2809-4363-9A65-6828D9812785}"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72388" cy="963612"/>
          </a:xfrm>
        </p:spPr>
        <p:txBody>
          <a:bodyPr>
            <a:noAutofit/>
          </a:bodyPr>
          <a:lstStyle/>
          <a:p>
            <a:pPr eaLnBrk="1" fontAlgn="auto" hangingPunct="1">
              <a:spcAft>
                <a:spcPts val="0"/>
              </a:spcAft>
              <a:defRPr/>
            </a:pPr>
            <a:r>
              <a:rPr lang="ru-RU" sz="2400" dirty="0">
                <a:solidFill>
                  <a:schemeClr val="tx1"/>
                </a:solidFill>
              </a:rPr>
              <a:t>Количественной мерой параметра состояния является его значение, которое может быть:</a:t>
            </a:r>
            <a:endParaRPr lang="en-US" sz="2400" dirty="0">
              <a:solidFill>
                <a:schemeClr val="tx1"/>
              </a:solidFill>
            </a:endParaRPr>
          </a:p>
        </p:txBody>
      </p:sp>
      <p:graphicFrame>
        <p:nvGraphicFramePr>
          <p:cNvPr id="4" name="Content Placeholder 3"/>
          <p:cNvGraphicFramePr>
            <a:graphicFrameLocks noGrp="1"/>
          </p:cNvGraphicFramePr>
          <p:nvPr>
            <p:ph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508"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6C87AC8-65FC-4AD3-AEAD-F07BAB713EA9}"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284163" y="731838"/>
            <a:ext cx="8455025" cy="5186362"/>
          </a:xfrm>
        </p:spPr>
        <p:txBody>
          <a:bodyPr/>
          <a:lstStyle/>
          <a:p>
            <a:pPr marL="0" indent="0" eaLnBrk="1" hangingPunct="1">
              <a:spcBef>
                <a:spcPts val="0"/>
              </a:spcBef>
              <a:buFont typeface="Wingdings" pitchFamily="2" charset="2"/>
              <a:buNone/>
              <a:defRPr/>
            </a:pPr>
            <a:r>
              <a:rPr lang="ru-RU" i="1" dirty="0"/>
              <a:t>	</a:t>
            </a:r>
            <a:r>
              <a:rPr lang="ru-RU" b="1" i="1" dirty="0"/>
              <a:t>Номинальное (расчетное) значение </a:t>
            </a:r>
            <a:r>
              <a:rPr lang="ru-RU" i="1" dirty="0"/>
              <a:t>параметра</a:t>
            </a:r>
            <a:r>
              <a:rPr lang="ru-RU" dirty="0"/>
              <a:t> определено его функциональным назначением и служит началом отсчета отклонений. При номинальном значении параметра обеспечивается максимальная эффективность эксплуатации объекта. Рассматриваемые значения параметра характерны для новых и капитально отремонтированных машин и их сборочных единиц после проведения обкатки.</a:t>
            </a:r>
          </a:p>
          <a:p>
            <a:pPr marL="0" indent="0" eaLnBrk="1" hangingPunct="1">
              <a:spcBef>
                <a:spcPts val="0"/>
              </a:spcBef>
              <a:buFont typeface="Wingdings" pitchFamily="2" charset="2"/>
              <a:buNone/>
              <a:defRPr/>
            </a:pPr>
            <a:endParaRPr lang="ru-RU" dirty="0"/>
          </a:p>
          <a:p>
            <a:pPr marL="0" indent="0" eaLnBrk="1" hangingPunct="1">
              <a:spcBef>
                <a:spcPts val="0"/>
              </a:spcBef>
              <a:buFont typeface="Wingdings" pitchFamily="2" charset="2"/>
              <a:buNone/>
              <a:defRPr/>
            </a:pPr>
            <a:r>
              <a:rPr lang="ru-RU" i="1" dirty="0"/>
              <a:t>	</a:t>
            </a:r>
            <a:r>
              <a:rPr lang="ru-RU" b="1" i="1" dirty="0"/>
              <a:t>Допускаемое значение параметра</a:t>
            </a:r>
            <a:r>
              <a:rPr lang="ru-RU" b="1" dirty="0"/>
              <a:t> </a:t>
            </a:r>
            <a:r>
              <a:rPr lang="kk-KZ" dirty="0"/>
              <a:t>–</a:t>
            </a:r>
            <a:r>
              <a:rPr lang="ru-RU" dirty="0"/>
              <a:t> значение, при котором обеспечивается безотказная работа сборочных единиц до очередного планового диагностирования.</a:t>
            </a:r>
          </a:p>
          <a:p>
            <a:pPr eaLnBrk="1" hangingPunct="1">
              <a:buFont typeface="Wingdings" pitchFamily="2" charset="2"/>
              <a:buNone/>
              <a:defRPr/>
            </a:pPr>
            <a:r>
              <a:rPr lang="ru-RU" dirty="0"/>
              <a:t>		</a:t>
            </a:r>
            <a:endParaRPr lang="en-US" dirty="0"/>
          </a:p>
        </p:txBody>
      </p:sp>
      <p:sp>
        <p:nvSpPr>
          <p:cNvPr id="22531" name="Номер слайда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36304CA-A48F-402B-94AC-5D87D75770BA}"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609600" y="1154113"/>
            <a:ext cx="8129588" cy="4165600"/>
          </a:xfrm>
        </p:spPr>
        <p:txBody>
          <a:bodyPr/>
          <a:lstStyle/>
          <a:p>
            <a:pPr marL="0" indent="0" eaLnBrk="1" hangingPunct="1">
              <a:spcBef>
                <a:spcPts val="0"/>
              </a:spcBef>
              <a:buFont typeface="Wingdings" pitchFamily="2" charset="2"/>
              <a:buNone/>
              <a:defRPr/>
            </a:pPr>
            <a:r>
              <a:rPr lang="ru-RU" dirty="0"/>
              <a:t>	Значения параметра, не выходящие за пределы допускаемых величин, называют </a:t>
            </a:r>
            <a:r>
              <a:rPr lang="ru-RU" b="1" i="1" dirty="0"/>
              <a:t>нормальными</a:t>
            </a:r>
            <a:r>
              <a:rPr lang="ru-RU" dirty="0"/>
              <a:t>. Они находятся в диапазоне между номинальными и допускаемыми величинами.</a:t>
            </a:r>
          </a:p>
          <a:p>
            <a:pPr marL="0" indent="0" eaLnBrk="1" hangingPunct="1">
              <a:spcBef>
                <a:spcPts val="0"/>
              </a:spcBef>
              <a:buFont typeface="Wingdings" pitchFamily="2" charset="2"/>
              <a:buNone/>
              <a:defRPr/>
            </a:pPr>
            <a:endParaRPr lang="ru-RU" dirty="0"/>
          </a:p>
          <a:p>
            <a:pPr marL="0" indent="0" eaLnBrk="1" hangingPunct="1">
              <a:spcBef>
                <a:spcPts val="0"/>
              </a:spcBef>
              <a:buFont typeface="Wingdings" pitchFamily="2" charset="2"/>
              <a:buNone/>
              <a:defRPr/>
            </a:pPr>
            <a:r>
              <a:rPr lang="ru-RU" i="1" dirty="0"/>
              <a:t>	</a:t>
            </a:r>
            <a:r>
              <a:rPr lang="ru-RU" b="1" i="1" dirty="0"/>
              <a:t>Предельное значение параметра</a:t>
            </a:r>
            <a:r>
              <a:rPr lang="ru-RU" b="1" dirty="0"/>
              <a:t> </a:t>
            </a:r>
            <a:r>
              <a:rPr lang="kk-KZ" dirty="0"/>
              <a:t>–</a:t>
            </a:r>
            <a:r>
              <a:rPr lang="ru-RU" dirty="0"/>
              <a:t> наибольшее или наименьшее значение параметра, которое может иметь работоспособная сборочная единица. При этом значении параметра дальнейшая эксплуатация машины или сборочной единицы не допускается без проведения ремонтных операций.</a:t>
            </a:r>
          </a:p>
          <a:p>
            <a:pPr eaLnBrk="1" hangingPunct="1">
              <a:defRPr/>
            </a:pPr>
            <a:endParaRPr lang="en-US" dirty="0"/>
          </a:p>
        </p:txBody>
      </p:sp>
      <p:sp>
        <p:nvSpPr>
          <p:cNvPr id="23555" name="Номер слайда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9107F68-A282-4F38-8DDB-17614075C929}"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396875" y="1308100"/>
            <a:ext cx="8342313" cy="3962400"/>
          </a:xfrm>
        </p:spPr>
        <p:txBody>
          <a:bodyPr/>
          <a:lstStyle/>
          <a:p>
            <a:pPr marL="0" indent="0" eaLnBrk="1" hangingPunct="1">
              <a:spcBef>
                <a:spcPts val="0"/>
              </a:spcBef>
              <a:buFont typeface="Wingdings" pitchFamily="2" charset="2"/>
              <a:buNone/>
              <a:defRPr/>
            </a:pPr>
            <a:r>
              <a:rPr lang="ru-RU" dirty="0"/>
              <a:t>	При техническом диагностировании машин возникает необходимость в оценке отдельных сборочных единиц обобщенным параметром.</a:t>
            </a:r>
          </a:p>
          <a:p>
            <a:pPr marL="0" indent="0" eaLnBrk="1" hangingPunct="1">
              <a:spcBef>
                <a:spcPts val="0"/>
              </a:spcBef>
              <a:buFont typeface="Wingdings" pitchFamily="2" charset="2"/>
              <a:buNone/>
              <a:defRPr/>
            </a:pPr>
            <a:r>
              <a:rPr lang="ru-RU" i="1" dirty="0"/>
              <a:t>	</a:t>
            </a:r>
            <a:r>
              <a:rPr lang="ru-RU" b="1" i="1" dirty="0"/>
              <a:t>Обобщенный параметр</a:t>
            </a:r>
            <a:r>
              <a:rPr lang="ru-RU" b="1" dirty="0"/>
              <a:t> </a:t>
            </a:r>
            <a:r>
              <a:rPr lang="kk-KZ" dirty="0"/>
              <a:t>–</a:t>
            </a:r>
            <a:r>
              <a:rPr lang="ru-RU" dirty="0"/>
              <a:t> диагностический параметр, характеризующий с допускаемой погрешностью техническое состояние нескольких сборочных единиц (элементов) машины. Примерами обобщенных параметров являются эффективная мощность двигателя, удельный расход топлива и др.</a:t>
            </a:r>
          </a:p>
          <a:p>
            <a:pPr eaLnBrk="1" hangingPunct="1">
              <a:defRPr/>
            </a:pPr>
            <a:endParaRPr lang="en-US" dirty="0"/>
          </a:p>
        </p:txBody>
      </p:sp>
      <p:sp>
        <p:nvSpPr>
          <p:cNvPr id="24579" name="Номер слайда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4F19FAB-357D-40A6-8E92-573E38B1FD7D}"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pPr eaLnBrk="1" fontAlgn="auto" hangingPunct="1">
              <a:spcAft>
                <a:spcPts val="0"/>
              </a:spcAft>
              <a:defRPr/>
            </a:pPr>
            <a:r>
              <a:rPr lang="ru-RU" sz="2800" dirty="0">
                <a:solidFill>
                  <a:schemeClr val="tx1"/>
                </a:solidFill>
              </a:rPr>
              <a:t>Все параметры состояния можно разделить на ресурсные и функциональные</a:t>
            </a:r>
            <a:endParaRPr lang="en-US" sz="2800" dirty="0"/>
          </a:p>
        </p:txBody>
      </p:sp>
      <p:sp>
        <p:nvSpPr>
          <p:cNvPr id="25603" name="Content Placeholder 2"/>
          <p:cNvSpPr>
            <a:spLocks noGrp="1"/>
          </p:cNvSpPr>
          <p:nvPr>
            <p:ph idx="1"/>
          </p:nvPr>
        </p:nvSpPr>
        <p:spPr/>
        <p:txBody>
          <a:bodyPr/>
          <a:lstStyle/>
          <a:p>
            <a:pPr marL="0" indent="0" eaLnBrk="1" hangingPunct="1">
              <a:spcBef>
                <a:spcPts val="0"/>
              </a:spcBef>
              <a:defRPr/>
            </a:pPr>
            <a:r>
              <a:rPr lang="ru-RU" i="1" dirty="0"/>
              <a:t>       </a:t>
            </a:r>
            <a:r>
              <a:rPr lang="ru-RU" b="1" i="1" dirty="0"/>
              <a:t>Ресурсный</a:t>
            </a:r>
            <a:r>
              <a:rPr lang="ru-RU" b="1" dirty="0"/>
              <a:t> </a:t>
            </a:r>
            <a:r>
              <a:rPr lang="ru-RU" b="1" i="1" dirty="0"/>
              <a:t>параметр </a:t>
            </a:r>
            <a:r>
              <a:rPr lang="kk-KZ" dirty="0"/>
              <a:t>–</a:t>
            </a:r>
            <a:r>
              <a:rPr lang="ru-RU" dirty="0"/>
              <a:t> параметр, изменение которого выше предельного значения обусловливает утрату работоспособности машины и необходимость проведения ремонтных операций.</a:t>
            </a:r>
          </a:p>
          <a:p>
            <a:pPr marL="0" indent="0" eaLnBrk="1" hangingPunct="1">
              <a:spcBef>
                <a:spcPts val="0"/>
              </a:spcBef>
              <a:defRPr/>
            </a:pPr>
            <a:endParaRPr lang="ru-RU" dirty="0"/>
          </a:p>
          <a:p>
            <a:pPr marL="0" indent="0" eaLnBrk="1" hangingPunct="1">
              <a:spcBef>
                <a:spcPts val="0"/>
              </a:spcBef>
              <a:defRPr/>
            </a:pPr>
            <a:r>
              <a:rPr lang="ru-RU" i="1" dirty="0"/>
              <a:t>      </a:t>
            </a:r>
            <a:r>
              <a:rPr lang="ru-RU" b="1" i="1" dirty="0"/>
              <a:t>Функциональный параметр</a:t>
            </a:r>
            <a:r>
              <a:rPr lang="ru-RU" dirty="0"/>
              <a:t> </a:t>
            </a:r>
            <a:r>
              <a:rPr lang="kk-KZ" dirty="0"/>
              <a:t>–</a:t>
            </a:r>
            <a:r>
              <a:rPr lang="ru-RU" dirty="0"/>
              <a:t> параметр, изменение которого выше предельного значения связано с утратой работоспособности или с неисправностью машины. Этот параметр восстанавливается при техническом обслуживании машины.</a:t>
            </a:r>
          </a:p>
          <a:p>
            <a:pPr eaLnBrk="1" hangingPunct="1">
              <a:defRPr/>
            </a:pPr>
            <a:endParaRPr lang="en-US" dirty="0"/>
          </a:p>
        </p:txBody>
      </p:sp>
      <p:sp>
        <p:nvSpPr>
          <p:cNvPr id="25604" name="Номер слайда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567AF47-222D-487E-B25B-D8EB42F2E10C}"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pPr eaLnBrk="1" fontAlgn="auto" hangingPunct="1">
              <a:spcAft>
                <a:spcPts val="0"/>
              </a:spcAft>
              <a:defRPr/>
            </a:pPr>
            <a:r>
              <a:rPr lang="ru-RU" sz="3222" dirty="0"/>
              <a:t>Таблица 2. Примеры структурных параметров и соответствующих им симптомов.</a:t>
            </a:r>
            <a:br>
              <a:rPr lang="ru-RU" dirty="0"/>
            </a:br>
            <a:endParaRPr lang="en-US" dirty="0"/>
          </a:p>
        </p:txBody>
      </p:sp>
      <p:graphicFrame>
        <p:nvGraphicFramePr>
          <p:cNvPr id="4" name="Content Placeholder 3"/>
          <p:cNvGraphicFramePr>
            <a:graphicFrameLocks noGrp="1"/>
          </p:cNvGraphicFramePr>
          <p:nvPr>
            <p:ph idx="1"/>
          </p:nvPr>
        </p:nvGraphicFramePr>
        <p:xfrm>
          <a:off x="434975" y="2057400"/>
          <a:ext cx="8137525" cy="4087813"/>
        </p:xfrm>
        <a:graphic>
          <a:graphicData uri="http://schemas.openxmlformats.org/drawingml/2006/table">
            <a:tbl>
              <a:tblPr/>
              <a:tblGrid>
                <a:gridCol w="3992563">
                  <a:extLst>
                    <a:ext uri="{9D8B030D-6E8A-4147-A177-3AD203B41FA5}">
                      <a16:colId xmlns:a16="http://schemas.microsoft.com/office/drawing/2014/main" val="20000"/>
                    </a:ext>
                  </a:extLst>
                </a:gridCol>
                <a:gridCol w="4144962">
                  <a:extLst>
                    <a:ext uri="{9D8B030D-6E8A-4147-A177-3AD203B41FA5}">
                      <a16:colId xmlns:a16="http://schemas.microsoft.com/office/drawing/2014/main" val="20001"/>
                    </a:ext>
                  </a:extLst>
                </a:gridCol>
              </a:tblGrid>
              <a:tr h="800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a:ln>
                            <a:noFill/>
                          </a:ln>
                          <a:solidFill>
                            <a:schemeClr val="tx1"/>
                          </a:solidFill>
                          <a:effectLst/>
                          <a:latin typeface="Times New Roman" pitchFamily="18" charset="0"/>
                        </a:rPr>
                        <a:t>Структурный параметр </a:t>
                      </a:r>
                      <a:endParaRPr kumimoji="0" lang="en-US"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a:ln>
                            <a:noFill/>
                          </a:ln>
                          <a:solidFill>
                            <a:schemeClr val="tx1"/>
                          </a:solidFill>
                          <a:effectLst/>
                          <a:latin typeface="Times New Roman" pitchFamily="18" charset="0"/>
                        </a:rPr>
                        <a:t>Диагностический симптом </a:t>
                      </a:r>
                      <a:endParaRPr kumimoji="0" lang="en-US"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8771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2400" b="0" i="0" u="none" strike="noStrike" cap="none" normalizeH="0" baseline="0" dirty="0">
                          <a:ln>
                            <a:noFill/>
                          </a:ln>
                          <a:solidFill>
                            <a:schemeClr val="tx1"/>
                          </a:solidFill>
                          <a:effectLst/>
                          <a:latin typeface="Times New Roman" pitchFamily="18" charset="0"/>
                          <a:cs typeface="Times New Roman" pitchFamily="18" charset="0"/>
                        </a:rPr>
                        <a:t>Ранний угол опережения подачи топлива в цилиндры.</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2400" b="0" i="0" u="none" strike="noStrike" cap="none" normalizeH="0" baseline="0" dirty="0">
                          <a:ln>
                            <a:noFill/>
                          </a:ln>
                          <a:solidFill>
                            <a:schemeClr val="tx1"/>
                          </a:solidFill>
                          <a:effectLst/>
                          <a:latin typeface="Times New Roman" pitchFamily="18" charset="0"/>
                          <a:cs typeface="Times New Roman" pitchFamily="18" charset="0"/>
                        </a:rPr>
                        <a:t>Износ фрикционных  накладок плоской муфты </a:t>
                      </a:r>
                    </a:p>
                  </a:txBody>
                  <a:tcPr marL="114300" marR="11430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2400" b="0" i="0" u="none" strike="noStrike" cap="none" normalizeH="0" baseline="0" dirty="0">
                          <a:ln>
                            <a:noFill/>
                          </a:ln>
                          <a:solidFill>
                            <a:schemeClr val="tx1"/>
                          </a:solidFill>
                          <a:effectLst/>
                          <a:latin typeface="Times New Roman" pitchFamily="18" charset="0"/>
                          <a:cs typeface="Times New Roman" pitchFamily="18" charset="0"/>
                        </a:rPr>
                        <a:t>  Жесткая работа дизеля.</a:t>
                      </a:r>
                    </a:p>
                    <a:p>
                      <a:pPr marL="0" marR="0" lvl="0" indent="0" algn="l" defTabSz="914400" rtl="0" eaLnBrk="1" fontAlgn="base" latinLnBrk="0" hangingPunct="1">
                        <a:lnSpc>
                          <a:spcPct val="115000"/>
                        </a:lnSpc>
                        <a:spcBef>
                          <a:spcPct val="0"/>
                        </a:spcBef>
                        <a:spcAft>
                          <a:spcPct val="0"/>
                        </a:spcAft>
                        <a:buClrTx/>
                        <a:buSzTx/>
                        <a:buFontTx/>
                        <a:buNone/>
                        <a:tabLst/>
                      </a:pPr>
                      <a:r>
                        <a:rPr kumimoji="0" lang="ru-RU" sz="2400" b="0" i="0" u="none" strike="noStrike" cap="none" normalizeH="0" baseline="0" dirty="0">
                          <a:ln>
                            <a:noFill/>
                          </a:ln>
                          <a:solidFill>
                            <a:schemeClr val="tx1"/>
                          </a:solidFill>
                          <a:effectLst/>
                          <a:latin typeface="Times New Roman" pitchFamily="18" charset="0"/>
                          <a:cs typeface="Times New Roman" pitchFamily="18" charset="0"/>
                        </a:rPr>
                        <a:t>  Дымный выхлоп при работе под нагрузкой.</a:t>
                      </a:r>
                    </a:p>
                    <a:p>
                      <a:pPr marL="0" marR="0" lvl="0" indent="0" algn="l" defTabSz="914400" rtl="0" eaLnBrk="1" fontAlgn="base" latinLnBrk="0" hangingPunct="1">
                        <a:lnSpc>
                          <a:spcPct val="115000"/>
                        </a:lnSpc>
                        <a:spcBef>
                          <a:spcPct val="0"/>
                        </a:spcBef>
                        <a:spcAft>
                          <a:spcPct val="0"/>
                        </a:spcAft>
                        <a:buClrTx/>
                        <a:buSzTx/>
                        <a:buFontTx/>
                        <a:buNone/>
                        <a:tabLst/>
                      </a:pPr>
                      <a:r>
                        <a:rPr kumimoji="0" lang="kk-KZ"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ru-RU" sz="2400" b="0" i="0" u="none" strike="noStrike" cap="none" normalizeH="0" baseline="0" dirty="0">
                          <a:ln>
                            <a:noFill/>
                          </a:ln>
                          <a:solidFill>
                            <a:schemeClr val="tx1"/>
                          </a:solidFill>
                          <a:effectLst/>
                          <a:latin typeface="Times New Roman" pitchFamily="18" charset="0"/>
                          <a:cs typeface="Times New Roman" pitchFamily="18" charset="0"/>
                        </a:rPr>
                        <a:t>Нагрев корпуса муфты при работе под нагрузкой </a:t>
                      </a:r>
                    </a:p>
                  </a:txBody>
                  <a:tcPr marL="114300" marR="11430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6638"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FF2AD0A-7D28-47F2-8F67-2F58CAFBDFC8}"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457200" y="838200"/>
            <a:ext cx="8229600" cy="4895850"/>
          </a:xfrm>
        </p:spPr>
        <p:txBody>
          <a:bodyPr/>
          <a:lstStyle/>
          <a:p>
            <a:pPr marL="0" indent="0" eaLnBrk="1" hangingPunct="1">
              <a:spcBef>
                <a:spcPts val="0"/>
              </a:spcBef>
              <a:buNone/>
              <a:defRPr/>
            </a:pPr>
            <a:r>
              <a:rPr lang="en-US" dirty="0"/>
              <a:t>	</a:t>
            </a:r>
            <a:r>
              <a:rPr lang="ru-RU" b="1" u="sng" dirty="0"/>
              <a:t>Диагностирование</a:t>
            </a:r>
            <a:r>
              <a:rPr lang="ru-RU" u="sng" dirty="0"/>
              <a:t> </a:t>
            </a:r>
            <a:r>
              <a:rPr lang="ru-RU" dirty="0"/>
              <a:t>– процесс определения технического состояния машин и их сборочных единиц </a:t>
            </a:r>
            <a:r>
              <a:rPr lang="ru-RU" dirty="0" err="1"/>
              <a:t>безразборными</a:t>
            </a:r>
            <a:r>
              <a:rPr lang="ru-RU" dirty="0"/>
              <a:t> методами, а также прогнозирование изменения технического состояния машины (сборочной единицы) с целью установления предполагаемого момента отказа. </a:t>
            </a:r>
            <a:endParaRPr lang="en-US" dirty="0"/>
          </a:p>
          <a:p>
            <a:pPr marL="0" indent="0" eaLnBrk="1" hangingPunct="1">
              <a:spcBef>
                <a:spcPts val="0"/>
              </a:spcBef>
              <a:buFont typeface="Wingdings" pitchFamily="2" charset="2"/>
              <a:buNone/>
              <a:defRPr/>
            </a:pPr>
            <a:r>
              <a:rPr lang="en-US" dirty="0"/>
              <a:t>	</a:t>
            </a:r>
            <a:r>
              <a:rPr lang="ru-RU" u="sng" dirty="0"/>
              <a:t>Основной целью диагностирования</a:t>
            </a:r>
            <a:r>
              <a:rPr lang="ru-RU" dirty="0"/>
              <a:t> является установление фактического состояния машины, что позволяет организовать целенаправленное проведение работ по обеспечению их работоспособности на данном уровне надежности.</a:t>
            </a:r>
          </a:p>
          <a:p>
            <a:pPr eaLnBrk="1" hangingPunct="1">
              <a:defRPr/>
            </a:pPr>
            <a:endParaRPr lang="en-US" dirty="0"/>
          </a:p>
        </p:txBody>
      </p:sp>
      <p:sp>
        <p:nvSpPr>
          <p:cNvPr id="9219" name="Номер слайда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664F04D-5EDA-4A9F-B9C6-A6AA71415FC5}"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fontAlgn="auto" hangingPunct="1">
              <a:spcAft>
                <a:spcPts val="0"/>
              </a:spcAft>
              <a:defRPr/>
            </a:pPr>
            <a:r>
              <a:rPr lang="ru-RU" dirty="0">
                <a:solidFill>
                  <a:schemeClr val="tx1"/>
                </a:solidFill>
              </a:rPr>
              <a:t>Методы и средства диагностирования </a:t>
            </a:r>
            <a:endParaRPr lang="en-US" dirty="0">
              <a:solidFill>
                <a:schemeClr val="tx1"/>
              </a:solidFill>
            </a:endParaRPr>
          </a:p>
        </p:txBody>
      </p:sp>
      <p:sp>
        <p:nvSpPr>
          <p:cNvPr id="27651" name="Content Placeholder 2"/>
          <p:cNvSpPr>
            <a:spLocks noGrp="1"/>
          </p:cNvSpPr>
          <p:nvPr>
            <p:ph idx="1"/>
          </p:nvPr>
        </p:nvSpPr>
        <p:spPr/>
        <p:txBody>
          <a:bodyPr/>
          <a:lstStyle/>
          <a:p>
            <a:pPr marL="0" indent="0" eaLnBrk="1" hangingPunct="1">
              <a:spcBef>
                <a:spcPts val="0"/>
              </a:spcBef>
              <a:buFont typeface="Wingdings" pitchFamily="2" charset="2"/>
              <a:buNone/>
              <a:defRPr/>
            </a:pPr>
            <a:r>
              <a:rPr lang="ru-RU" dirty="0"/>
              <a:t>	Методы диагностирования машин достаточно разнообразны и отличаются точностью и объективностью. К числу простейших относятся </a:t>
            </a:r>
            <a:r>
              <a:rPr lang="ru-RU" b="1" i="1" dirty="0"/>
              <a:t>субъективные</a:t>
            </a:r>
            <a:r>
              <a:rPr lang="ru-RU" b="1" dirty="0"/>
              <a:t> </a:t>
            </a:r>
            <a:r>
              <a:rPr lang="ru-RU" dirty="0"/>
              <a:t>методы, которые заключаются в проведении внешнего осмотра, отстукивания деталей, расположенных снаружи, ощупывании сборочных единиц и прослушивании их работы. Эти методы характеризуются простотой и одновременно низкой точностью. В связи с этим их применяют, как правило, в сочетании с простейшими средствами измерений.</a:t>
            </a:r>
          </a:p>
          <a:p>
            <a:pPr eaLnBrk="1" hangingPunct="1">
              <a:defRPr/>
            </a:pPr>
            <a:endParaRPr lang="en-US" dirty="0"/>
          </a:p>
        </p:txBody>
      </p:sp>
      <p:sp>
        <p:nvSpPr>
          <p:cNvPr id="27652" name="Номер слайда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CB53574-6C4A-4D42-B7EC-35051058E3F9}"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125" y="663575"/>
            <a:ext cx="8129588" cy="5371465"/>
          </a:xfrm>
        </p:spPr>
        <p:txBody>
          <a:bodyPr>
            <a:noAutofit/>
          </a:bodyPr>
          <a:lstStyle/>
          <a:p>
            <a:pPr marL="0" indent="0" eaLnBrk="1" fontAlgn="auto" hangingPunct="1">
              <a:spcBef>
                <a:spcPts val="0"/>
              </a:spcBef>
              <a:spcAft>
                <a:spcPts val="0"/>
              </a:spcAft>
              <a:buFont typeface="Wingdings" pitchFamily="2" charset="2"/>
              <a:buNone/>
              <a:defRPr/>
            </a:pPr>
            <a:r>
              <a:rPr lang="ru-RU" dirty="0"/>
              <a:t>	Определенное применение находит диагностирование машин по </a:t>
            </a:r>
            <a:r>
              <a:rPr lang="ru-RU" i="1" dirty="0"/>
              <a:t>структурным параметрам</a:t>
            </a:r>
            <a:r>
              <a:rPr lang="ru-RU" dirty="0"/>
              <a:t>, которое характеризуется точностью результатов и простотой средств измерений. Недостатки этого метода </a:t>
            </a:r>
            <a:r>
              <a:rPr lang="kk-KZ" dirty="0"/>
              <a:t>–</a:t>
            </a:r>
            <a:r>
              <a:rPr lang="ru-RU" dirty="0"/>
              <a:t> большая трудоемкость выполнения работ и нарушение приработки сопряженных деталей, связанных с разборкой объекта диагностирования. Рассматриваемый метод диагностирования применяют в тех случаях, когда можно обойтись без разборки объекта диагностирования. Так, например, измеряют зазор в распределительном механизме, проверяют уровень масла в картере двигателя.</a:t>
            </a:r>
          </a:p>
          <a:p>
            <a:pPr marL="0" indent="0" eaLnBrk="1" fontAlgn="auto" hangingPunct="1">
              <a:spcBef>
                <a:spcPts val="0"/>
              </a:spcBef>
              <a:spcAft>
                <a:spcPts val="0"/>
              </a:spcAft>
              <a:buFont typeface="Wingdings" pitchFamily="2" charset="2"/>
              <a:buNone/>
              <a:defRPr/>
            </a:pPr>
            <a:r>
              <a:rPr lang="ru-RU" dirty="0"/>
              <a:t>	В качестве средств при реализации этого метода используют всевозможный мерительный инструмент, щупы, указатель уровня и др.	</a:t>
            </a:r>
          </a:p>
          <a:p>
            <a:pPr marL="274320" indent="-274320" eaLnBrk="1" fontAlgn="auto" hangingPunct="1">
              <a:spcAft>
                <a:spcPts val="0"/>
              </a:spcAft>
              <a:buFont typeface="Wingdings"/>
              <a:buChar char=""/>
              <a:defRPr/>
            </a:pPr>
            <a:endParaRPr lang="en-US" dirty="0"/>
          </a:p>
        </p:txBody>
      </p:sp>
      <p:sp>
        <p:nvSpPr>
          <p:cNvPr id="28675" name="Номер слайда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D4B25BD-5E50-48D9-BC41-65BF8E0CB268}"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850" y="647700"/>
            <a:ext cx="8288338" cy="5086350"/>
          </a:xfrm>
        </p:spPr>
        <p:txBody>
          <a:bodyPr>
            <a:normAutofit lnSpcReduction="10000"/>
          </a:bodyPr>
          <a:lstStyle/>
          <a:p>
            <a:pPr marL="0" indent="0" eaLnBrk="1" fontAlgn="auto" hangingPunct="1">
              <a:lnSpc>
                <a:spcPct val="110000"/>
              </a:lnSpc>
              <a:spcBef>
                <a:spcPts val="0"/>
              </a:spcBef>
              <a:spcAft>
                <a:spcPts val="0"/>
              </a:spcAft>
              <a:buFont typeface="Wingdings" pitchFamily="2" charset="2"/>
              <a:buNone/>
              <a:defRPr/>
            </a:pPr>
            <a:r>
              <a:rPr lang="ru-RU" dirty="0"/>
              <a:t>	В сложных машинах сборочные единицы могут выполнять свои функции только в том случае, когда объемы, в которых совершаются рабочие процессы, достаточно герметичны. К таким сборочным единицам относятся двигатели внутреннего сгорания, плунжерные пары, гидроцилиндры и др. Изложенное обстоятельство связано с применением диагностирования по </a:t>
            </a:r>
            <a:r>
              <a:rPr lang="ru-RU" i="1" dirty="0"/>
              <a:t>измерению герметичности рабочих объемов.</a:t>
            </a:r>
            <a:endParaRPr lang="ru-RU" dirty="0"/>
          </a:p>
          <a:p>
            <a:pPr marL="0" indent="0" eaLnBrk="1" fontAlgn="auto" hangingPunct="1">
              <a:lnSpc>
                <a:spcPct val="110000"/>
              </a:lnSpc>
              <a:spcBef>
                <a:spcPts val="0"/>
              </a:spcBef>
              <a:spcAft>
                <a:spcPts val="0"/>
              </a:spcAft>
              <a:buFont typeface="Wingdings" pitchFamily="2" charset="2"/>
              <a:buNone/>
              <a:defRPr/>
            </a:pPr>
            <a:r>
              <a:rPr lang="ru-RU" dirty="0"/>
              <a:t>	В качестве средств диагностирования при этом методе используют манометры, вакуумметры, пьезометры (дифференциальные манометры), расходомеры и пневматические калибраторы. Этот метод обладает высокой точностью диагностирования и широко применяется. </a:t>
            </a:r>
            <a:endParaRPr lang="en-US" dirty="0"/>
          </a:p>
        </p:txBody>
      </p:sp>
      <p:sp>
        <p:nvSpPr>
          <p:cNvPr id="29699" name="Номер слайда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B41FC69-2EA1-4758-ACAA-E5CDCDACD28A}"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2125" y="614363"/>
            <a:ext cx="7991475" cy="4576615"/>
          </a:xfrm>
        </p:spPr>
        <p:txBody>
          <a:bodyPr>
            <a:noAutofit/>
          </a:bodyPr>
          <a:lstStyle/>
          <a:p>
            <a:pPr marL="0" indent="0" eaLnBrk="1" fontAlgn="auto" hangingPunct="1">
              <a:spcBef>
                <a:spcPts val="0"/>
              </a:spcBef>
              <a:spcAft>
                <a:spcPts val="0"/>
              </a:spcAft>
              <a:buFont typeface="Wingdings" pitchFamily="2" charset="2"/>
              <a:buNone/>
              <a:defRPr/>
            </a:pPr>
            <a:r>
              <a:rPr lang="ru-RU" sz="2000" dirty="0"/>
              <a:t>	Применительно к двигателям внутреннего сгорания техническое диагностирование может быть осуществлено по </a:t>
            </a:r>
            <a:r>
              <a:rPr lang="ru-RU" sz="2000" i="1" dirty="0"/>
              <a:t>параметрам рабочего процесса.</a:t>
            </a:r>
            <a:r>
              <a:rPr lang="ru-RU" sz="2000" dirty="0"/>
              <a:t> В частности, состояние цилиндропоршневой группы определяют по амплитудам пульсаций давления отработавших газов в картере при минимальной устойчивой частоте вращения коленчатого вала. Пульсация происходит вследствие чередования вспышек процессов горения топлива в цилиндрах. Фиксируя опорную точку, например момент прихода поршня первого цилиндра в верхнюю мертвую точку (в. м. т.), и зная порядок работы цилиндров по амплитуде пульсаций, можно определить техническое состояние каждого цилиндра в отдельности.</a:t>
            </a:r>
          </a:p>
          <a:p>
            <a:pPr marL="0" indent="0" eaLnBrk="1" fontAlgn="auto" hangingPunct="1">
              <a:spcBef>
                <a:spcPts val="0"/>
              </a:spcBef>
              <a:spcAft>
                <a:spcPts val="0"/>
              </a:spcAft>
              <a:buFont typeface="Wingdings" pitchFamily="2" charset="2"/>
              <a:buNone/>
              <a:defRPr/>
            </a:pPr>
            <a:r>
              <a:rPr lang="ru-RU" sz="2000" dirty="0"/>
              <a:t>	Достоинства данного метода </a:t>
            </a:r>
            <a:r>
              <a:rPr lang="kk-KZ" sz="2000" dirty="0"/>
              <a:t>–</a:t>
            </a:r>
            <a:r>
              <a:rPr lang="ru-RU" sz="2000" dirty="0"/>
              <a:t> малая трудоемкость и универсальность, а недостатки </a:t>
            </a:r>
            <a:r>
              <a:rPr lang="kk-KZ" sz="2000" dirty="0"/>
              <a:t>–</a:t>
            </a:r>
            <a:r>
              <a:rPr lang="ru-RU" sz="2000" dirty="0"/>
              <a:t> низкая точность и сложность измерительной аппаратуры.</a:t>
            </a:r>
          </a:p>
          <a:p>
            <a:pPr marL="274320" indent="-274320" eaLnBrk="1" fontAlgn="auto" hangingPunct="1">
              <a:spcAft>
                <a:spcPts val="0"/>
              </a:spcAft>
              <a:buFont typeface="Wingdings"/>
              <a:buChar char=""/>
              <a:defRPr/>
            </a:pPr>
            <a:endParaRPr lang="en-US" sz="2000" dirty="0"/>
          </a:p>
        </p:txBody>
      </p:sp>
      <p:sp>
        <p:nvSpPr>
          <p:cNvPr id="30723" name="Номер слайда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05779E6-2F05-45F9-96C1-021CD16BA97C}"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413" y="663575"/>
            <a:ext cx="8359775" cy="4583113"/>
          </a:xfrm>
        </p:spPr>
        <p:txBody>
          <a:bodyPr>
            <a:normAutofit fontScale="92500"/>
          </a:bodyPr>
          <a:lstStyle/>
          <a:p>
            <a:pPr marL="0" indent="0" eaLnBrk="1" fontAlgn="auto" hangingPunct="1">
              <a:spcBef>
                <a:spcPts val="0"/>
              </a:spcBef>
              <a:spcAft>
                <a:spcPts val="0"/>
              </a:spcAft>
              <a:buFont typeface="Wingdings" pitchFamily="2" charset="2"/>
              <a:buNone/>
              <a:defRPr/>
            </a:pPr>
            <a:r>
              <a:rPr lang="ru-RU" dirty="0"/>
              <a:t>	К перспективным методам относят </a:t>
            </a:r>
            <a:r>
              <a:rPr lang="ru-RU" b="1" i="1" dirty="0"/>
              <a:t>акустические методы диагностирования</a:t>
            </a:r>
            <a:r>
              <a:rPr lang="ru-RU" i="1" dirty="0"/>
              <a:t>.</a:t>
            </a:r>
            <a:r>
              <a:rPr lang="ru-RU" dirty="0"/>
              <a:t> Сущность этих методов заключается в том, что во время работы машины движение деталей сопровождается их соударениями, в результате которых по сборочным единицам распространяются упругие колебания. Эти колебания называют структурным шумом. По мере изнашивания сборочных единиц характер шума и вибрации изменяется.</a:t>
            </a:r>
          </a:p>
          <a:p>
            <a:pPr marL="0" indent="0" eaLnBrk="1" fontAlgn="auto" hangingPunct="1">
              <a:spcBef>
                <a:spcPts val="0"/>
              </a:spcBef>
              <a:spcAft>
                <a:spcPts val="0"/>
              </a:spcAft>
              <a:buFont typeface="Wingdings" pitchFamily="2" charset="2"/>
              <a:buNone/>
              <a:defRPr/>
            </a:pPr>
            <a:r>
              <a:rPr lang="ru-RU" dirty="0"/>
              <a:t>	Для реализации этого метода используют пьезоэлектрические преобразователи ускорений (стробаторы) </a:t>
            </a:r>
            <a:r>
              <a:rPr lang="kk-KZ" dirty="0"/>
              <a:t>–</a:t>
            </a:r>
            <a:r>
              <a:rPr lang="ru-RU" dirty="0"/>
              <a:t> приборы, пропускающие через себя сигнал только в определенном промежутке времени, а также комплексы электронных приборов, соединенных в общую блок-схему (усилитель, анализатор, квадратор, интегратор).</a:t>
            </a:r>
          </a:p>
          <a:p>
            <a:pPr marL="274320" indent="-274320" eaLnBrk="1" fontAlgn="auto" hangingPunct="1">
              <a:spcAft>
                <a:spcPts val="0"/>
              </a:spcAft>
              <a:buFont typeface="Wingdings"/>
              <a:buChar char=""/>
              <a:defRPr/>
            </a:pPr>
            <a:endParaRPr lang="en-US" dirty="0"/>
          </a:p>
        </p:txBody>
      </p:sp>
      <p:sp>
        <p:nvSpPr>
          <p:cNvPr id="31747" name="Номер слайда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075ADFF-B004-44EF-8AD2-1DD2F2F33CA4}"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a:xfrm>
            <a:off x="284163" y="815975"/>
            <a:ext cx="8455025" cy="5137150"/>
          </a:xfrm>
        </p:spPr>
        <p:txBody>
          <a:bodyPr/>
          <a:lstStyle/>
          <a:p>
            <a:pPr marL="0" indent="0" eaLnBrk="1" hangingPunct="1">
              <a:spcBef>
                <a:spcPct val="0"/>
              </a:spcBef>
              <a:buFont typeface="Wingdings" pitchFamily="2" charset="2"/>
              <a:buNone/>
            </a:pPr>
            <a:r>
              <a:rPr lang="ru-RU"/>
              <a:t>	Широко начинают применять </a:t>
            </a:r>
            <a:r>
              <a:rPr lang="ru-RU" b="1" i="1"/>
              <a:t>спектрографический метод определения содержания продуктов износа</a:t>
            </a:r>
            <a:r>
              <a:rPr lang="ru-RU" b="1"/>
              <a:t> </a:t>
            </a:r>
            <a:r>
              <a:rPr lang="ru-RU" b="1" i="1"/>
              <a:t>в масле</a:t>
            </a:r>
            <a:r>
              <a:rPr lang="ru-RU" i="1"/>
              <a:t>,</a:t>
            </a:r>
            <a:r>
              <a:rPr lang="ru-RU"/>
              <a:t> который также может быть отнесен к методам диагностирования машин. Сущность этого метода заключается в определении содержания продуктов изнашивания в пробе масла путем разложения на отдельные спектры их излучений, происходящих под действием вольтовой дуги.</a:t>
            </a:r>
          </a:p>
          <a:p>
            <a:pPr marL="0" indent="0" eaLnBrk="1" hangingPunct="1">
              <a:spcBef>
                <a:spcPct val="0"/>
              </a:spcBef>
              <a:buFont typeface="Wingdings" pitchFamily="2" charset="2"/>
              <a:buNone/>
            </a:pPr>
            <a:r>
              <a:rPr lang="ru-RU"/>
              <a:t>	Спектрографический метод осуществляется по двум вариантам: с озолонением пробы масла и последующим определением содержания в нем продуктов изнашивания по составу золы; непосредственным анализом жидкой пробы.</a:t>
            </a:r>
          </a:p>
        </p:txBody>
      </p:sp>
      <p:sp>
        <p:nvSpPr>
          <p:cNvPr id="32771" name="Номер слайда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7505962-484F-4604-B03C-322869B6DE03}"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61438" cy="1143000"/>
          </a:xfrm>
        </p:spPr>
        <p:txBody>
          <a:bodyPr>
            <a:noAutofit/>
          </a:bodyPr>
          <a:lstStyle/>
          <a:p>
            <a:pPr eaLnBrk="1" fontAlgn="auto" hangingPunct="1">
              <a:spcAft>
                <a:spcPts val="0"/>
              </a:spcAft>
              <a:defRPr/>
            </a:pPr>
            <a:r>
              <a:rPr lang="ru-RU" sz="2300" dirty="0">
                <a:solidFill>
                  <a:schemeClr val="tx1"/>
                </a:solidFill>
              </a:rPr>
              <a:t>В зависимости от условия диагностирования и наличия оборудования различают следующие методы определения мощностных и топливных показателей</a:t>
            </a:r>
            <a:r>
              <a:rPr lang="ru-RU" sz="3300" dirty="0">
                <a:solidFill>
                  <a:schemeClr val="tx1"/>
                </a:solidFill>
              </a:rPr>
              <a:t>:</a:t>
            </a:r>
            <a:endParaRPr lang="en-US" sz="3300" dirty="0">
              <a:solidFill>
                <a:schemeClr val="tx1"/>
              </a:solidFill>
            </a:endParaRPr>
          </a:p>
        </p:txBody>
      </p:sp>
      <p:graphicFrame>
        <p:nvGraphicFramePr>
          <p:cNvPr id="4" name="Content Placeholder 3"/>
          <p:cNvGraphicFramePr>
            <a:graphicFrameLocks noGrp="1"/>
          </p:cNvGraphicFramePr>
          <p:nvPr>
            <p:ph idx="1"/>
          </p:nvPr>
        </p:nvGraphicFramePr>
        <p:xfrm>
          <a:off x="0" y="1754712"/>
          <a:ext cx="8190548" cy="4879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3796"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EF69B26-2BCA-4B3D-92A2-9071C5E555F3}"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738" y="820738"/>
            <a:ext cx="8553450" cy="4483100"/>
          </a:xfrm>
        </p:spPr>
        <p:txBody>
          <a:bodyPr>
            <a:normAutofit fontScale="92500" lnSpcReduction="20000"/>
          </a:bodyPr>
          <a:lstStyle/>
          <a:p>
            <a:pPr marL="0" indent="0" eaLnBrk="1" fontAlgn="auto" hangingPunct="1">
              <a:lnSpc>
                <a:spcPct val="120000"/>
              </a:lnSpc>
              <a:spcBef>
                <a:spcPts val="0"/>
              </a:spcBef>
              <a:spcAft>
                <a:spcPts val="0"/>
              </a:spcAft>
              <a:buFont typeface="Wingdings" pitchFamily="2" charset="2"/>
              <a:buNone/>
              <a:defRPr/>
            </a:pPr>
            <a:r>
              <a:rPr lang="ru-RU" i="1" dirty="0"/>
              <a:t>	</a:t>
            </a:r>
            <a:r>
              <a:rPr lang="ru-RU" b="1" i="1" dirty="0" err="1"/>
              <a:t>Бестормозные</a:t>
            </a:r>
            <a:r>
              <a:rPr lang="ru-RU" b="1" i="1" dirty="0"/>
              <a:t> методы</a:t>
            </a:r>
            <a:r>
              <a:rPr lang="ru-RU" b="1" dirty="0"/>
              <a:t> </a:t>
            </a:r>
            <a:r>
              <a:rPr lang="ru-RU" dirty="0"/>
              <a:t>широко применяют при диагностировании дизелей. Наиболее простой вариант бестормозной проверки мощности дизеля </a:t>
            </a:r>
            <a:r>
              <a:rPr lang="kk-KZ" dirty="0"/>
              <a:t>–</a:t>
            </a:r>
            <a:r>
              <a:rPr lang="ru-RU" dirty="0"/>
              <a:t> использование потерь в выключенных цилиндрах в качестве нагрузки работающих цилиндров. Мощность отдельных цилиндров, работающих в режиме перегрузки, определяют по частоте вращения коленчатого вала. Номинальную частоту вращения коленчатого вала устанавливают экспериментально с использованием счетчиков оборотов.</a:t>
            </a:r>
          </a:p>
          <a:p>
            <a:pPr marL="0" indent="0" eaLnBrk="1" fontAlgn="auto" hangingPunct="1">
              <a:lnSpc>
                <a:spcPct val="120000"/>
              </a:lnSpc>
              <a:spcBef>
                <a:spcPts val="0"/>
              </a:spcBef>
              <a:spcAft>
                <a:spcPts val="0"/>
              </a:spcAft>
              <a:buFont typeface="Wingdings" pitchFamily="2" charset="2"/>
              <a:buNone/>
              <a:defRPr/>
            </a:pPr>
            <a:endParaRPr lang="ru-RU" dirty="0"/>
          </a:p>
          <a:p>
            <a:pPr marL="0" indent="0" eaLnBrk="1" fontAlgn="auto" hangingPunct="1">
              <a:lnSpc>
                <a:spcPct val="120000"/>
              </a:lnSpc>
              <a:spcBef>
                <a:spcPts val="0"/>
              </a:spcBef>
              <a:spcAft>
                <a:spcPts val="0"/>
              </a:spcAft>
              <a:buFont typeface="Wingdings" pitchFamily="2" charset="2"/>
              <a:buNone/>
              <a:defRPr/>
            </a:pPr>
            <a:r>
              <a:rPr lang="ru-RU" i="1" dirty="0"/>
              <a:t>	</a:t>
            </a:r>
            <a:r>
              <a:rPr lang="ru-RU" b="1" i="1" dirty="0"/>
              <a:t>Тормозные методы</a:t>
            </a:r>
            <a:r>
              <a:rPr lang="ru-RU" dirty="0"/>
              <a:t> основаны на применении нагрузочных устройств (тормозных установок различных типов), при помощи которых к коленчатому валу прикладывают необходимый момент со­противления, препятствующий его вращению.</a:t>
            </a:r>
          </a:p>
          <a:p>
            <a:pPr marL="274320" indent="-274320" eaLnBrk="1" fontAlgn="auto" hangingPunct="1">
              <a:spcAft>
                <a:spcPts val="0"/>
              </a:spcAft>
              <a:buFont typeface="Wingdings" pitchFamily="2" charset="2"/>
              <a:buNone/>
              <a:defRPr/>
            </a:pPr>
            <a:endParaRPr lang="ru-RU" dirty="0"/>
          </a:p>
        </p:txBody>
      </p:sp>
      <p:sp>
        <p:nvSpPr>
          <p:cNvPr id="34819" name="Номер слайда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1CA9A99-9456-47EC-A43C-7A09ACCD3069}"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225425" y="773113"/>
            <a:ext cx="8397875" cy="5137150"/>
          </a:xfrm>
        </p:spPr>
        <p:txBody>
          <a:bodyPr/>
          <a:lstStyle/>
          <a:p>
            <a:pPr marL="0" indent="0" eaLnBrk="1" hangingPunct="1">
              <a:spcBef>
                <a:spcPts val="0"/>
              </a:spcBef>
              <a:buFont typeface="Wingdings" pitchFamily="2" charset="2"/>
              <a:buNone/>
              <a:defRPr/>
            </a:pPr>
            <a:r>
              <a:rPr lang="ru-RU" i="1" dirty="0"/>
              <a:t>	</a:t>
            </a:r>
            <a:r>
              <a:rPr lang="ru-RU" b="1" i="1" dirty="0"/>
              <a:t>Парциальный метод</a:t>
            </a:r>
            <a:r>
              <a:rPr lang="ru-RU" b="1" dirty="0"/>
              <a:t> </a:t>
            </a:r>
            <a:r>
              <a:rPr lang="ru-RU" dirty="0"/>
              <a:t>позволяет испытывать дизели на тормозных установках малой мощности. Он сочетает в себе </a:t>
            </a:r>
            <a:r>
              <a:rPr lang="ru-RU" dirty="0" err="1"/>
              <a:t>бестормозной</a:t>
            </a:r>
            <a:r>
              <a:rPr lang="ru-RU" dirty="0"/>
              <a:t> и тормозной методы, что достигается выключением части цилиндров и догрузкой работающих цилиндров до режима, соответствующего максимальному расходу топлива.</a:t>
            </a:r>
          </a:p>
          <a:p>
            <a:pPr marL="0" indent="0" eaLnBrk="1" hangingPunct="1">
              <a:spcBef>
                <a:spcPts val="0"/>
              </a:spcBef>
              <a:buFont typeface="Wingdings" pitchFamily="2" charset="2"/>
              <a:buNone/>
              <a:defRPr/>
            </a:pPr>
            <a:r>
              <a:rPr lang="ru-RU" i="1" dirty="0"/>
              <a:t>	</a:t>
            </a:r>
            <a:r>
              <a:rPr lang="ru-RU" b="1" i="1" dirty="0"/>
              <a:t>Дифференциальный метод</a:t>
            </a:r>
            <a:r>
              <a:rPr lang="ru-RU" b="1" dirty="0"/>
              <a:t> </a:t>
            </a:r>
            <a:r>
              <a:rPr lang="ru-RU" dirty="0"/>
              <a:t>заключается в том, что во время работы двигателя на максимальном скоростном режиме выключают столько цилиндров, чтобы работающий цилиндр (группа цилиндров) был перегружен. При этом перегрузка должна быть по возможности минимальной. В качестве средств для реализации этого метода используют </a:t>
            </a:r>
            <a:r>
              <a:rPr lang="ru-RU" dirty="0" err="1"/>
              <a:t>электростенды</a:t>
            </a:r>
            <a:r>
              <a:rPr lang="ru-RU" dirty="0"/>
              <a:t>, стенды с беговыми барабанами  и др.</a:t>
            </a:r>
          </a:p>
          <a:p>
            <a:pPr eaLnBrk="1" hangingPunct="1">
              <a:defRPr/>
            </a:pPr>
            <a:endParaRPr lang="en-US" dirty="0"/>
          </a:p>
        </p:txBody>
      </p:sp>
      <p:sp>
        <p:nvSpPr>
          <p:cNvPr id="35843" name="Номер слайда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C73A4DE-9442-435E-85E5-C320BB310AF2}"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fontAlgn="auto" hangingPunct="1">
              <a:spcAft>
                <a:spcPts val="0"/>
              </a:spcAft>
              <a:defRPr/>
            </a:pPr>
            <a:r>
              <a:rPr lang="ru-RU" sz="3100" dirty="0">
                <a:solidFill>
                  <a:schemeClr val="tx1"/>
                </a:solidFill>
              </a:rPr>
              <a:t>Средства диагностирования машин подразделяются на:</a:t>
            </a:r>
            <a:endParaRPr lang="en-US" sz="3100" dirty="0">
              <a:solidFill>
                <a:schemeClr val="tx1"/>
              </a:solidFill>
            </a:endParaRPr>
          </a:p>
        </p:txBody>
      </p:sp>
      <p:sp>
        <p:nvSpPr>
          <p:cNvPr id="3" name="Content Placeholder 2"/>
          <p:cNvSpPr>
            <a:spLocks noGrp="1"/>
          </p:cNvSpPr>
          <p:nvPr>
            <p:ph idx="1"/>
          </p:nvPr>
        </p:nvSpPr>
        <p:spPr>
          <a:xfrm>
            <a:off x="242888" y="1417638"/>
            <a:ext cx="8496300" cy="5186362"/>
          </a:xfrm>
        </p:spPr>
        <p:txBody>
          <a:bodyPr>
            <a:normAutofit fontScale="92500" lnSpcReduction="10000"/>
          </a:bodyPr>
          <a:lstStyle/>
          <a:p>
            <a:pPr marL="0" indent="0" eaLnBrk="1" fontAlgn="auto" hangingPunct="1">
              <a:lnSpc>
                <a:spcPct val="110000"/>
              </a:lnSpc>
              <a:spcBef>
                <a:spcPts val="0"/>
              </a:spcBef>
              <a:spcAft>
                <a:spcPts val="0"/>
              </a:spcAft>
              <a:buFont typeface="Wingdings" pitchFamily="2" charset="2"/>
              <a:buNone/>
              <a:defRPr/>
            </a:pPr>
            <a:r>
              <a:rPr lang="ru-RU" i="1" dirty="0"/>
              <a:t>	</a:t>
            </a:r>
            <a:r>
              <a:rPr lang="ru-RU" b="1" i="1" dirty="0"/>
              <a:t>внешние  </a:t>
            </a:r>
            <a:r>
              <a:rPr lang="ru-RU" dirty="0"/>
              <a:t>– подключаемые к объекту диагностирования только для целей диагностирования и </a:t>
            </a:r>
            <a:r>
              <a:rPr lang="ru-RU" b="1" i="1" dirty="0"/>
              <a:t>встроенные</a:t>
            </a:r>
            <a:r>
              <a:rPr lang="ru-RU" i="1" dirty="0"/>
              <a:t> </a:t>
            </a:r>
            <a:r>
              <a:rPr lang="ru-RU" dirty="0"/>
              <a:t>– составляющие с машиной конструктивно единое целое и дающие возможность постоянно получать информацию о её техническом состоянии.</a:t>
            </a:r>
          </a:p>
          <a:p>
            <a:pPr marL="0" indent="0" eaLnBrk="1" fontAlgn="auto" hangingPunct="1">
              <a:lnSpc>
                <a:spcPct val="110000"/>
              </a:lnSpc>
              <a:spcBef>
                <a:spcPts val="0"/>
              </a:spcBef>
              <a:spcAft>
                <a:spcPts val="0"/>
              </a:spcAft>
              <a:buFont typeface="Wingdings"/>
              <a:buChar char=""/>
              <a:defRPr/>
            </a:pPr>
            <a:r>
              <a:rPr lang="ru-RU" dirty="0"/>
              <a:t>       </a:t>
            </a:r>
            <a:r>
              <a:rPr lang="ru-RU" b="1" i="1" dirty="0"/>
              <a:t>Внешние средства </a:t>
            </a:r>
            <a:r>
              <a:rPr lang="ru-RU" dirty="0"/>
              <a:t>диагностирования могут быть переносными, передвижными и стационарными в виде стенда их размещают в передвижной диагностической станции и на стационарном посту эксплуатационной базы.</a:t>
            </a:r>
          </a:p>
          <a:p>
            <a:pPr marL="0" indent="0" eaLnBrk="1" fontAlgn="auto" hangingPunct="1">
              <a:lnSpc>
                <a:spcPct val="110000"/>
              </a:lnSpc>
              <a:spcBef>
                <a:spcPts val="0"/>
              </a:spcBef>
              <a:spcAft>
                <a:spcPts val="0"/>
              </a:spcAft>
              <a:buFont typeface="Wingdings"/>
              <a:buChar char=""/>
              <a:defRPr/>
            </a:pPr>
            <a:r>
              <a:rPr lang="kk-KZ" dirty="0"/>
              <a:t>       В состав </a:t>
            </a:r>
            <a:r>
              <a:rPr lang="kk-KZ" b="1" i="1" dirty="0"/>
              <a:t>встроенных</a:t>
            </a:r>
            <a:r>
              <a:rPr lang="kk-KZ" dirty="0"/>
              <a:t> в машину средств диагностирования входят датчики, приборы, индикаторы. Средства диагностирования используют в отапливаемых пространствах на всех режимах работы машины: сначала выполняют диагностирование гидрооборудования и электрооборудования, затем основных сборочных единиц машины, начиная с двигателя, трансмиссии, устройств управления и заканчивая тормозами.</a:t>
            </a:r>
            <a:endParaRPr lang="ru-RU" dirty="0"/>
          </a:p>
          <a:p>
            <a:pPr marL="274320" indent="-274320" eaLnBrk="1" fontAlgn="auto" hangingPunct="1">
              <a:spcAft>
                <a:spcPts val="0"/>
              </a:spcAft>
              <a:buFont typeface="Wingdings" pitchFamily="2" charset="2"/>
              <a:buNone/>
              <a:defRPr/>
            </a:pPr>
            <a:endParaRPr lang="en-US" dirty="0"/>
          </a:p>
        </p:txBody>
      </p:sp>
      <p:sp>
        <p:nvSpPr>
          <p:cNvPr id="36868" name="Номер слайда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1B0E943-8B8B-4A5F-A967-C4A2CFD48D57}"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274638" y="933450"/>
            <a:ext cx="8229600" cy="4800600"/>
          </a:xfrm>
        </p:spPr>
        <p:txBody>
          <a:bodyPr/>
          <a:lstStyle/>
          <a:p>
            <a:pPr marL="0" indent="0" eaLnBrk="1" hangingPunct="1">
              <a:spcBef>
                <a:spcPts val="0"/>
              </a:spcBef>
              <a:defRPr/>
            </a:pPr>
            <a:r>
              <a:rPr lang="ru-RU" dirty="0"/>
              <a:t>      Объект технического диагностирования (машина, сборочная единица) обладает вполне определенной структурой, т. е. конструкцией комплексов совместно работающих деталей. </a:t>
            </a:r>
            <a:endParaRPr lang="en-US" dirty="0"/>
          </a:p>
          <a:p>
            <a:pPr marL="0" indent="0" eaLnBrk="1" hangingPunct="1">
              <a:spcBef>
                <a:spcPts val="0"/>
              </a:spcBef>
              <a:defRPr/>
            </a:pPr>
            <a:r>
              <a:rPr lang="ru-RU" dirty="0"/>
              <a:t>      Структура объекта характеризуется взаимным расположением деталей (структурных элементов), их формой и размерами, характером сопряжений друг с другом и их определенным взаимодействием. Структура объекта предопределяет заложенные в нее в процессе проектирования и изготовления эксплуатационные свойства.</a:t>
            </a:r>
          </a:p>
          <a:p>
            <a:pPr eaLnBrk="1" hangingPunct="1">
              <a:defRPr/>
            </a:pPr>
            <a:endParaRPr lang="en-US" dirty="0"/>
          </a:p>
        </p:txBody>
      </p:sp>
      <p:sp>
        <p:nvSpPr>
          <p:cNvPr id="10243" name="Номер слайда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CCBC18C-ADE3-48C3-9FB3-4B2ABCDC5650}"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fontAlgn="auto" hangingPunct="1">
              <a:spcAft>
                <a:spcPts val="0"/>
              </a:spcAft>
              <a:defRPr/>
            </a:pPr>
            <a:r>
              <a:rPr lang="kk-KZ" sz="2600" dirty="0">
                <a:solidFill>
                  <a:schemeClr val="tx1"/>
                </a:solidFill>
              </a:rPr>
              <a:t>Техническое диагностирование составных частей и сборочных единиц машин</a:t>
            </a:r>
            <a:br>
              <a:rPr lang="ru-RU" sz="2600" dirty="0"/>
            </a:br>
            <a:endParaRPr lang="en-US" sz="2600" dirty="0"/>
          </a:p>
        </p:txBody>
      </p:sp>
      <p:sp>
        <p:nvSpPr>
          <p:cNvPr id="3" name="Content Placeholder 2"/>
          <p:cNvSpPr>
            <a:spLocks noGrp="1"/>
          </p:cNvSpPr>
          <p:nvPr>
            <p:ph idx="1"/>
          </p:nvPr>
        </p:nvSpPr>
        <p:spPr>
          <a:xfrm>
            <a:off x="457200" y="1417638"/>
            <a:ext cx="8129588" cy="4560887"/>
          </a:xfrm>
        </p:spPr>
        <p:txBody>
          <a:bodyPr>
            <a:normAutofit fontScale="92500"/>
          </a:bodyPr>
          <a:lstStyle/>
          <a:p>
            <a:pPr marL="0" indent="0" eaLnBrk="1" fontAlgn="auto" hangingPunct="1">
              <a:spcBef>
                <a:spcPts val="0"/>
              </a:spcBef>
              <a:spcAft>
                <a:spcPts val="0"/>
              </a:spcAft>
              <a:buFont typeface="Wingdings" pitchFamily="2" charset="2"/>
              <a:buNone/>
              <a:defRPr/>
            </a:pPr>
            <a:r>
              <a:rPr lang="kk-KZ" i="1" dirty="0"/>
              <a:t>	</a:t>
            </a:r>
            <a:r>
              <a:rPr lang="kk-KZ" b="1" i="1" dirty="0"/>
              <a:t>Плановое диагностирование</a:t>
            </a:r>
            <a:r>
              <a:rPr lang="kk-KZ" b="1" dirty="0"/>
              <a:t> </a:t>
            </a:r>
            <a:r>
              <a:rPr lang="kk-KZ" dirty="0"/>
              <a:t>проводят после отработки машиной установленного количества моточасов. </a:t>
            </a:r>
          </a:p>
          <a:p>
            <a:pPr marL="0" indent="0" eaLnBrk="1" fontAlgn="auto" hangingPunct="1">
              <a:spcBef>
                <a:spcPts val="0"/>
              </a:spcBef>
              <a:spcAft>
                <a:spcPts val="0"/>
              </a:spcAft>
              <a:buFont typeface="Wingdings" pitchFamily="2" charset="2"/>
              <a:buNone/>
              <a:defRPr/>
            </a:pPr>
            <a:r>
              <a:rPr lang="kk-KZ" dirty="0"/>
              <a:t>Целью планового диагностирования является установление потребности составных частей, сборочных единиц и машины в целом в ТО и ремонте, а также определение объёма намеченных к выполнению технологических операций и работ. Как правило, при наличии у дорожно-строительной организации 200 и более единиц техники для планового диагностирования отводят специальные посты, где имеется соответствующее диагностическое оборудование. Наиболее распространены хозяйства с собственным парком менее 200 машин. В этом случае диагностирование совмещают с ТО или ремонтом на одном участке.</a:t>
            </a:r>
            <a:r>
              <a:rPr lang="ru-RU" dirty="0"/>
              <a:t> </a:t>
            </a:r>
            <a:endParaRPr lang="en-US" dirty="0"/>
          </a:p>
        </p:txBody>
      </p:sp>
      <p:sp>
        <p:nvSpPr>
          <p:cNvPr id="37892" name="Номер слайда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6258876-7AC2-4C88-9C9F-B5EBD44884AF}"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9075"/>
            <a:ext cx="7467600" cy="798513"/>
          </a:xfrm>
        </p:spPr>
        <p:txBody>
          <a:bodyPr>
            <a:noAutofit/>
          </a:bodyPr>
          <a:lstStyle/>
          <a:p>
            <a:pPr eaLnBrk="1" fontAlgn="auto" hangingPunct="1">
              <a:spcAft>
                <a:spcPts val="0"/>
              </a:spcAft>
              <a:defRPr/>
            </a:pPr>
            <a:r>
              <a:rPr lang="kk-KZ" sz="3100" dirty="0">
                <a:solidFill>
                  <a:schemeClr val="tx1"/>
                </a:solidFill>
              </a:rPr>
              <a:t>Техническое диагностирование </a:t>
            </a:r>
            <a:endParaRPr lang="en-US" sz="3100" dirty="0">
              <a:solidFill>
                <a:schemeClr val="tx1"/>
              </a:solidFill>
            </a:endParaRPr>
          </a:p>
        </p:txBody>
      </p:sp>
      <p:sp>
        <p:nvSpPr>
          <p:cNvPr id="38915" name="Content Placeholder 2"/>
          <p:cNvSpPr>
            <a:spLocks noGrp="1"/>
          </p:cNvSpPr>
          <p:nvPr>
            <p:ph idx="1"/>
          </p:nvPr>
        </p:nvSpPr>
        <p:spPr>
          <a:xfrm>
            <a:off x="396875" y="1417638"/>
            <a:ext cx="8342313" cy="5186362"/>
          </a:xfrm>
        </p:spPr>
        <p:txBody>
          <a:bodyPr/>
          <a:lstStyle/>
          <a:p>
            <a:pPr marL="0" indent="0" eaLnBrk="1" hangingPunct="1">
              <a:spcBef>
                <a:spcPct val="0"/>
              </a:spcBef>
              <a:buFont typeface="Wingdings" pitchFamily="2" charset="2"/>
              <a:buNone/>
            </a:pPr>
            <a:r>
              <a:rPr lang="kk-KZ" i="1"/>
              <a:t>	</a:t>
            </a:r>
            <a:r>
              <a:rPr lang="kk-KZ" b="1" i="1"/>
              <a:t>Диагностирование по потребности </a:t>
            </a:r>
            <a:r>
              <a:rPr lang="kk-KZ"/>
              <a:t>проводят, когда необходимо обнаружить дефект при появлении неисправности машины. Такой вид диагностирования может выполняться на постах и участках обоих типов: специализированных и совмещённых.</a:t>
            </a:r>
            <a:endParaRPr lang="ru-RU"/>
          </a:p>
          <a:p>
            <a:pPr marL="0" indent="0" eaLnBrk="1" hangingPunct="1">
              <a:spcBef>
                <a:spcPct val="0"/>
              </a:spcBef>
              <a:buFont typeface="Wingdings" pitchFamily="2" charset="2"/>
              <a:buNone/>
            </a:pPr>
            <a:r>
              <a:rPr lang="kk-KZ" i="1"/>
              <a:t>	</a:t>
            </a:r>
            <a:r>
              <a:rPr lang="kk-KZ" b="1" i="1"/>
              <a:t>Ресурсное диагностирование </a:t>
            </a:r>
            <a:r>
              <a:rPr lang="kk-KZ"/>
              <a:t>проводят при ТО – 3, а также перед назначением сроков постановки машины на текущий и капитальный ремонт. Данный вид диагностирования включает в себя процессы и операции всего состава работ по определению технического состояния, прогнозированию остаточного ресурса сборочных единиц, составных частей и машины в целом.</a:t>
            </a:r>
            <a:endParaRPr lang="ru-RU"/>
          </a:p>
        </p:txBody>
      </p:sp>
      <p:sp>
        <p:nvSpPr>
          <p:cNvPr id="38916" name="Номер слайда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2DBEBE9-62B0-4118-AC24-70A7D51985D3}"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575"/>
            <a:ext cx="7467600" cy="841375"/>
          </a:xfrm>
        </p:spPr>
        <p:txBody>
          <a:bodyPr>
            <a:noAutofit/>
          </a:bodyPr>
          <a:lstStyle/>
          <a:p>
            <a:pPr eaLnBrk="1" fontAlgn="auto" hangingPunct="1">
              <a:spcAft>
                <a:spcPts val="0"/>
              </a:spcAft>
              <a:defRPr/>
            </a:pPr>
            <a:r>
              <a:rPr lang="kk-KZ" sz="3400" dirty="0">
                <a:solidFill>
                  <a:schemeClr val="tx1"/>
                </a:solidFill>
              </a:rPr>
              <a:t>Техническое диагностирование </a:t>
            </a:r>
            <a:endParaRPr lang="en-US" sz="3400" dirty="0">
              <a:solidFill>
                <a:schemeClr val="tx1"/>
              </a:solidFill>
            </a:endParaRPr>
          </a:p>
        </p:txBody>
      </p:sp>
      <p:sp>
        <p:nvSpPr>
          <p:cNvPr id="39939" name="Content Placeholder 2"/>
          <p:cNvSpPr>
            <a:spLocks noGrp="1"/>
          </p:cNvSpPr>
          <p:nvPr>
            <p:ph idx="1"/>
          </p:nvPr>
        </p:nvSpPr>
        <p:spPr>
          <a:xfrm>
            <a:off x="457200" y="1454150"/>
            <a:ext cx="8108950" cy="4800600"/>
          </a:xfrm>
        </p:spPr>
        <p:txBody>
          <a:bodyPr/>
          <a:lstStyle/>
          <a:p>
            <a:pPr marL="0" indent="0" eaLnBrk="1" hangingPunct="1">
              <a:spcBef>
                <a:spcPct val="0"/>
              </a:spcBef>
              <a:buFont typeface="Wingdings" pitchFamily="2" charset="2"/>
              <a:buNone/>
            </a:pPr>
            <a:r>
              <a:rPr lang="kk-KZ" i="1"/>
              <a:t>	</a:t>
            </a:r>
            <a:r>
              <a:rPr lang="kk-KZ" b="1" i="1"/>
              <a:t>Данные о техническом состоянии силовой установки </a:t>
            </a:r>
            <a:r>
              <a:rPr lang="kk-KZ"/>
              <a:t>можно получить путём диагностирования внешним осмотром при пуске и прогреве двигателя до температуры охлаждающей жидкости (70 – 90 С). При диагностировании общего состояния цилиндро-поршневой группы двигателя измеряют расход газов.</a:t>
            </a:r>
            <a:r>
              <a:rPr lang="ru-RU"/>
              <a:t> </a:t>
            </a:r>
          </a:p>
          <a:p>
            <a:pPr marL="0" indent="0" eaLnBrk="1" hangingPunct="1">
              <a:spcBef>
                <a:spcPct val="0"/>
              </a:spcBef>
              <a:buFont typeface="Wingdings" pitchFamily="2" charset="2"/>
              <a:buNone/>
            </a:pPr>
            <a:r>
              <a:rPr lang="ru-RU" i="1"/>
              <a:t>	</a:t>
            </a:r>
            <a:r>
              <a:rPr lang="ru-RU" b="1" i="1"/>
              <a:t>Износ и деформацию деталей трансмиссии</a:t>
            </a:r>
            <a:r>
              <a:rPr lang="ru-RU" i="1"/>
              <a:t>,</a:t>
            </a:r>
            <a:r>
              <a:rPr lang="ru-RU"/>
              <a:t> возникающие в процессе эксплуатации машины, определяют с учётом параметров, основными из которых являются шумы в сопряжениях, нагрев масла и картера, усилие включения и проворачивания, ход рычагов управления, угловые люфты, зазоры в сочленениях. </a:t>
            </a:r>
            <a:endParaRPr lang="en-US"/>
          </a:p>
        </p:txBody>
      </p:sp>
      <p:sp>
        <p:nvSpPr>
          <p:cNvPr id="39940" name="Номер слайда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AB5C74E-70AD-4C59-A8F6-86D286C6B50D}"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4506" y="860298"/>
            <a:ext cx="8454682" cy="4873752"/>
          </a:xfrm>
        </p:spPr>
        <p:txBody>
          <a:bodyPr/>
          <a:lstStyle/>
          <a:p>
            <a:pPr marL="0" indent="457200">
              <a:spcBef>
                <a:spcPts val="0"/>
              </a:spcBef>
              <a:buNone/>
            </a:pPr>
            <a:r>
              <a:rPr lang="ru-RU" sz="2000" dirty="0"/>
              <a:t>Диагностирование трансмиссии начинают с проверки общего состояния сопряжений силовой передачи, для чего приподнимают домкратом одну из полуосей пневмоколёсной машины и устанавливают на освобождённом ведущем колесе динамометрический рычаг и </a:t>
            </a:r>
            <a:r>
              <a:rPr lang="ru-RU" sz="2000" dirty="0" err="1"/>
              <a:t>люфтомер</a:t>
            </a:r>
            <a:r>
              <a:rPr lang="ru-RU" sz="2000" dirty="0"/>
              <a:t>. Затем затормаживают противоположное колесо пневмоколёсного ходового устройства и проворачивают приподнятое колесо. Удерживая динамометрический рычаг, фиксируют корпус </a:t>
            </a:r>
            <a:r>
              <a:rPr lang="ru-RU" sz="2000" dirty="0" err="1"/>
              <a:t>люфтомера</a:t>
            </a:r>
            <a:r>
              <a:rPr lang="ru-RU" sz="2000" dirty="0"/>
              <a:t> так, чтобы стрелка указателя совпала с нулевой риской шкалы. После этого поворачивают колесо в противоположную сторону и по показанию </a:t>
            </a:r>
            <a:r>
              <a:rPr lang="ru-RU" sz="2000" dirty="0" err="1"/>
              <a:t>люфтомера</a:t>
            </a:r>
            <a:r>
              <a:rPr lang="ru-RU" sz="2000" dirty="0"/>
              <a:t> определяют суммарный зазор в зубчатом зацеплении проверяемой конечной передачи. Значение суммарного бокового зазора в механизмах силовой передачи проверяют на всех передачах. Если какой-либо из зазоров превышает допустимое значение, проверяют степень износа деталей по вскрытию соответствующего элемента трансмиссии и устанавливают вид и объём ремонтных работ.</a:t>
            </a:r>
          </a:p>
          <a:p>
            <a:pPr marL="0" indent="457200">
              <a:spcBef>
                <a:spcPts val="0"/>
              </a:spcBef>
              <a:buNone/>
            </a:pPr>
            <a:endParaRPr lang="ru-RU" dirty="0"/>
          </a:p>
        </p:txBody>
      </p:sp>
      <p:sp>
        <p:nvSpPr>
          <p:cNvPr id="4" name="Номер слайда 3"/>
          <p:cNvSpPr>
            <a:spLocks noGrp="1"/>
          </p:cNvSpPr>
          <p:nvPr>
            <p:ph type="sldNum" sz="quarter" idx="11"/>
          </p:nvPr>
        </p:nvSpPr>
        <p:spPr/>
        <p:txBody>
          <a:bodyPr/>
          <a:lstStyle/>
          <a:p>
            <a:pPr>
              <a:defRPr/>
            </a:pPr>
            <a:fld id="{E2BE2672-4222-4077-A70E-9308F78AB002}" type="slidenum">
              <a:rPr lang="en-US" smtClean="0"/>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6850"/>
            <a:ext cx="7467600" cy="812800"/>
          </a:xfrm>
        </p:spPr>
        <p:txBody>
          <a:bodyPr>
            <a:noAutofit/>
          </a:bodyPr>
          <a:lstStyle/>
          <a:p>
            <a:pPr eaLnBrk="1" fontAlgn="auto" hangingPunct="1">
              <a:spcAft>
                <a:spcPts val="0"/>
              </a:spcAft>
              <a:defRPr/>
            </a:pPr>
            <a:r>
              <a:rPr lang="kk-KZ" sz="3400" dirty="0">
                <a:solidFill>
                  <a:schemeClr val="tx1"/>
                </a:solidFill>
              </a:rPr>
              <a:t>Техническое диагностирование </a:t>
            </a:r>
            <a:endParaRPr lang="en-US" sz="3400" dirty="0">
              <a:solidFill>
                <a:schemeClr val="tx1"/>
              </a:solidFill>
            </a:endParaRPr>
          </a:p>
        </p:txBody>
      </p:sp>
      <p:sp>
        <p:nvSpPr>
          <p:cNvPr id="3" name="Content Placeholder 2"/>
          <p:cNvSpPr>
            <a:spLocks noGrp="1"/>
          </p:cNvSpPr>
          <p:nvPr>
            <p:ph idx="1"/>
          </p:nvPr>
        </p:nvSpPr>
        <p:spPr>
          <a:xfrm>
            <a:off x="457200" y="1192213"/>
            <a:ext cx="8370888" cy="4837112"/>
          </a:xfrm>
        </p:spPr>
        <p:txBody>
          <a:bodyPr>
            <a:normAutofit fontScale="92500" lnSpcReduction="20000"/>
          </a:bodyPr>
          <a:lstStyle/>
          <a:p>
            <a:pPr marL="0" indent="0" eaLnBrk="1" fontAlgn="auto" hangingPunct="1">
              <a:lnSpc>
                <a:spcPct val="120000"/>
              </a:lnSpc>
              <a:spcBef>
                <a:spcPts val="0"/>
              </a:spcBef>
              <a:spcAft>
                <a:spcPts val="0"/>
              </a:spcAft>
              <a:buFont typeface="Wingdings" pitchFamily="2" charset="2"/>
              <a:buNone/>
              <a:defRPr/>
            </a:pPr>
            <a:r>
              <a:rPr lang="ru-RU" i="1" dirty="0"/>
              <a:t>	</a:t>
            </a:r>
            <a:r>
              <a:rPr lang="ru-RU" b="1" i="1" dirty="0"/>
              <a:t>Диагностирование деталей коробки передач и главной передачи</a:t>
            </a:r>
            <a:r>
              <a:rPr lang="ru-RU" b="1" dirty="0"/>
              <a:t> </a:t>
            </a:r>
            <a:r>
              <a:rPr lang="ru-RU" dirty="0"/>
              <a:t>включается в проверку их технического состояния. Снимают крышки коробки передач и заднего моста, проверяют толщину зубьев шестерен и неравномерность их изнашивания по толщине. Сравнивают результаты замеров с первоначальными (номинальными) величинами, имея в виду, что неравномерный износ зуба по толщине (конусность) более 0,15 мм на ширине 10 мм не допускается.</a:t>
            </a:r>
          </a:p>
          <a:p>
            <a:pPr marL="0" indent="0" eaLnBrk="1" fontAlgn="auto" hangingPunct="1">
              <a:lnSpc>
                <a:spcPct val="120000"/>
              </a:lnSpc>
              <a:spcBef>
                <a:spcPts val="0"/>
              </a:spcBef>
              <a:spcAft>
                <a:spcPts val="0"/>
              </a:spcAft>
              <a:buFont typeface="Wingdings" pitchFamily="2" charset="2"/>
              <a:buNone/>
              <a:defRPr/>
            </a:pPr>
            <a:r>
              <a:rPr lang="ru-RU" dirty="0"/>
              <a:t>	По величине зазоров в шлицевых соединениях и подшипников крестовин проверяют состояние карданной передачи.</a:t>
            </a:r>
          </a:p>
          <a:p>
            <a:pPr marL="0" indent="0" eaLnBrk="1" fontAlgn="auto" hangingPunct="1">
              <a:lnSpc>
                <a:spcPct val="120000"/>
              </a:lnSpc>
              <a:spcBef>
                <a:spcPts val="0"/>
              </a:spcBef>
              <a:spcAft>
                <a:spcPts val="0"/>
              </a:spcAft>
              <a:buFont typeface="Wingdings" pitchFamily="2" charset="2"/>
              <a:buNone/>
              <a:defRPr/>
            </a:pPr>
            <a:r>
              <a:rPr lang="ru-RU" i="1" dirty="0"/>
              <a:t>	</a:t>
            </a:r>
            <a:r>
              <a:rPr lang="ru-RU" b="1" i="1" dirty="0"/>
              <a:t>Ходовое устройство пневмоколёсной машины при диагностировании</a:t>
            </a:r>
            <a:r>
              <a:rPr lang="ru-RU" b="1" dirty="0"/>
              <a:t> о</a:t>
            </a:r>
            <a:r>
              <a:rPr lang="ru-RU" dirty="0"/>
              <a:t>ценивают по состоянию колёс, креплению дисков, биению колёс, сходимости колёс переднего моста, лёгкости управления, надёжности действия тормозов. </a:t>
            </a:r>
          </a:p>
          <a:p>
            <a:pPr marL="274320" indent="-274320" eaLnBrk="1" fontAlgn="auto" hangingPunct="1">
              <a:spcAft>
                <a:spcPts val="0"/>
              </a:spcAft>
              <a:buFont typeface="Wingdings"/>
              <a:buChar char=""/>
              <a:defRPr/>
            </a:pPr>
            <a:endParaRPr lang="en-US" dirty="0"/>
          </a:p>
        </p:txBody>
      </p:sp>
      <p:sp>
        <p:nvSpPr>
          <p:cNvPr id="40964" name="Номер слайда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B1C1645-119D-49C8-9608-3B5457A488A4}"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9075"/>
            <a:ext cx="7467600" cy="798513"/>
          </a:xfrm>
        </p:spPr>
        <p:txBody>
          <a:bodyPr>
            <a:noAutofit/>
          </a:bodyPr>
          <a:lstStyle/>
          <a:p>
            <a:pPr eaLnBrk="1" fontAlgn="auto" hangingPunct="1">
              <a:spcAft>
                <a:spcPts val="0"/>
              </a:spcAft>
              <a:defRPr/>
            </a:pPr>
            <a:r>
              <a:rPr lang="ru-RU" sz="3400" i="1" dirty="0">
                <a:solidFill>
                  <a:schemeClr val="tx1"/>
                </a:solidFill>
              </a:rPr>
              <a:t>Диагностирование тормозов </a:t>
            </a:r>
            <a:endParaRPr lang="en-US" sz="3400" dirty="0">
              <a:solidFill>
                <a:schemeClr val="tx1"/>
              </a:solidFill>
            </a:endParaRPr>
          </a:p>
        </p:txBody>
      </p:sp>
      <p:sp>
        <p:nvSpPr>
          <p:cNvPr id="41987" name="Content Placeholder 2"/>
          <p:cNvSpPr>
            <a:spLocks noGrp="1"/>
          </p:cNvSpPr>
          <p:nvPr>
            <p:ph idx="1"/>
          </p:nvPr>
        </p:nvSpPr>
        <p:spPr>
          <a:xfrm>
            <a:off x="457200" y="1381125"/>
            <a:ext cx="8110538" cy="4352925"/>
          </a:xfrm>
        </p:spPr>
        <p:txBody>
          <a:bodyPr/>
          <a:lstStyle/>
          <a:p>
            <a:pPr marL="0" indent="0" eaLnBrk="1" hangingPunct="1">
              <a:spcBef>
                <a:spcPts val="0"/>
              </a:spcBef>
              <a:buFont typeface="Wingdings" pitchFamily="2" charset="2"/>
              <a:buNone/>
              <a:defRPr/>
            </a:pPr>
            <a:r>
              <a:rPr lang="ru-RU" i="1" dirty="0"/>
              <a:t>	Диагностирование тормозов </a:t>
            </a:r>
            <a:r>
              <a:rPr lang="ru-RU" dirty="0"/>
              <a:t>проводится на стенде и при работе машины. Пневмоколёсную машину задними колёсами устанавливают на стенд. Поочередно оттягивая педаль каждого тормоза, замеряют ход педали. Если ход педали превышает номинальное значение, его необходимо отрегулировать путём изменения длины тормозной тяги. Продолжая  диагностирование на стенде, запускают двигатель, плавно нажимают на педали, фиксируют тормозные силы. Если тормоза не обеспечивают допустимых значений тормозных сил, они подлежат текущему ремонту.     </a:t>
            </a:r>
          </a:p>
          <a:p>
            <a:pPr eaLnBrk="1" hangingPunct="1">
              <a:defRPr/>
            </a:pPr>
            <a:endParaRPr lang="en-US" dirty="0"/>
          </a:p>
        </p:txBody>
      </p:sp>
      <p:sp>
        <p:nvSpPr>
          <p:cNvPr id="41988" name="Номер слайда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B5D03F9-297F-4EC3-95A8-1A5A3C50D8DF}" type="slidenum">
              <a:rPr lang="en-US" smtClean="0"/>
              <a:pPr/>
              <a:t>35</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274638" y="957263"/>
            <a:ext cx="8229600" cy="4332287"/>
          </a:xfrm>
        </p:spPr>
        <p:txBody>
          <a:bodyPr/>
          <a:lstStyle/>
          <a:p>
            <a:pPr marL="0" indent="0" eaLnBrk="1" hangingPunct="1">
              <a:spcBef>
                <a:spcPct val="0"/>
              </a:spcBef>
              <a:buFont typeface="Wingdings" pitchFamily="2" charset="2"/>
              <a:buNone/>
            </a:pPr>
            <a:r>
              <a:rPr lang="ru-RU"/>
              <a:t>	Структура объекта характеризуется целым рядом количественных параметров, которые называются </a:t>
            </a:r>
            <a:r>
              <a:rPr lang="ru-RU" b="1" i="1"/>
              <a:t>структурными параметрами</a:t>
            </a:r>
            <a:r>
              <a:rPr lang="ru-RU" b="1"/>
              <a:t> </a:t>
            </a:r>
            <a:r>
              <a:rPr lang="ru-RU"/>
              <a:t>(размеры деталей, величины зазоров и др.). Структурные параметры в полной мере характеризуют техническое состояние объекта. Однако использование структурных параметров для этой цели не всегда возможно, так как требует предварительной разборки объекта. Поэтому для целей технического диагностирования используется косвенный параметр, носящий название </a:t>
            </a:r>
            <a:r>
              <a:rPr lang="ru-RU" b="1" i="1"/>
              <a:t>диагностического параметра</a:t>
            </a:r>
            <a:r>
              <a:rPr lang="ru-RU"/>
              <a:t>.</a:t>
            </a:r>
            <a:endParaRPr lang="en-US"/>
          </a:p>
        </p:txBody>
      </p:sp>
      <p:sp>
        <p:nvSpPr>
          <p:cNvPr id="11267" name="Номер слайда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8AB7CD8-4950-4412-916D-1785279474D1}"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pPr eaLnBrk="1" fontAlgn="auto" hangingPunct="1">
              <a:spcAft>
                <a:spcPts val="0"/>
              </a:spcAft>
              <a:defRPr/>
            </a:pPr>
            <a:r>
              <a:rPr lang="ru-RU" sz="2400" b="1" dirty="0">
                <a:solidFill>
                  <a:schemeClr val="tx1"/>
                </a:solidFill>
              </a:rPr>
              <a:t>В зависимости от степени охвата объекта диагностирование подразделяется на общее и локальное: </a:t>
            </a:r>
            <a:endParaRPr lang="en-US" sz="2400" b="1" dirty="0">
              <a:solidFill>
                <a:schemeClr val="tx1"/>
              </a:solidFill>
            </a:endParaRPr>
          </a:p>
        </p:txBody>
      </p:sp>
      <p:graphicFrame>
        <p:nvGraphicFramePr>
          <p:cNvPr id="4" name="Content Placeholder 3"/>
          <p:cNvGraphicFramePr>
            <a:graphicFrameLocks noGrp="1"/>
          </p:cNvGraphicFramePr>
          <p:nvPr>
            <p:ph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292"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C1E5FDC-1FF1-4E7B-AC3A-ECF55CEB5437}"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43000"/>
          </a:xfrm>
        </p:spPr>
        <p:txBody>
          <a:bodyPr>
            <a:noAutofit/>
          </a:bodyPr>
          <a:lstStyle/>
          <a:p>
            <a:pPr eaLnBrk="1" fontAlgn="auto" hangingPunct="1">
              <a:spcAft>
                <a:spcPts val="0"/>
              </a:spcAft>
              <a:defRPr/>
            </a:pPr>
            <a:r>
              <a:rPr lang="ru-RU" sz="2500" dirty="0">
                <a:solidFill>
                  <a:schemeClr val="tx1"/>
                </a:solidFill>
              </a:rPr>
              <a:t>По используемым </a:t>
            </a:r>
            <a:r>
              <a:rPr lang="ru-RU" sz="2500" b="1" dirty="0">
                <a:solidFill>
                  <a:schemeClr val="tx1"/>
                </a:solidFill>
              </a:rPr>
              <a:t>средствам</a:t>
            </a:r>
            <a:r>
              <a:rPr lang="ru-RU" sz="2500" dirty="0">
                <a:solidFill>
                  <a:schemeClr val="tx1"/>
                </a:solidFill>
              </a:rPr>
              <a:t> системы технического диагностирования подразделяются:</a:t>
            </a:r>
            <a:endParaRPr lang="en-US" sz="2500" dirty="0">
              <a:solidFill>
                <a:schemeClr val="tx1"/>
              </a:solidFill>
            </a:endParaRPr>
          </a:p>
        </p:txBody>
      </p:sp>
      <p:sp>
        <p:nvSpPr>
          <p:cNvPr id="13315" name="Content Placeholder 2"/>
          <p:cNvSpPr>
            <a:spLocks noGrp="1"/>
          </p:cNvSpPr>
          <p:nvPr>
            <p:ph idx="1"/>
          </p:nvPr>
        </p:nvSpPr>
        <p:spPr/>
        <p:txBody>
          <a:bodyPr/>
          <a:lstStyle/>
          <a:p>
            <a:pPr eaLnBrk="1" hangingPunct="1">
              <a:buFont typeface="Wingdings" pitchFamily="2" charset="2"/>
              <a:buNone/>
            </a:pPr>
            <a:r>
              <a:rPr lang="ru-RU" dirty="0"/>
              <a:t>		 </a:t>
            </a:r>
            <a:r>
              <a:rPr lang="ru-RU" b="1" i="1" dirty="0"/>
              <a:t>Универсальное</a:t>
            </a:r>
            <a:r>
              <a:rPr lang="ru-RU" i="1" dirty="0"/>
              <a:t> </a:t>
            </a:r>
            <a:r>
              <a:rPr lang="ru-RU" dirty="0"/>
              <a:t>средство диагностирования предназначено для объектов диагностирования различного конструктивного выполнения и функционального назначения. </a:t>
            </a:r>
          </a:p>
          <a:p>
            <a:pPr eaLnBrk="1" hangingPunct="1">
              <a:buFont typeface="Wingdings" pitchFamily="2" charset="2"/>
              <a:buNone/>
            </a:pPr>
            <a:r>
              <a:rPr lang="ru-RU" i="1" dirty="0"/>
              <a:t>             </a:t>
            </a:r>
            <a:r>
              <a:rPr lang="ru-RU" b="1" i="1" dirty="0"/>
              <a:t>Специализированное</a:t>
            </a:r>
            <a:r>
              <a:rPr lang="ru-RU" i="1" dirty="0"/>
              <a:t> </a:t>
            </a:r>
            <a:r>
              <a:rPr lang="ru-RU" dirty="0"/>
              <a:t>средство используется для диагностирования однотипных объектов. </a:t>
            </a:r>
          </a:p>
          <a:p>
            <a:pPr eaLnBrk="1" hangingPunct="1">
              <a:buNone/>
            </a:pPr>
            <a:r>
              <a:rPr lang="ru-RU" dirty="0"/>
              <a:t>             Средство диагностирования, выполненное в общей конструкции с объектом диагностирования, называется </a:t>
            </a:r>
            <a:r>
              <a:rPr lang="ru-RU" b="1" i="1" dirty="0"/>
              <a:t>встроенным</a:t>
            </a:r>
            <a:r>
              <a:rPr lang="ru-RU" b="1" dirty="0"/>
              <a:t>,</a:t>
            </a:r>
            <a:r>
              <a:rPr lang="ru-RU" dirty="0"/>
              <a:t> а выполненное отдельно –</a:t>
            </a:r>
            <a:r>
              <a:rPr lang="ru-RU" i="1" dirty="0"/>
              <a:t> </a:t>
            </a:r>
            <a:r>
              <a:rPr lang="ru-RU" b="1" i="1" dirty="0"/>
              <a:t>внешним</a:t>
            </a:r>
            <a:r>
              <a:rPr lang="ru-RU" b="1" dirty="0"/>
              <a:t>.</a:t>
            </a:r>
          </a:p>
          <a:p>
            <a:pPr eaLnBrk="1" hangingPunct="1"/>
            <a:endParaRPr lang="en-US" dirty="0"/>
          </a:p>
        </p:txBody>
      </p:sp>
      <p:sp>
        <p:nvSpPr>
          <p:cNvPr id="13316" name="Номер слайда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75857E5-0CA5-4D6A-9453-89BA72C61D14}"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pPr eaLnBrk="1" fontAlgn="auto" hangingPunct="1">
              <a:spcAft>
                <a:spcPts val="0"/>
              </a:spcAft>
              <a:defRPr/>
            </a:pPr>
            <a:r>
              <a:rPr lang="ru-RU" sz="3200" dirty="0">
                <a:solidFill>
                  <a:schemeClr val="tx1"/>
                </a:solidFill>
              </a:rPr>
              <a:t>Системы диагностирования разделяют на:</a:t>
            </a:r>
          </a:p>
        </p:txBody>
      </p:sp>
      <p:graphicFrame>
        <p:nvGraphicFramePr>
          <p:cNvPr id="4" name="Content Placeholder 3"/>
          <p:cNvGraphicFramePr>
            <a:graphicFrameLocks noGrp="1"/>
          </p:cNvGraphicFramePr>
          <p:nvPr>
            <p:ph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340"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AFE708F-CD3D-47B2-8309-08606B7125C4}"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fontAlgn="auto" hangingPunct="1">
              <a:spcAft>
                <a:spcPts val="0"/>
              </a:spcAft>
              <a:defRPr/>
            </a:pPr>
            <a:r>
              <a:rPr lang="ru-RU" sz="3600" dirty="0">
                <a:solidFill>
                  <a:schemeClr val="tx1"/>
                </a:solidFill>
              </a:rPr>
              <a:t>Техническое диагностирование</a:t>
            </a:r>
            <a:endParaRPr lang="en-US" sz="3600" dirty="0">
              <a:solidFill>
                <a:schemeClr val="tx1"/>
              </a:solidFill>
            </a:endParaRPr>
          </a:p>
        </p:txBody>
      </p:sp>
      <p:sp>
        <p:nvSpPr>
          <p:cNvPr id="3" name="Content Placeholder 2"/>
          <p:cNvSpPr>
            <a:spLocks noGrp="1"/>
          </p:cNvSpPr>
          <p:nvPr>
            <p:ph idx="1"/>
          </p:nvPr>
        </p:nvSpPr>
        <p:spPr>
          <a:xfrm>
            <a:off x="457200" y="1687513"/>
            <a:ext cx="7842250" cy="3868737"/>
          </a:xfrm>
        </p:spPr>
        <p:txBody>
          <a:bodyPr>
            <a:normAutofit fontScale="92500"/>
          </a:bodyPr>
          <a:lstStyle/>
          <a:p>
            <a:pPr marL="0" indent="0" eaLnBrk="1" fontAlgn="auto" hangingPunct="1">
              <a:spcBef>
                <a:spcPts val="0"/>
              </a:spcBef>
              <a:spcAft>
                <a:spcPts val="0"/>
              </a:spcAft>
              <a:buFont typeface="Wingdings" pitchFamily="2" charset="2"/>
              <a:buNone/>
              <a:defRPr/>
            </a:pPr>
            <a:r>
              <a:rPr lang="ru-RU" dirty="0"/>
              <a:t>	Техническое диагностирование является составной частью системы планово-предупредительного технического обслуживания и ремонта машин транспортной техники и проводится в сроки, установленные нормативной документацией для плановых технических обслуживании.</a:t>
            </a:r>
          </a:p>
          <a:p>
            <a:pPr marL="0" indent="0" eaLnBrk="1" fontAlgn="auto" hangingPunct="1">
              <a:spcBef>
                <a:spcPts val="0"/>
              </a:spcBef>
              <a:spcAft>
                <a:spcPts val="0"/>
              </a:spcAft>
              <a:buFont typeface="Wingdings" pitchFamily="2" charset="2"/>
              <a:buNone/>
              <a:defRPr/>
            </a:pPr>
            <a:r>
              <a:rPr lang="ru-RU" dirty="0"/>
              <a:t>	В зависимости от назначения, периодичности, перечня выполняемых работ, трудоемкости и места в технологическом процессе технического обслуживания диагностирование подразделяется на два основных вида: общее диагностирование (Д-1) и углубленное диагностирование (Д.-2).</a:t>
            </a:r>
          </a:p>
          <a:p>
            <a:pPr marL="0" indent="0" eaLnBrk="1" fontAlgn="auto" hangingPunct="1">
              <a:spcBef>
                <a:spcPts val="0"/>
              </a:spcBef>
              <a:spcAft>
                <a:spcPts val="0"/>
              </a:spcAft>
              <a:buFont typeface="Wingdings"/>
              <a:buChar char=""/>
              <a:defRPr/>
            </a:pPr>
            <a:endParaRPr lang="en-US" dirty="0"/>
          </a:p>
        </p:txBody>
      </p:sp>
      <p:sp>
        <p:nvSpPr>
          <p:cNvPr id="15364" name="Номер слайда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DCDB672-5C3C-4AFB-BC20-7146DF274D49}"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ru-RU" sz="4000" dirty="0">
                <a:solidFill>
                  <a:schemeClr val="tx1"/>
                </a:solidFill>
              </a:rPr>
              <a:t>Общее диагностирование</a:t>
            </a:r>
            <a:endParaRPr lang="en-US" sz="4000" dirty="0">
              <a:solidFill>
                <a:schemeClr val="tx1"/>
              </a:solidFill>
            </a:endParaRPr>
          </a:p>
        </p:txBody>
      </p:sp>
      <p:sp>
        <p:nvSpPr>
          <p:cNvPr id="16387" name="Content Placeholder 2"/>
          <p:cNvSpPr>
            <a:spLocks noGrp="1"/>
          </p:cNvSpPr>
          <p:nvPr>
            <p:ph idx="1"/>
          </p:nvPr>
        </p:nvSpPr>
        <p:spPr/>
        <p:txBody>
          <a:bodyPr/>
          <a:lstStyle/>
          <a:p>
            <a:pPr marL="0" indent="0" eaLnBrk="1" hangingPunct="1">
              <a:spcBef>
                <a:spcPts val="0"/>
              </a:spcBef>
              <a:buFont typeface="Wingdings" pitchFamily="2" charset="2"/>
              <a:buNone/>
              <a:defRPr/>
            </a:pPr>
            <a:r>
              <a:rPr lang="ru-RU" i="1" dirty="0"/>
              <a:t>	</a:t>
            </a:r>
            <a:r>
              <a:rPr lang="ru-RU" b="1" i="1" dirty="0"/>
              <a:t>Общее диагностирование</a:t>
            </a:r>
            <a:r>
              <a:rPr lang="ru-RU" b="1" dirty="0"/>
              <a:t> </a:t>
            </a:r>
            <a:r>
              <a:rPr lang="ru-RU" dirty="0"/>
              <a:t>проводится с целью определения технического состояния сборочных единиц машин и при нем устанавливается возможность дальнейшей работы сборочных единиц без проведения регулировочных работ, объем регулировочных работ, необходимость проведения углубленного диагностирования для отдельных сборочных единиц. Этот вид диагностирования проводится в обязательном порядке с периодичностью, предусмотренной ТО-1, ТО-2 и ТО-3.</a:t>
            </a:r>
          </a:p>
          <a:p>
            <a:pPr eaLnBrk="1" hangingPunct="1">
              <a:defRPr/>
            </a:pPr>
            <a:endParaRPr lang="en-US" dirty="0"/>
          </a:p>
        </p:txBody>
      </p:sp>
      <p:sp>
        <p:nvSpPr>
          <p:cNvPr id="16388" name="Номер слайда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9DB67BB-2B41-42BD-9BCC-FAADAB6F2E05}"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Классическая">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themeOverride>
</file>

<file path=docProps/app.xml><?xml version="1.0" encoding="utf-8"?>
<Properties xmlns="http://schemas.openxmlformats.org/officeDocument/2006/extended-properties" xmlns:vt="http://schemas.openxmlformats.org/officeDocument/2006/docPropsVTypes">
  <Template>Oriel</Template>
  <TotalTime>243</TotalTime>
  <Words>2501</Words>
  <Application>Microsoft Office PowerPoint</Application>
  <PresentationFormat>Экран (4:3)</PresentationFormat>
  <Paragraphs>148</Paragraphs>
  <Slides>35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35</vt:i4>
      </vt:variant>
    </vt:vector>
  </HeadingPairs>
  <TitlesOfParts>
    <vt:vector size="42" baseType="lpstr">
      <vt:lpstr>Arial</vt:lpstr>
      <vt:lpstr>Calibri</vt:lpstr>
      <vt:lpstr>Segoe UI Webfont</vt:lpstr>
      <vt:lpstr>Times New Roman</vt:lpstr>
      <vt:lpstr>Wingdings</vt:lpstr>
      <vt:lpstr>Wingdings 2</vt:lpstr>
      <vt:lpstr>Эркер</vt:lpstr>
      <vt:lpstr>Презентация PowerPoint</vt:lpstr>
      <vt:lpstr>Презентация PowerPoint</vt:lpstr>
      <vt:lpstr>Презентация PowerPoint</vt:lpstr>
      <vt:lpstr>Презентация PowerPoint</vt:lpstr>
      <vt:lpstr>В зависимости от степени охвата объекта диагностирование подразделяется на общее и локальное: </vt:lpstr>
      <vt:lpstr>По используемым средствам системы технического диагностирования подразделяются:</vt:lpstr>
      <vt:lpstr>Системы диагностирования разделяют на:</vt:lpstr>
      <vt:lpstr>Техническое диагностирование</vt:lpstr>
      <vt:lpstr>Общее диагностирование</vt:lpstr>
      <vt:lpstr>Углубленное диагностирование </vt:lpstr>
      <vt:lpstr>Диагностический параметр </vt:lpstr>
      <vt:lpstr>Таблица 1. Примеры параметров состояния </vt:lpstr>
      <vt:lpstr>По характеру воздействия на объект диагностирования параметры разделяют на входные и выходные </vt:lpstr>
      <vt:lpstr>Количественной мерой параметра состояния является его значение, которое может быть:</vt:lpstr>
      <vt:lpstr>Презентация PowerPoint</vt:lpstr>
      <vt:lpstr>Презентация PowerPoint</vt:lpstr>
      <vt:lpstr>Презентация PowerPoint</vt:lpstr>
      <vt:lpstr>Все параметры состояния можно разделить на ресурсные и функциональные</vt:lpstr>
      <vt:lpstr>Таблица 2. Примеры структурных параметров и соответствующих им симптомов. </vt:lpstr>
      <vt:lpstr>Методы и средства диагностирования </vt:lpstr>
      <vt:lpstr>Презентация PowerPoint</vt:lpstr>
      <vt:lpstr>Презентация PowerPoint</vt:lpstr>
      <vt:lpstr>Презентация PowerPoint</vt:lpstr>
      <vt:lpstr>Презентация PowerPoint</vt:lpstr>
      <vt:lpstr>Презентация PowerPoint</vt:lpstr>
      <vt:lpstr>В зависимости от условия диагностирования и наличия оборудования различают следующие методы определения мощностных и топливных показателей:</vt:lpstr>
      <vt:lpstr>Презентация PowerPoint</vt:lpstr>
      <vt:lpstr>Презентация PowerPoint</vt:lpstr>
      <vt:lpstr>Средства диагностирования машин подразделяются на:</vt:lpstr>
      <vt:lpstr>Техническое диагностирование составных частей и сборочных единиц машин </vt:lpstr>
      <vt:lpstr>Техническое диагностирование </vt:lpstr>
      <vt:lpstr>Техническое диагностирование </vt:lpstr>
      <vt:lpstr>Презентация PowerPoint</vt:lpstr>
      <vt:lpstr>Техническое диагностирование </vt:lpstr>
      <vt:lpstr>Диагностирование тормозов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Диагностирование технического состояния машин</dc:title>
  <dc:creator>Бану Ахметова</dc:creator>
  <cp:lastModifiedBy>Nurbol Kamzanov</cp:lastModifiedBy>
  <cp:revision>35</cp:revision>
  <dcterms:created xsi:type="dcterms:W3CDTF">2012-10-16T14:51:35Z</dcterms:created>
  <dcterms:modified xsi:type="dcterms:W3CDTF">2021-12-04T15:19:58Z</dcterms:modified>
</cp:coreProperties>
</file>