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79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E5D8B1-A6E4-0940-B925-ACCD07D04165}" type="doc">
      <dgm:prSet loTypeId="urn:microsoft.com/office/officeart/2005/8/layout/arrow6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41000B-B550-2745-867A-D8DAF628B948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и</a:t>
          </a:r>
          <a:r>
            <a:rPr lang="en-US" dirty="0" err="1">
              <a:solidFill>
                <a:srgbClr val="000000"/>
              </a:solidFill>
            </a:rPr>
            <a:t>стирание</a:t>
          </a:r>
          <a:endParaRPr lang="en-US" dirty="0">
            <a:solidFill>
              <a:srgbClr val="000000"/>
            </a:solidFill>
          </a:endParaRPr>
        </a:p>
      </dgm:t>
    </dgm:pt>
    <dgm:pt modelId="{283EAABA-FA38-FB41-97D6-61662882D346}" type="parTrans" cxnId="{7E2DCA2F-4B97-FE4B-8E35-0DA0C6269EAE}">
      <dgm:prSet/>
      <dgm:spPr/>
      <dgm:t>
        <a:bodyPr/>
        <a:lstStyle/>
        <a:p>
          <a:endParaRPr lang="en-US"/>
        </a:p>
      </dgm:t>
    </dgm:pt>
    <dgm:pt modelId="{A7F6208C-E339-8642-8F61-CA7665CC4C0D}" type="sibTrans" cxnId="{7E2DCA2F-4B97-FE4B-8E35-0DA0C6269EAE}">
      <dgm:prSet/>
      <dgm:spPr/>
      <dgm:t>
        <a:bodyPr/>
        <a:lstStyle/>
        <a:p>
          <a:endParaRPr lang="en-US"/>
        </a:p>
      </dgm:t>
    </dgm:pt>
    <dgm:pt modelId="{C75E669D-76DA-1441-8567-FA9B7ED3FACC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выкрашивание</a:t>
          </a:r>
          <a:endParaRPr lang="en-US" dirty="0">
            <a:solidFill>
              <a:srgbClr val="000000"/>
            </a:solidFill>
          </a:endParaRPr>
        </a:p>
      </dgm:t>
    </dgm:pt>
    <dgm:pt modelId="{C61E523B-BAC1-C042-87AB-679F1005C4F7}" type="parTrans" cxnId="{98015072-A108-194D-86F7-87892DE19E8B}">
      <dgm:prSet/>
      <dgm:spPr/>
      <dgm:t>
        <a:bodyPr/>
        <a:lstStyle/>
        <a:p>
          <a:endParaRPr lang="en-US"/>
        </a:p>
      </dgm:t>
    </dgm:pt>
    <dgm:pt modelId="{E73F3BA4-1A50-DD46-97CC-87270EC57DDF}" type="sibTrans" cxnId="{98015072-A108-194D-86F7-87892DE19E8B}">
      <dgm:prSet/>
      <dgm:spPr/>
      <dgm:t>
        <a:bodyPr/>
        <a:lstStyle/>
        <a:p>
          <a:endParaRPr lang="en-US"/>
        </a:p>
      </dgm:t>
    </dgm:pt>
    <dgm:pt modelId="{CE1F41B8-2C5B-784B-B068-FDCC2542AA9E}" type="pres">
      <dgm:prSet presAssocID="{C2E5D8B1-A6E4-0940-B925-ACCD07D04165}" presName="compositeShape" presStyleCnt="0">
        <dgm:presLayoutVars>
          <dgm:chMax val="2"/>
          <dgm:dir/>
          <dgm:resizeHandles val="exact"/>
        </dgm:presLayoutVars>
      </dgm:prSet>
      <dgm:spPr/>
    </dgm:pt>
    <dgm:pt modelId="{A63485B0-A547-C946-AC5F-E26AE8F3B3DD}" type="pres">
      <dgm:prSet presAssocID="{C2E5D8B1-A6E4-0940-B925-ACCD07D04165}" presName="ribbon" presStyleLbl="node1" presStyleIdx="0" presStyleCnt="1"/>
      <dgm:spPr/>
    </dgm:pt>
    <dgm:pt modelId="{8D9E39EB-5DE0-DE49-A3C8-22FE79320784}" type="pres">
      <dgm:prSet presAssocID="{C2E5D8B1-A6E4-0940-B925-ACCD07D04165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2C71F01F-43F0-F441-8DAD-0BE0A6FECF03}" type="pres">
      <dgm:prSet presAssocID="{C2E5D8B1-A6E4-0940-B925-ACCD07D04165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E2DCA2F-4B97-FE4B-8E35-0DA0C6269EAE}" srcId="{C2E5D8B1-A6E4-0940-B925-ACCD07D04165}" destId="{5D41000B-B550-2745-867A-D8DAF628B948}" srcOrd="0" destOrd="0" parTransId="{283EAABA-FA38-FB41-97D6-61662882D346}" sibTransId="{A7F6208C-E339-8642-8F61-CA7665CC4C0D}"/>
    <dgm:cxn modelId="{98015072-A108-194D-86F7-87892DE19E8B}" srcId="{C2E5D8B1-A6E4-0940-B925-ACCD07D04165}" destId="{C75E669D-76DA-1441-8567-FA9B7ED3FACC}" srcOrd="1" destOrd="0" parTransId="{C61E523B-BAC1-C042-87AB-679F1005C4F7}" sibTransId="{E73F3BA4-1A50-DD46-97CC-87270EC57DDF}"/>
    <dgm:cxn modelId="{FD70327B-3A28-4BBE-9A7A-F79019B5D0F5}" type="presOf" srcId="{C75E669D-76DA-1441-8567-FA9B7ED3FACC}" destId="{2C71F01F-43F0-F441-8DAD-0BE0A6FECF03}" srcOrd="0" destOrd="0" presId="urn:microsoft.com/office/officeart/2005/8/layout/arrow6"/>
    <dgm:cxn modelId="{BA0A0AF1-5106-4952-B756-7126DDC7E576}" type="presOf" srcId="{5D41000B-B550-2745-867A-D8DAF628B948}" destId="{8D9E39EB-5DE0-DE49-A3C8-22FE79320784}" srcOrd="0" destOrd="0" presId="urn:microsoft.com/office/officeart/2005/8/layout/arrow6"/>
    <dgm:cxn modelId="{AB8116FC-372F-4970-B9E6-AED9F14EEB53}" type="presOf" srcId="{C2E5D8B1-A6E4-0940-B925-ACCD07D04165}" destId="{CE1F41B8-2C5B-784B-B068-FDCC2542AA9E}" srcOrd="0" destOrd="0" presId="urn:microsoft.com/office/officeart/2005/8/layout/arrow6"/>
    <dgm:cxn modelId="{290C3213-85B1-4AFB-9A77-57B9E5CA3D24}" type="presParOf" srcId="{CE1F41B8-2C5B-784B-B068-FDCC2542AA9E}" destId="{A63485B0-A547-C946-AC5F-E26AE8F3B3DD}" srcOrd="0" destOrd="0" presId="urn:microsoft.com/office/officeart/2005/8/layout/arrow6"/>
    <dgm:cxn modelId="{9E740C26-2085-42BE-A6FC-23BD3EEE9663}" type="presParOf" srcId="{CE1F41B8-2C5B-784B-B068-FDCC2542AA9E}" destId="{8D9E39EB-5DE0-DE49-A3C8-22FE79320784}" srcOrd="1" destOrd="0" presId="urn:microsoft.com/office/officeart/2005/8/layout/arrow6"/>
    <dgm:cxn modelId="{515B844F-BD3F-4E13-BF9E-38F9BF85F755}" type="presParOf" srcId="{CE1F41B8-2C5B-784B-B068-FDCC2542AA9E}" destId="{2C71F01F-43F0-F441-8DAD-0BE0A6FECF03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DBF6EA-5231-F143-B002-4F2313A965C4}" type="doc">
      <dgm:prSet loTypeId="urn:microsoft.com/office/officeart/2005/8/layout/cycle8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E35D6B-810B-9F45-907C-EE250B43D9A9}">
      <dgm:prSet custT="1"/>
      <dgm:spPr/>
      <dgm:t>
        <a:bodyPr/>
        <a:lstStyle/>
        <a:p>
          <a:pPr rtl="0"/>
          <a:r>
            <a:rPr lang="ru-RU" sz="2100" dirty="0">
              <a:solidFill>
                <a:srgbClr val="000000"/>
              </a:solidFill>
            </a:rPr>
            <a:t>з</a:t>
          </a:r>
          <a:r>
            <a:rPr lang="en-US" sz="2100" dirty="0" err="1">
              <a:solidFill>
                <a:srgbClr val="000000"/>
              </a:solidFill>
            </a:rPr>
            <a:t>адирание</a:t>
          </a:r>
          <a:endParaRPr lang="en-US" sz="2100" dirty="0">
            <a:solidFill>
              <a:srgbClr val="000000"/>
            </a:solidFill>
          </a:endParaRPr>
        </a:p>
      </dgm:t>
    </dgm:pt>
    <dgm:pt modelId="{6FD1F07F-B9CA-A74A-815A-E4B1578EE49D}" type="parTrans" cxnId="{D2907790-A187-3D4A-A5DE-7B3B08954575}">
      <dgm:prSet/>
      <dgm:spPr/>
      <dgm:t>
        <a:bodyPr/>
        <a:lstStyle/>
        <a:p>
          <a:endParaRPr lang="en-US"/>
        </a:p>
      </dgm:t>
    </dgm:pt>
    <dgm:pt modelId="{92C1EAF9-D55E-094D-93D2-07650C893270}" type="sibTrans" cxnId="{D2907790-A187-3D4A-A5DE-7B3B08954575}">
      <dgm:prSet/>
      <dgm:spPr/>
      <dgm:t>
        <a:bodyPr/>
        <a:lstStyle/>
        <a:p>
          <a:endParaRPr lang="en-US"/>
        </a:p>
      </dgm:t>
    </dgm:pt>
    <dgm:pt modelId="{BC44BA69-7D53-A048-A1B8-71244934AE71}">
      <dgm:prSet custT="1"/>
      <dgm:spPr/>
      <dgm:t>
        <a:bodyPr/>
        <a:lstStyle/>
        <a:p>
          <a:pPr rtl="0"/>
          <a:r>
            <a:rPr lang="en-US" sz="2100" dirty="0" err="1">
              <a:solidFill>
                <a:srgbClr val="000000"/>
              </a:solidFill>
            </a:rPr>
            <a:t>усталостное</a:t>
          </a:r>
          <a:r>
            <a:rPr lang="en-US" sz="2100" dirty="0">
              <a:solidFill>
                <a:srgbClr val="000000"/>
              </a:solidFill>
            </a:rPr>
            <a:t> </a:t>
          </a:r>
          <a:r>
            <a:rPr lang="en-US" sz="2100" dirty="0" err="1">
              <a:solidFill>
                <a:srgbClr val="000000"/>
              </a:solidFill>
            </a:rPr>
            <a:t>изнашивание</a:t>
          </a:r>
          <a:endParaRPr lang="en-US" sz="2100" dirty="0">
            <a:solidFill>
              <a:srgbClr val="000000"/>
            </a:solidFill>
          </a:endParaRPr>
        </a:p>
      </dgm:t>
    </dgm:pt>
    <dgm:pt modelId="{7CCE5AC4-D6BE-F94E-AB10-9DE2B991D012}" type="parTrans" cxnId="{69EE09F1-3E9A-FD4A-A5C8-B0AF9D1177DF}">
      <dgm:prSet/>
      <dgm:spPr/>
      <dgm:t>
        <a:bodyPr/>
        <a:lstStyle/>
        <a:p>
          <a:endParaRPr lang="en-US"/>
        </a:p>
      </dgm:t>
    </dgm:pt>
    <dgm:pt modelId="{29057483-32F9-E041-8D67-77309C5B7737}" type="sibTrans" cxnId="{69EE09F1-3E9A-FD4A-A5C8-B0AF9D1177DF}">
      <dgm:prSet/>
      <dgm:spPr/>
      <dgm:t>
        <a:bodyPr/>
        <a:lstStyle/>
        <a:p>
          <a:endParaRPr lang="en-US"/>
        </a:p>
      </dgm:t>
    </dgm:pt>
    <dgm:pt modelId="{927231B5-FD32-6A40-B81B-16EE61E4A1D2}">
      <dgm:prSet custT="1"/>
      <dgm:spPr/>
      <dgm:t>
        <a:bodyPr/>
        <a:lstStyle/>
        <a:p>
          <a:pPr rtl="0"/>
          <a:r>
            <a:rPr lang="ru-RU" sz="2100" dirty="0">
              <a:solidFill>
                <a:srgbClr val="000000"/>
              </a:solidFill>
            </a:rPr>
            <a:t>коррозия </a:t>
          </a:r>
          <a:endParaRPr lang="en-US" sz="2100" dirty="0">
            <a:solidFill>
              <a:srgbClr val="000000"/>
            </a:solidFill>
          </a:endParaRPr>
        </a:p>
      </dgm:t>
    </dgm:pt>
    <dgm:pt modelId="{D1C13DCD-2047-0D44-81B2-3E499A4EE8AC}" type="parTrans" cxnId="{90442CBA-FA05-604B-A163-C05FC92E5A31}">
      <dgm:prSet/>
      <dgm:spPr/>
      <dgm:t>
        <a:bodyPr/>
        <a:lstStyle/>
        <a:p>
          <a:endParaRPr lang="en-US"/>
        </a:p>
      </dgm:t>
    </dgm:pt>
    <dgm:pt modelId="{3B45BA72-A061-9A46-B3D7-E4E10D72336B}" type="sibTrans" cxnId="{90442CBA-FA05-604B-A163-C05FC92E5A31}">
      <dgm:prSet/>
      <dgm:spPr/>
      <dgm:t>
        <a:bodyPr/>
        <a:lstStyle/>
        <a:p>
          <a:endParaRPr lang="en-US"/>
        </a:p>
      </dgm:t>
    </dgm:pt>
    <dgm:pt modelId="{3A4421A8-E8DC-C24F-A0C9-0ACDA91B0812}" type="pres">
      <dgm:prSet presAssocID="{03DBF6EA-5231-F143-B002-4F2313A965C4}" presName="compositeShape" presStyleCnt="0">
        <dgm:presLayoutVars>
          <dgm:chMax val="7"/>
          <dgm:dir/>
          <dgm:resizeHandles val="exact"/>
        </dgm:presLayoutVars>
      </dgm:prSet>
      <dgm:spPr/>
    </dgm:pt>
    <dgm:pt modelId="{EBFAAA2B-4991-BA42-86FF-1D1A969E167B}" type="pres">
      <dgm:prSet presAssocID="{03DBF6EA-5231-F143-B002-4F2313A965C4}" presName="wedge1" presStyleLbl="node1" presStyleIdx="0" presStyleCnt="3"/>
      <dgm:spPr/>
    </dgm:pt>
    <dgm:pt modelId="{718F7032-CDCF-AC40-831D-21BE78BF09AD}" type="pres">
      <dgm:prSet presAssocID="{03DBF6EA-5231-F143-B002-4F2313A965C4}" presName="dummy1a" presStyleCnt="0"/>
      <dgm:spPr/>
    </dgm:pt>
    <dgm:pt modelId="{1AD11042-7389-1749-B282-E53E9D601AFF}" type="pres">
      <dgm:prSet presAssocID="{03DBF6EA-5231-F143-B002-4F2313A965C4}" presName="dummy1b" presStyleCnt="0"/>
      <dgm:spPr/>
    </dgm:pt>
    <dgm:pt modelId="{27858A42-2326-F343-A1F8-2377EDA1CC24}" type="pres">
      <dgm:prSet presAssocID="{03DBF6EA-5231-F143-B002-4F2313A965C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0DB6D7C-70F5-C244-BCEF-BE8AAAB7D36C}" type="pres">
      <dgm:prSet presAssocID="{03DBF6EA-5231-F143-B002-4F2313A965C4}" presName="wedge2" presStyleLbl="node1" presStyleIdx="1" presStyleCnt="3"/>
      <dgm:spPr/>
    </dgm:pt>
    <dgm:pt modelId="{3110EF13-7E1F-8442-B7BE-FAB83DDDC197}" type="pres">
      <dgm:prSet presAssocID="{03DBF6EA-5231-F143-B002-4F2313A965C4}" presName="dummy2a" presStyleCnt="0"/>
      <dgm:spPr/>
    </dgm:pt>
    <dgm:pt modelId="{45A51619-67DC-DB4B-A920-72414DE043D1}" type="pres">
      <dgm:prSet presAssocID="{03DBF6EA-5231-F143-B002-4F2313A965C4}" presName="dummy2b" presStyleCnt="0"/>
      <dgm:spPr/>
    </dgm:pt>
    <dgm:pt modelId="{D9D1082C-3B66-184F-87D7-D1F9736E60A3}" type="pres">
      <dgm:prSet presAssocID="{03DBF6EA-5231-F143-B002-4F2313A965C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7A48E79-8A17-7D45-87C6-50165CACDF63}" type="pres">
      <dgm:prSet presAssocID="{03DBF6EA-5231-F143-B002-4F2313A965C4}" presName="wedge3" presStyleLbl="node1" presStyleIdx="2" presStyleCnt="3"/>
      <dgm:spPr/>
    </dgm:pt>
    <dgm:pt modelId="{9D22B6DB-896A-174F-B446-990DB52E9B0C}" type="pres">
      <dgm:prSet presAssocID="{03DBF6EA-5231-F143-B002-4F2313A965C4}" presName="dummy3a" presStyleCnt="0"/>
      <dgm:spPr/>
    </dgm:pt>
    <dgm:pt modelId="{6E6F546A-C458-DF41-824E-5A8A87F9DB12}" type="pres">
      <dgm:prSet presAssocID="{03DBF6EA-5231-F143-B002-4F2313A965C4}" presName="dummy3b" presStyleCnt="0"/>
      <dgm:spPr/>
    </dgm:pt>
    <dgm:pt modelId="{965B081D-0476-F841-8494-62F2A427941C}" type="pres">
      <dgm:prSet presAssocID="{03DBF6EA-5231-F143-B002-4F2313A965C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1775E7D-143D-1948-BE35-8B94D90587CF}" type="pres">
      <dgm:prSet presAssocID="{92C1EAF9-D55E-094D-93D2-07650C893270}" presName="arrowWedge1" presStyleLbl="fgSibTrans2D1" presStyleIdx="0" presStyleCnt="3"/>
      <dgm:spPr/>
    </dgm:pt>
    <dgm:pt modelId="{A20AC865-5F51-054C-8547-BAEC8C048196}" type="pres">
      <dgm:prSet presAssocID="{29057483-32F9-E041-8D67-77309C5B7737}" presName="arrowWedge2" presStyleLbl="fgSibTrans2D1" presStyleIdx="1" presStyleCnt="3"/>
      <dgm:spPr/>
    </dgm:pt>
    <dgm:pt modelId="{D7609591-B2A0-0941-95FF-94E2B2B950A8}" type="pres">
      <dgm:prSet presAssocID="{3B45BA72-A061-9A46-B3D7-E4E10D72336B}" presName="arrowWedge3" presStyleLbl="fgSibTrans2D1" presStyleIdx="2" presStyleCnt="3"/>
      <dgm:spPr/>
    </dgm:pt>
  </dgm:ptLst>
  <dgm:cxnLst>
    <dgm:cxn modelId="{3E9D1A03-A9E1-4EC9-986D-95032E03F5C7}" type="presOf" srcId="{72E35D6B-810B-9F45-907C-EE250B43D9A9}" destId="{27858A42-2326-F343-A1F8-2377EDA1CC24}" srcOrd="1" destOrd="0" presId="urn:microsoft.com/office/officeart/2005/8/layout/cycle8"/>
    <dgm:cxn modelId="{55DCA629-E587-4802-B39D-46BD385E155B}" type="presOf" srcId="{927231B5-FD32-6A40-B81B-16EE61E4A1D2}" destId="{965B081D-0476-F841-8494-62F2A427941C}" srcOrd="1" destOrd="0" presId="urn:microsoft.com/office/officeart/2005/8/layout/cycle8"/>
    <dgm:cxn modelId="{9DE3DD52-3915-4312-9AD4-CF8D57845942}" type="presOf" srcId="{BC44BA69-7D53-A048-A1B8-71244934AE71}" destId="{60DB6D7C-70F5-C244-BCEF-BE8AAAB7D36C}" srcOrd="0" destOrd="0" presId="urn:microsoft.com/office/officeart/2005/8/layout/cycle8"/>
    <dgm:cxn modelId="{D2907790-A187-3D4A-A5DE-7B3B08954575}" srcId="{03DBF6EA-5231-F143-B002-4F2313A965C4}" destId="{72E35D6B-810B-9F45-907C-EE250B43D9A9}" srcOrd="0" destOrd="0" parTransId="{6FD1F07F-B9CA-A74A-815A-E4B1578EE49D}" sibTransId="{92C1EAF9-D55E-094D-93D2-07650C893270}"/>
    <dgm:cxn modelId="{544305A6-DE0D-46A9-8BF4-BA995644FEB0}" type="presOf" srcId="{72E35D6B-810B-9F45-907C-EE250B43D9A9}" destId="{EBFAAA2B-4991-BA42-86FF-1D1A969E167B}" srcOrd="0" destOrd="0" presId="urn:microsoft.com/office/officeart/2005/8/layout/cycle8"/>
    <dgm:cxn modelId="{90442CBA-FA05-604B-A163-C05FC92E5A31}" srcId="{03DBF6EA-5231-F143-B002-4F2313A965C4}" destId="{927231B5-FD32-6A40-B81B-16EE61E4A1D2}" srcOrd="2" destOrd="0" parTransId="{D1C13DCD-2047-0D44-81B2-3E499A4EE8AC}" sibTransId="{3B45BA72-A061-9A46-B3D7-E4E10D72336B}"/>
    <dgm:cxn modelId="{CDFD08BD-0201-49FA-9DED-9A83F9EBB1DC}" type="presOf" srcId="{BC44BA69-7D53-A048-A1B8-71244934AE71}" destId="{D9D1082C-3B66-184F-87D7-D1F9736E60A3}" srcOrd="1" destOrd="0" presId="urn:microsoft.com/office/officeart/2005/8/layout/cycle8"/>
    <dgm:cxn modelId="{D57855BE-AFF3-463C-B5C4-3443DF494C77}" type="presOf" srcId="{927231B5-FD32-6A40-B81B-16EE61E4A1D2}" destId="{57A48E79-8A17-7D45-87C6-50165CACDF63}" srcOrd="0" destOrd="0" presId="urn:microsoft.com/office/officeart/2005/8/layout/cycle8"/>
    <dgm:cxn modelId="{69EE09F1-3E9A-FD4A-A5C8-B0AF9D1177DF}" srcId="{03DBF6EA-5231-F143-B002-4F2313A965C4}" destId="{BC44BA69-7D53-A048-A1B8-71244934AE71}" srcOrd="1" destOrd="0" parTransId="{7CCE5AC4-D6BE-F94E-AB10-9DE2B991D012}" sibTransId="{29057483-32F9-E041-8D67-77309C5B7737}"/>
    <dgm:cxn modelId="{921D5CF2-B5D9-4820-91F2-BFCDBEE54E07}" type="presOf" srcId="{03DBF6EA-5231-F143-B002-4F2313A965C4}" destId="{3A4421A8-E8DC-C24F-A0C9-0ACDA91B0812}" srcOrd="0" destOrd="0" presId="urn:microsoft.com/office/officeart/2005/8/layout/cycle8"/>
    <dgm:cxn modelId="{FB74A4EF-E122-489F-B42D-BB328170218D}" type="presParOf" srcId="{3A4421A8-E8DC-C24F-A0C9-0ACDA91B0812}" destId="{EBFAAA2B-4991-BA42-86FF-1D1A969E167B}" srcOrd="0" destOrd="0" presId="urn:microsoft.com/office/officeart/2005/8/layout/cycle8"/>
    <dgm:cxn modelId="{1C80A88D-932C-4ED6-9B74-A4559A36ECC8}" type="presParOf" srcId="{3A4421A8-E8DC-C24F-A0C9-0ACDA91B0812}" destId="{718F7032-CDCF-AC40-831D-21BE78BF09AD}" srcOrd="1" destOrd="0" presId="urn:microsoft.com/office/officeart/2005/8/layout/cycle8"/>
    <dgm:cxn modelId="{ADCE7FE1-80B7-4CDC-910F-915DC740D876}" type="presParOf" srcId="{3A4421A8-E8DC-C24F-A0C9-0ACDA91B0812}" destId="{1AD11042-7389-1749-B282-E53E9D601AFF}" srcOrd="2" destOrd="0" presId="urn:microsoft.com/office/officeart/2005/8/layout/cycle8"/>
    <dgm:cxn modelId="{C73991B3-D0DF-4A94-BCE2-CF5AB1B5345E}" type="presParOf" srcId="{3A4421A8-E8DC-C24F-A0C9-0ACDA91B0812}" destId="{27858A42-2326-F343-A1F8-2377EDA1CC24}" srcOrd="3" destOrd="0" presId="urn:microsoft.com/office/officeart/2005/8/layout/cycle8"/>
    <dgm:cxn modelId="{CF921B95-5A98-4FE7-A896-C63A03F04DDA}" type="presParOf" srcId="{3A4421A8-E8DC-C24F-A0C9-0ACDA91B0812}" destId="{60DB6D7C-70F5-C244-BCEF-BE8AAAB7D36C}" srcOrd="4" destOrd="0" presId="urn:microsoft.com/office/officeart/2005/8/layout/cycle8"/>
    <dgm:cxn modelId="{236453D7-CEC2-4850-A7AB-2F96950448FC}" type="presParOf" srcId="{3A4421A8-E8DC-C24F-A0C9-0ACDA91B0812}" destId="{3110EF13-7E1F-8442-B7BE-FAB83DDDC197}" srcOrd="5" destOrd="0" presId="urn:microsoft.com/office/officeart/2005/8/layout/cycle8"/>
    <dgm:cxn modelId="{FB93AFC9-412F-4B62-B5EE-4E5648C8C2F0}" type="presParOf" srcId="{3A4421A8-E8DC-C24F-A0C9-0ACDA91B0812}" destId="{45A51619-67DC-DB4B-A920-72414DE043D1}" srcOrd="6" destOrd="0" presId="urn:microsoft.com/office/officeart/2005/8/layout/cycle8"/>
    <dgm:cxn modelId="{A9C966C8-321D-446B-B284-BBB6F861AEAD}" type="presParOf" srcId="{3A4421A8-E8DC-C24F-A0C9-0ACDA91B0812}" destId="{D9D1082C-3B66-184F-87D7-D1F9736E60A3}" srcOrd="7" destOrd="0" presId="urn:microsoft.com/office/officeart/2005/8/layout/cycle8"/>
    <dgm:cxn modelId="{7F59902F-FEC8-48E5-AF3A-4860F78900DC}" type="presParOf" srcId="{3A4421A8-E8DC-C24F-A0C9-0ACDA91B0812}" destId="{57A48E79-8A17-7D45-87C6-50165CACDF63}" srcOrd="8" destOrd="0" presId="urn:microsoft.com/office/officeart/2005/8/layout/cycle8"/>
    <dgm:cxn modelId="{6928A007-F355-4700-BE88-B6CD07F16507}" type="presParOf" srcId="{3A4421A8-E8DC-C24F-A0C9-0ACDA91B0812}" destId="{9D22B6DB-896A-174F-B446-990DB52E9B0C}" srcOrd="9" destOrd="0" presId="urn:microsoft.com/office/officeart/2005/8/layout/cycle8"/>
    <dgm:cxn modelId="{52A54573-71B8-4C1C-8700-FC54AE726768}" type="presParOf" srcId="{3A4421A8-E8DC-C24F-A0C9-0ACDA91B0812}" destId="{6E6F546A-C458-DF41-824E-5A8A87F9DB12}" srcOrd="10" destOrd="0" presId="urn:microsoft.com/office/officeart/2005/8/layout/cycle8"/>
    <dgm:cxn modelId="{42E0C56A-AA81-44D2-A8E5-A0F9D7464216}" type="presParOf" srcId="{3A4421A8-E8DC-C24F-A0C9-0ACDA91B0812}" destId="{965B081D-0476-F841-8494-62F2A427941C}" srcOrd="11" destOrd="0" presId="urn:microsoft.com/office/officeart/2005/8/layout/cycle8"/>
    <dgm:cxn modelId="{7D3EECDA-01C5-493F-A4E7-60E2A73F5C84}" type="presParOf" srcId="{3A4421A8-E8DC-C24F-A0C9-0ACDA91B0812}" destId="{C1775E7D-143D-1948-BE35-8B94D90587CF}" srcOrd="12" destOrd="0" presId="urn:microsoft.com/office/officeart/2005/8/layout/cycle8"/>
    <dgm:cxn modelId="{18769B0F-07B3-4329-92E0-6ACF8FD1730E}" type="presParOf" srcId="{3A4421A8-E8DC-C24F-A0C9-0ACDA91B0812}" destId="{A20AC865-5F51-054C-8547-BAEC8C048196}" srcOrd="13" destOrd="0" presId="urn:microsoft.com/office/officeart/2005/8/layout/cycle8"/>
    <dgm:cxn modelId="{DF03F66C-9CAD-4B43-99A2-E554DE887B9C}" type="presParOf" srcId="{3A4421A8-E8DC-C24F-A0C9-0ACDA91B0812}" destId="{D7609591-B2A0-0941-95FF-94E2B2B950A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7BFE9F-2404-A640-A310-89A60C01A113}" type="doc">
      <dgm:prSet loTypeId="urn:microsoft.com/office/officeart/2005/8/layout/cycle6" loCatId="cycle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7F4B926-04A2-4543-9FA3-41FF6E595BAD}">
      <dgm:prSet custT="1"/>
      <dgm:spPr/>
      <dgm:t>
        <a:bodyPr/>
        <a:lstStyle/>
        <a:p>
          <a:pPr rtl="0"/>
          <a:r>
            <a:rPr lang="en-US" sz="2400" dirty="0" err="1">
              <a:solidFill>
                <a:srgbClr val="000000"/>
              </a:solidFill>
            </a:rPr>
            <a:t>жидкие</a:t>
          </a:r>
          <a:endParaRPr lang="en-US" sz="2400" dirty="0">
            <a:solidFill>
              <a:srgbClr val="000000"/>
            </a:solidFill>
          </a:endParaRPr>
        </a:p>
      </dgm:t>
    </dgm:pt>
    <dgm:pt modelId="{E22A8301-5B43-3241-A18A-F79F43260194}" type="parTrans" cxnId="{35140336-C6F9-3348-A2ED-59F6F84DC94B}">
      <dgm:prSet/>
      <dgm:spPr/>
      <dgm:t>
        <a:bodyPr/>
        <a:lstStyle/>
        <a:p>
          <a:endParaRPr lang="en-US"/>
        </a:p>
      </dgm:t>
    </dgm:pt>
    <dgm:pt modelId="{4BC4F5D5-560A-1341-95CF-A819AADAC309}" type="sibTrans" cxnId="{35140336-C6F9-3348-A2ED-59F6F84DC94B}">
      <dgm:prSet/>
      <dgm:spPr/>
      <dgm:t>
        <a:bodyPr/>
        <a:lstStyle/>
        <a:p>
          <a:endParaRPr lang="en-US"/>
        </a:p>
      </dgm:t>
    </dgm:pt>
    <dgm:pt modelId="{F48AA292-6877-BC4D-B6D4-E93A1A58A807}">
      <dgm:prSet custT="1"/>
      <dgm:spPr/>
      <dgm:t>
        <a:bodyPr/>
        <a:lstStyle/>
        <a:p>
          <a:pPr rtl="0"/>
          <a:r>
            <a:rPr lang="en-US" sz="2400" dirty="0" err="1">
              <a:solidFill>
                <a:srgbClr val="000000"/>
              </a:solidFill>
            </a:rPr>
            <a:t>пластичные</a:t>
          </a:r>
          <a:endParaRPr lang="en-US" sz="2400" dirty="0">
            <a:solidFill>
              <a:srgbClr val="000000"/>
            </a:solidFill>
          </a:endParaRPr>
        </a:p>
      </dgm:t>
    </dgm:pt>
    <dgm:pt modelId="{EEF78C82-1224-3347-A53D-B747B0BF1721}" type="parTrans" cxnId="{632C374E-8C00-7D48-AB5F-5B676E5CFB67}">
      <dgm:prSet/>
      <dgm:spPr/>
      <dgm:t>
        <a:bodyPr/>
        <a:lstStyle/>
        <a:p>
          <a:endParaRPr lang="en-US"/>
        </a:p>
      </dgm:t>
    </dgm:pt>
    <dgm:pt modelId="{7E28EF6D-17CD-D54B-ADCF-26C131C2316E}" type="sibTrans" cxnId="{632C374E-8C00-7D48-AB5F-5B676E5CFB67}">
      <dgm:prSet/>
      <dgm:spPr/>
      <dgm:t>
        <a:bodyPr/>
        <a:lstStyle/>
        <a:p>
          <a:endParaRPr lang="en-US"/>
        </a:p>
      </dgm:t>
    </dgm:pt>
    <dgm:pt modelId="{C50C140A-B55E-0E44-90FC-56B6BF5327F9}">
      <dgm:prSet custT="1"/>
      <dgm:spPr/>
      <dgm:t>
        <a:bodyPr/>
        <a:lstStyle/>
        <a:p>
          <a:pPr rtl="0"/>
          <a:r>
            <a:rPr lang="ru-RU" sz="2400" dirty="0">
              <a:solidFill>
                <a:srgbClr val="000000"/>
              </a:solidFill>
            </a:rPr>
            <a:t>твердые </a:t>
          </a:r>
          <a:endParaRPr lang="en-US" sz="2400" dirty="0">
            <a:solidFill>
              <a:srgbClr val="000000"/>
            </a:solidFill>
          </a:endParaRPr>
        </a:p>
      </dgm:t>
    </dgm:pt>
    <dgm:pt modelId="{9D01E67C-3B71-B442-AECF-DEC104EBD460}" type="parTrans" cxnId="{5909338E-D735-B446-8734-66EB1CE02253}">
      <dgm:prSet/>
      <dgm:spPr/>
      <dgm:t>
        <a:bodyPr/>
        <a:lstStyle/>
        <a:p>
          <a:endParaRPr lang="en-US"/>
        </a:p>
      </dgm:t>
    </dgm:pt>
    <dgm:pt modelId="{E07E502E-4307-3F4E-8C65-B05FBBC023DA}" type="sibTrans" cxnId="{5909338E-D735-B446-8734-66EB1CE02253}">
      <dgm:prSet/>
      <dgm:spPr/>
      <dgm:t>
        <a:bodyPr/>
        <a:lstStyle/>
        <a:p>
          <a:endParaRPr lang="en-US"/>
        </a:p>
      </dgm:t>
    </dgm:pt>
    <dgm:pt modelId="{79F735B8-59EB-BB4F-B939-BEF8C24F862B}" type="pres">
      <dgm:prSet presAssocID="{EF7BFE9F-2404-A640-A310-89A60C01A113}" presName="cycle" presStyleCnt="0">
        <dgm:presLayoutVars>
          <dgm:dir/>
          <dgm:resizeHandles val="exact"/>
        </dgm:presLayoutVars>
      </dgm:prSet>
      <dgm:spPr/>
    </dgm:pt>
    <dgm:pt modelId="{CC702182-1AAB-A749-8B7A-47E99C5F2E16}" type="pres">
      <dgm:prSet presAssocID="{47F4B926-04A2-4543-9FA3-41FF6E595BAD}" presName="node" presStyleLbl="node1" presStyleIdx="0" presStyleCnt="3">
        <dgm:presLayoutVars>
          <dgm:bulletEnabled val="1"/>
        </dgm:presLayoutVars>
      </dgm:prSet>
      <dgm:spPr/>
    </dgm:pt>
    <dgm:pt modelId="{C9AC4E77-F396-2F49-9463-FC90FE15F6FF}" type="pres">
      <dgm:prSet presAssocID="{47F4B926-04A2-4543-9FA3-41FF6E595BAD}" presName="spNode" presStyleCnt="0"/>
      <dgm:spPr/>
    </dgm:pt>
    <dgm:pt modelId="{37D3A962-3554-2645-9842-41519E0470DC}" type="pres">
      <dgm:prSet presAssocID="{4BC4F5D5-560A-1341-95CF-A819AADAC309}" presName="sibTrans" presStyleLbl="sibTrans1D1" presStyleIdx="0" presStyleCnt="3"/>
      <dgm:spPr/>
    </dgm:pt>
    <dgm:pt modelId="{76A1D462-794D-3B4A-97A8-248AEED9A912}" type="pres">
      <dgm:prSet presAssocID="{F48AA292-6877-BC4D-B6D4-E93A1A58A807}" presName="node" presStyleLbl="node1" presStyleIdx="1" presStyleCnt="3">
        <dgm:presLayoutVars>
          <dgm:bulletEnabled val="1"/>
        </dgm:presLayoutVars>
      </dgm:prSet>
      <dgm:spPr/>
    </dgm:pt>
    <dgm:pt modelId="{1FF901F1-4C11-5446-8B0C-74BA44D07736}" type="pres">
      <dgm:prSet presAssocID="{F48AA292-6877-BC4D-B6D4-E93A1A58A807}" presName="spNode" presStyleCnt="0"/>
      <dgm:spPr/>
    </dgm:pt>
    <dgm:pt modelId="{30FF56C8-EB5E-094C-B31B-24A5EFA00906}" type="pres">
      <dgm:prSet presAssocID="{7E28EF6D-17CD-D54B-ADCF-26C131C2316E}" presName="sibTrans" presStyleLbl="sibTrans1D1" presStyleIdx="1" presStyleCnt="3"/>
      <dgm:spPr/>
    </dgm:pt>
    <dgm:pt modelId="{EF03170A-23A7-C949-A917-58EA2525FAAB}" type="pres">
      <dgm:prSet presAssocID="{C50C140A-B55E-0E44-90FC-56B6BF5327F9}" presName="node" presStyleLbl="node1" presStyleIdx="2" presStyleCnt="3">
        <dgm:presLayoutVars>
          <dgm:bulletEnabled val="1"/>
        </dgm:presLayoutVars>
      </dgm:prSet>
      <dgm:spPr/>
    </dgm:pt>
    <dgm:pt modelId="{4D62F7D4-C325-F744-9767-3DC1BC5C06D2}" type="pres">
      <dgm:prSet presAssocID="{C50C140A-B55E-0E44-90FC-56B6BF5327F9}" presName="spNode" presStyleCnt="0"/>
      <dgm:spPr/>
    </dgm:pt>
    <dgm:pt modelId="{896E8876-043E-6641-A7FD-AF7E3D63364F}" type="pres">
      <dgm:prSet presAssocID="{E07E502E-4307-3F4E-8C65-B05FBBC023DA}" presName="sibTrans" presStyleLbl="sibTrans1D1" presStyleIdx="2" presStyleCnt="3"/>
      <dgm:spPr/>
    </dgm:pt>
  </dgm:ptLst>
  <dgm:cxnLst>
    <dgm:cxn modelId="{AC672333-1D26-46FD-9C43-75777D5C6896}" type="presOf" srcId="{4BC4F5D5-560A-1341-95CF-A819AADAC309}" destId="{37D3A962-3554-2645-9842-41519E0470DC}" srcOrd="0" destOrd="0" presId="urn:microsoft.com/office/officeart/2005/8/layout/cycle6"/>
    <dgm:cxn modelId="{35140336-C6F9-3348-A2ED-59F6F84DC94B}" srcId="{EF7BFE9F-2404-A640-A310-89A60C01A113}" destId="{47F4B926-04A2-4543-9FA3-41FF6E595BAD}" srcOrd="0" destOrd="0" parTransId="{E22A8301-5B43-3241-A18A-F79F43260194}" sibTransId="{4BC4F5D5-560A-1341-95CF-A819AADAC309}"/>
    <dgm:cxn modelId="{18F66A5B-FFB3-4898-B490-E13357245D09}" type="presOf" srcId="{EF7BFE9F-2404-A640-A310-89A60C01A113}" destId="{79F735B8-59EB-BB4F-B939-BEF8C24F862B}" srcOrd="0" destOrd="0" presId="urn:microsoft.com/office/officeart/2005/8/layout/cycle6"/>
    <dgm:cxn modelId="{9EBEC943-6161-4673-8C50-D5CA4E27E6CA}" type="presOf" srcId="{47F4B926-04A2-4543-9FA3-41FF6E595BAD}" destId="{CC702182-1AAB-A749-8B7A-47E99C5F2E16}" srcOrd="0" destOrd="0" presId="urn:microsoft.com/office/officeart/2005/8/layout/cycle6"/>
    <dgm:cxn modelId="{F2735844-B9C9-41EE-AE3B-5C3C2C2A6120}" type="presOf" srcId="{F48AA292-6877-BC4D-B6D4-E93A1A58A807}" destId="{76A1D462-794D-3B4A-97A8-248AEED9A912}" srcOrd="0" destOrd="0" presId="urn:microsoft.com/office/officeart/2005/8/layout/cycle6"/>
    <dgm:cxn modelId="{8665DA44-3916-48AA-9DAD-86B29608C7D7}" type="presOf" srcId="{7E28EF6D-17CD-D54B-ADCF-26C131C2316E}" destId="{30FF56C8-EB5E-094C-B31B-24A5EFA00906}" srcOrd="0" destOrd="0" presId="urn:microsoft.com/office/officeart/2005/8/layout/cycle6"/>
    <dgm:cxn modelId="{632C374E-8C00-7D48-AB5F-5B676E5CFB67}" srcId="{EF7BFE9F-2404-A640-A310-89A60C01A113}" destId="{F48AA292-6877-BC4D-B6D4-E93A1A58A807}" srcOrd="1" destOrd="0" parTransId="{EEF78C82-1224-3347-A53D-B747B0BF1721}" sibTransId="{7E28EF6D-17CD-D54B-ADCF-26C131C2316E}"/>
    <dgm:cxn modelId="{5909338E-D735-B446-8734-66EB1CE02253}" srcId="{EF7BFE9F-2404-A640-A310-89A60C01A113}" destId="{C50C140A-B55E-0E44-90FC-56B6BF5327F9}" srcOrd="2" destOrd="0" parTransId="{9D01E67C-3B71-B442-AECF-DEC104EBD460}" sibTransId="{E07E502E-4307-3F4E-8C65-B05FBBC023DA}"/>
    <dgm:cxn modelId="{A87A95B6-F058-4503-94C8-47A8817F6A8A}" type="presOf" srcId="{C50C140A-B55E-0E44-90FC-56B6BF5327F9}" destId="{EF03170A-23A7-C949-A917-58EA2525FAAB}" srcOrd="0" destOrd="0" presId="urn:microsoft.com/office/officeart/2005/8/layout/cycle6"/>
    <dgm:cxn modelId="{5C96E8ED-0BED-408B-8E15-366910F3DEED}" type="presOf" srcId="{E07E502E-4307-3F4E-8C65-B05FBBC023DA}" destId="{896E8876-043E-6641-A7FD-AF7E3D63364F}" srcOrd="0" destOrd="0" presId="urn:microsoft.com/office/officeart/2005/8/layout/cycle6"/>
    <dgm:cxn modelId="{F9371F4E-6E7E-4EE3-B29A-D30E9EBD0F52}" type="presParOf" srcId="{79F735B8-59EB-BB4F-B939-BEF8C24F862B}" destId="{CC702182-1AAB-A749-8B7A-47E99C5F2E16}" srcOrd="0" destOrd="0" presId="urn:microsoft.com/office/officeart/2005/8/layout/cycle6"/>
    <dgm:cxn modelId="{B9BA661F-CA88-457B-9E69-472EB09C2FA0}" type="presParOf" srcId="{79F735B8-59EB-BB4F-B939-BEF8C24F862B}" destId="{C9AC4E77-F396-2F49-9463-FC90FE15F6FF}" srcOrd="1" destOrd="0" presId="urn:microsoft.com/office/officeart/2005/8/layout/cycle6"/>
    <dgm:cxn modelId="{E95B78AD-887B-4D38-9A97-21581094D52B}" type="presParOf" srcId="{79F735B8-59EB-BB4F-B939-BEF8C24F862B}" destId="{37D3A962-3554-2645-9842-41519E0470DC}" srcOrd="2" destOrd="0" presId="urn:microsoft.com/office/officeart/2005/8/layout/cycle6"/>
    <dgm:cxn modelId="{28CAF467-7D02-4686-8667-FC578B151EE9}" type="presParOf" srcId="{79F735B8-59EB-BB4F-B939-BEF8C24F862B}" destId="{76A1D462-794D-3B4A-97A8-248AEED9A912}" srcOrd="3" destOrd="0" presId="urn:microsoft.com/office/officeart/2005/8/layout/cycle6"/>
    <dgm:cxn modelId="{529CB9A8-D934-43D6-89A1-3D9FC263E140}" type="presParOf" srcId="{79F735B8-59EB-BB4F-B939-BEF8C24F862B}" destId="{1FF901F1-4C11-5446-8B0C-74BA44D07736}" srcOrd="4" destOrd="0" presId="urn:microsoft.com/office/officeart/2005/8/layout/cycle6"/>
    <dgm:cxn modelId="{7FEFF10F-3383-419F-94C2-0DA5E49F55E1}" type="presParOf" srcId="{79F735B8-59EB-BB4F-B939-BEF8C24F862B}" destId="{30FF56C8-EB5E-094C-B31B-24A5EFA00906}" srcOrd="5" destOrd="0" presId="urn:microsoft.com/office/officeart/2005/8/layout/cycle6"/>
    <dgm:cxn modelId="{8302016F-6E0E-4B03-A03B-75EA1B2A47F2}" type="presParOf" srcId="{79F735B8-59EB-BB4F-B939-BEF8C24F862B}" destId="{EF03170A-23A7-C949-A917-58EA2525FAAB}" srcOrd="6" destOrd="0" presId="urn:microsoft.com/office/officeart/2005/8/layout/cycle6"/>
    <dgm:cxn modelId="{C2459620-5EFD-4655-9D8C-AB8B19D99AD7}" type="presParOf" srcId="{79F735B8-59EB-BB4F-B939-BEF8C24F862B}" destId="{4D62F7D4-C325-F744-9767-3DC1BC5C06D2}" srcOrd="7" destOrd="0" presId="urn:microsoft.com/office/officeart/2005/8/layout/cycle6"/>
    <dgm:cxn modelId="{F0262195-4F1C-4570-B8DD-A13D198F0452}" type="presParOf" srcId="{79F735B8-59EB-BB4F-B939-BEF8C24F862B}" destId="{896E8876-043E-6641-A7FD-AF7E3D63364F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E62FCB-E5C0-374C-ACB8-2EC3A033C637}" type="doc">
      <dgm:prSet loTypeId="urn:microsoft.com/office/officeart/2005/8/layout/b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32FB08-C1CE-7140-80F4-78BF2CD5706D}">
      <dgm:prSet/>
      <dgm:spPr/>
      <dgm:t>
        <a:bodyPr/>
        <a:lstStyle/>
        <a:p>
          <a:pPr rtl="0"/>
          <a:r>
            <a:rPr lang="en-US" dirty="0" err="1">
              <a:solidFill>
                <a:srgbClr val="000000"/>
              </a:solidFill>
            </a:rPr>
            <a:t>моторные</a:t>
          </a:r>
          <a:endParaRPr lang="en-US" dirty="0">
            <a:solidFill>
              <a:srgbClr val="000000"/>
            </a:solidFill>
          </a:endParaRPr>
        </a:p>
      </dgm:t>
    </dgm:pt>
    <dgm:pt modelId="{4C23DD71-CAEA-2145-92B6-AF6B32774929}" type="parTrans" cxnId="{15752AF5-5C3A-2C4C-AA87-F823C6B72C36}">
      <dgm:prSet/>
      <dgm:spPr/>
      <dgm:t>
        <a:bodyPr/>
        <a:lstStyle/>
        <a:p>
          <a:endParaRPr lang="en-US"/>
        </a:p>
      </dgm:t>
    </dgm:pt>
    <dgm:pt modelId="{729C943A-D127-C941-A722-33ED22D5EECA}" type="sibTrans" cxnId="{15752AF5-5C3A-2C4C-AA87-F823C6B72C36}">
      <dgm:prSet/>
      <dgm:spPr/>
      <dgm:t>
        <a:bodyPr/>
        <a:lstStyle/>
        <a:p>
          <a:endParaRPr lang="en-US"/>
        </a:p>
      </dgm:t>
    </dgm:pt>
    <dgm:pt modelId="{4D988A07-1A57-DD41-B69E-A785D44B221D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трансмиссионные</a:t>
          </a:r>
        </a:p>
      </dgm:t>
    </dgm:pt>
    <dgm:pt modelId="{05468ABF-6DD6-AA47-9ACF-105F26FE9B59}" type="parTrans" cxnId="{DA731B21-663E-DC43-B299-21286BFA4073}">
      <dgm:prSet/>
      <dgm:spPr/>
      <dgm:t>
        <a:bodyPr/>
        <a:lstStyle/>
        <a:p>
          <a:endParaRPr lang="en-US"/>
        </a:p>
      </dgm:t>
    </dgm:pt>
    <dgm:pt modelId="{D051A023-F4AC-DD48-8ACE-AD9C81058EED}" type="sibTrans" cxnId="{DA731B21-663E-DC43-B299-21286BFA4073}">
      <dgm:prSet/>
      <dgm:spPr/>
      <dgm:t>
        <a:bodyPr/>
        <a:lstStyle/>
        <a:p>
          <a:endParaRPr lang="en-US"/>
        </a:p>
      </dgm:t>
    </dgm:pt>
    <dgm:pt modelId="{C020EEC6-9998-1D4A-A8B4-BCD90E02EB87}">
      <dgm:prSet/>
      <dgm:spPr/>
      <dgm:t>
        <a:bodyPr/>
        <a:lstStyle/>
        <a:p>
          <a:pPr rtl="0"/>
          <a:r>
            <a:rPr lang="en-US" dirty="0" err="1">
              <a:solidFill>
                <a:srgbClr val="000000"/>
              </a:solidFill>
            </a:rPr>
            <a:t>индустриальные</a:t>
          </a:r>
          <a:r>
            <a:rPr lang="en-US" dirty="0">
              <a:solidFill>
                <a:srgbClr val="000000"/>
              </a:solidFill>
            </a:rPr>
            <a:t> </a:t>
          </a:r>
        </a:p>
      </dgm:t>
    </dgm:pt>
    <dgm:pt modelId="{EC287A0B-D069-AD4B-98A0-F06197ED2E12}" type="parTrans" cxnId="{A8B6F228-38AD-9448-96E1-8A8E01E367D2}">
      <dgm:prSet/>
      <dgm:spPr/>
      <dgm:t>
        <a:bodyPr/>
        <a:lstStyle/>
        <a:p>
          <a:endParaRPr lang="en-US"/>
        </a:p>
      </dgm:t>
    </dgm:pt>
    <dgm:pt modelId="{355BD301-EBD2-E245-AA12-C7D42BA5E25C}" type="sibTrans" cxnId="{A8B6F228-38AD-9448-96E1-8A8E01E367D2}">
      <dgm:prSet/>
      <dgm:spPr/>
      <dgm:t>
        <a:bodyPr/>
        <a:lstStyle/>
        <a:p>
          <a:endParaRPr lang="en-US"/>
        </a:p>
      </dgm:t>
    </dgm:pt>
    <dgm:pt modelId="{7877446F-208E-DE48-8D33-DBD704A2BCC6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гидравлические</a:t>
          </a:r>
          <a:br>
            <a:rPr lang="ru-RU" dirty="0">
              <a:solidFill>
                <a:srgbClr val="000000"/>
              </a:solidFill>
            </a:rPr>
          </a:br>
          <a:endParaRPr lang="en-US" dirty="0">
            <a:solidFill>
              <a:srgbClr val="000000"/>
            </a:solidFill>
          </a:endParaRPr>
        </a:p>
      </dgm:t>
    </dgm:pt>
    <dgm:pt modelId="{0A71A39C-E75A-8D43-8A69-4F9C61D07985}" type="parTrans" cxnId="{6339D215-F5CC-0641-A2DA-22B3D629B271}">
      <dgm:prSet/>
      <dgm:spPr/>
      <dgm:t>
        <a:bodyPr/>
        <a:lstStyle/>
        <a:p>
          <a:endParaRPr lang="en-US"/>
        </a:p>
      </dgm:t>
    </dgm:pt>
    <dgm:pt modelId="{0F6E0370-6359-9749-AD49-CBAFCE27D7EF}" type="sibTrans" cxnId="{6339D215-F5CC-0641-A2DA-22B3D629B271}">
      <dgm:prSet/>
      <dgm:spPr/>
      <dgm:t>
        <a:bodyPr/>
        <a:lstStyle/>
        <a:p>
          <a:endParaRPr lang="en-US"/>
        </a:p>
      </dgm:t>
    </dgm:pt>
    <dgm:pt modelId="{ADCE6DF1-B28B-C94A-9CCB-79719AC868EC}" type="pres">
      <dgm:prSet presAssocID="{A8E62FCB-E5C0-374C-ACB8-2EC3A033C637}" presName="Name0" presStyleCnt="0">
        <dgm:presLayoutVars>
          <dgm:dir/>
          <dgm:resizeHandles/>
        </dgm:presLayoutVars>
      </dgm:prSet>
      <dgm:spPr/>
    </dgm:pt>
    <dgm:pt modelId="{4A411DE4-E2D8-BB4E-BC04-7144D790AAF4}" type="pres">
      <dgm:prSet presAssocID="{6E32FB08-C1CE-7140-80F4-78BF2CD5706D}" presName="compNode" presStyleCnt="0"/>
      <dgm:spPr/>
    </dgm:pt>
    <dgm:pt modelId="{007B2F14-1933-864C-BE77-44E60C9DE118}" type="pres">
      <dgm:prSet presAssocID="{6E32FB08-C1CE-7140-80F4-78BF2CD5706D}" presName="dummyConnPt" presStyleCnt="0"/>
      <dgm:spPr/>
    </dgm:pt>
    <dgm:pt modelId="{C9C777F1-3B05-8D4B-B90B-F8258D230360}" type="pres">
      <dgm:prSet presAssocID="{6E32FB08-C1CE-7140-80F4-78BF2CD5706D}" presName="node" presStyleLbl="node1" presStyleIdx="0" presStyleCnt="4">
        <dgm:presLayoutVars>
          <dgm:bulletEnabled val="1"/>
        </dgm:presLayoutVars>
      </dgm:prSet>
      <dgm:spPr/>
    </dgm:pt>
    <dgm:pt modelId="{A14E9E55-5B94-A241-BA8C-5E44FE9C9405}" type="pres">
      <dgm:prSet presAssocID="{729C943A-D127-C941-A722-33ED22D5EECA}" presName="sibTrans" presStyleLbl="bgSibTrans2D1" presStyleIdx="0" presStyleCnt="3"/>
      <dgm:spPr/>
    </dgm:pt>
    <dgm:pt modelId="{617010FC-D360-CF4D-B2B4-5B52E23C0C22}" type="pres">
      <dgm:prSet presAssocID="{4D988A07-1A57-DD41-B69E-A785D44B221D}" presName="compNode" presStyleCnt="0"/>
      <dgm:spPr/>
    </dgm:pt>
    <dgm:pt modelId="{42F49AA6-4742-C54E-B889-AD47B9BD4C29}" type="pres">
      <dgm:prSet presAssocID="{4D988A07-1A57-DD41-B69E-A785D44B221D}" presName="dummyConnPt" presStyleCnt="0"/>
      <dgm:spPr/>
    </dgm:pt>
    <dgm:pt modelId="{770B5766-7ED9-854A-8975-9C78ADF75991}" type="pres">
      <dgm:prSet presAssocID="{4D988A07-1A57-DD41-B69E-A785D44B221D}" presName="node" presStyleLbl="node1" presStyleIdx="1" presStyleCnt="4">
        <dgm:presLayoutVars>
          <dgm:bulletEnabled val="1"/>
        </dgm:presLayoutVars>
      </dgm:prSet>
      <dgm:spPr/>
    </dgm:pt>
    <dgm:pt modelId="{3D347420-69AA-174D-8ADD-626F3E620977}" type="pres">
      <dgm:prSet presAssocID="{D051A023-F4AC-DD48-8ACE-AD9C81058EED}" presName="sibTrans" presStyleLbl="bgSibTrans2D1" presStyleIdx="1" presStyleCnt="3"/>
      <dgm:spPr/>
    </dgm:pt>
    <dgm:pt modelId="{BFBEC665-E8A7-6541-B85F-E7EF72265A7C}" type="pres">
      <dgm:prSet presAssocID="{C020EEC6-9998-1D4A-A8B4-BCD90E02EB87}" presName="compNode" presStyleCnt="0"/>
      <dgm:spPr/>
    </dgm:pt>
    <dgm:pt modelId="{53D971E3-AE09-B34F-8400-668F794B8A62}" type="pres">
      <dgm:prSet presAssocID="{C020EEC6-9998-1D4A-A8B4-BCD90E02EB87}" presName="dummyConnPt" presStyleCnt="0"/>
      <dgm:spPr/>
    </dgm:pt>
    <dgm:pt modelId="{6D7799DE-588C-634F-B6C9-AA0B0D2B2977}" type="pres">
      <dgm:prSet presAssocID="{C020EEC6-9998-1D4A-A8B4-BCD90E02EB87}" presName="node" presStyleLbl="node1" presStyleIdx="2" presStyleCnt="4">
        <dgm:presLayoutVars>
          <dgm:bulletEnabled val="1"/>
        </dgm:presLayoutVars>
      </dgm:prSet>
      <dgm:spPr/>
    </dgm:pt>
    <dgm:pt modelId="{17A17AA4-FED2-844F-8AF7-4896FAFDD0D6}" type="pres">
      <dgm:prSet presAssocID="{355BD301-EBD2-E245-AA12-C7D42BA5E25C}" presName="sibTrans" presStyleLbl="bgSibTrans2D1" presStyleIdx="2" presStyleCnt="3"/>
      <dgm:spPr/>
    </dgm:pt>
    <dgm:pt modelId="{6A08320C-B74C-7941-A0DF-4C6706EAD3CE}" type="pres">
      <dgm:prSet presAssocID="{7877446F-208E-DE48-8D33-DBD704A2BCC6}" presName="compNode" presStyleCnt="0"/>
      <dgm:spPr/>
    </dgm:pt>
    <dgm:pt modelId="{488F9272-F3FF-FF4F-8929-EA6F4FA5FC7F}" type="pres">
      <dgm:prSet presAssocID="{7877446F-208E-DE48-8D33-DBD704A2BCC6}" presName="dummyConnPt" presStyleCnt="0"/>
      <dgm:spPr/>
    </dgm:pt>
    <dgm:pt modelId="{57AA3AC5-4323-B34A-B330-8F0DB81302E1}" type="pres">
      <dgm:prSet presAssocID="{7877446F-208E-DE48-8D33-DBD704A2BCC6}" presName="node" presStyleLbl="node1" presStyleIdx="3" presStyleCnt="4">
        <dgm:presLayoutVars>
          <dgm:bulletEnabled val="1"/>
        </dgm:presLayoutVars>
      </dgm:prSet>
      <dgm:spPr/>
    </dgm:pt>
  </dgm:ptLst>
  <dgm:cxnLst>
    <dgm:cxn modelId="{6339D215-F5CC-0641-A2DA-22B3D629B271}" srcId="{A8E62FCB-E5C0-374C-ACB8-2EC3A033C637}" destId="{7877446F-208E-DE48-8D33-DBD704A2BCC6}" srcOrd="3" destOrd="0" parTransId="{0A71A39C-E75A-8D43-8A69-4F9C61D07985}" sibTransId="{0F6E0370-6359-9749-AD49-CBAFCE27D7EF}"/>
    <dgm:cxn modelId="{DA731B21-663E-DC43-B299-21286BFA4073}" srcId="{A8E62FCB-E5C0-374C-ACB8-2EC3A033C637}" destId="{4D988A07-1A57-DD41-B69E-A785D44B221D}" srcOrd="1" destOrd="0" parTransId="{05468ABF-6DD6-AA47-9ACF-105F26FE9B59}" sibTransId="{D051A023-F4AC-DD48-8ACE-AD9C81058EED}"/>
    <dgm:cxn modelId="{A2A9CF23-0F81-4963-9E5F-86724F24CB86}" type="presOf" srcId="{6E32FB08-C1CE-7140-80F4-78BF2CD5706D}" destId="{C9C777F1-3B05-8D4B-B90B-F8258D230360}" srcOrd="0" destOrd="0" presId="urn:microsoft.com/office/officeart/2005/8/layout/bProcess4"/>
    <dgm:cxn modelId="{A8B6F228-38AD-9448-96E1-8A8E01E367D2}" srcId="{A8E62FCB-E5C0-374C-ACB8-2EC3A033C637}" destId="{C020EEC6-9998-1D4A-A8B4-BCD90E02EB87}" srcOrd="2" destOrd="0" parTransId="{EC287A0B-D069-AD4B-98A0-F06197ED2E12}" sibTransId="{355BD301-EBD2-E245-AA12-C7D42BA5E25C}"/>
    <dgm:cxn modelId="{D1173329-C74D-46BE-8E02-6428FAF2EB54}" type="presOf" srcId="{A8E62FCB-E5C0-374C-ACB8-2EC3A033C637}" destId="{ADCE6DF1-B28B-C94A-9CCB-79719AC868EC}" srcOrd="0" destOrd="0" presId="urn:microsoft.com/office/officeart/2005/8/layout/bProcess4"/>
    <dgm:cxn modelId="{8BA2C92A-57C5-4E43-903A-FB4F214DBA76}" type="presOf" srcId="{D051A023-F4AC-DD48-8ACE-AD9C81058EED}" destId="{3D347420-69AA-174D-8ADD-626F3E620977}" srcOrd="0" destOrd="0" presId="urn:microsoft.com/office/officeart/2005/8/layout/bProcess4"/>
    <dgm:cxn modelId="{CA235C7E-374F-4B23-8E0C-03E3C15FDC33}" type="presOf" srcId="{355BD301-EBD2-E245-AA12-C7D42BA5E25C}" destId="{17A17AA4-FED2-844F-8AF7-4896FAFDD0D6}" srcOrd="0" destOrd="0" presId="urn:microsoft.com/office/officeart/2005/8/layout/bProcess4"/>
    <dgm:cxn modelId="{D2345C89-1BDE-4C76-9091-778D0ED2D892}" type="presOf" srcId="{7877446F-208E-DE48-8D33-DBD704A2BCC6}" destId="{57AA3AC5-4323-B34A-B330-8F0DB81302E1}" srcOrd="0" destOrd="0" presId="urn:microsoft.com/office/officeart/2005/8/layout/bProcess4"/>
    <dgm:cxn modelId="{C1F290A1-EEB3-4E4E-94AF-FE820F2ADCB9}" type="presOf" srcId="{729C943A-D127-C941-A722-33ED22D5EECA}" destId="{A14E9E55-5B94-A241-BA8C-5E44FE9C9405}" srcOrd="0" destOrd="0" presId="urn:microsoft.com/office/officeart/2005/8/layout/bProcess4"/>
    <dgm:cxn modelId="{A2257FB0-8977-4AD8-BFE4-9AFAFBCB99F9}" type="presOf" srcId="{C020EEC6-9998-1D4A-A8B4-BCD90E02EB87}" destId="{6D7799DE-588C-634F-B6C9-AA0B0D2B2977}" srcOrd="0" destOrd="0" presId="urn:microsoft.com/office/officeart/2005/8/layout/bProcess4"/>
    <dgm:cxn modelId="{DC1C07E7-5E90-4706-BAE4-2EAB457460C8}" type="presOf" srcId="{4D988A07-1A57-DD41-B69E-A785D44B221D}" destId="{770B5766-7ED9-854A-8975-9C78ADF75991}" srcOrd="0" destOrd="0" presId="urn:microsoft.com/office/officeart/2005/8/layout/bProcess4"/>
    <dgm:cxn modelId="{15752AF5-5C3A-2C4C-AA87-F823C6B72C36}" srcId="{A8E62FCB-E5C0-374C-ACB8-2EC3A033C637}" destId="{6E32FB08-C1CE-7140-80F4-78BF2CD5706D}" srcOrd="0" destOrd="0" parTransId="{4C23DD71-CAEA-2145-92B6-AF6B32774929}" sibTransId="{729C943A-D127-C941-A722-33ED22D5EECA}"/>
    <dgm:cxn modelId="{D36D11C9-4793-49CA-A015-5AA3F59E3D2C}" type="presParOf" srcId="{ADCE6DF1-B28B-C94A-9CCB-79719AC868EC}" destId="{4A411DE4-E2D8-BB4E-BC04-7144D790AAF4}" srcOrd="0" destOrd="0" presId="urn:microsoft.com/office/officeart/2005/8/layout/bProcess4"/>
    <dgm:cxn modelId="{C0E8FEA1-909D-47AB-AE72-E139974AE01B}" type="presParOf" srcId="{4A411DE4-E2D8-BB4E-BC04-7144D790AAF4}" destId="{007B2F14-1933-864C-BE77-44E60C9DE118}" srcOrd="0" destOrd="0" presId="urn:microsoft.com/office/officeart/2005/8/layout/bProcess4"/>
    <dgm:cxn modelId="{033FAC9F-489B-4788-A444-6EF043D0C209}" type="presParOf" srcId="{4A411DE4-E2D8-BB4E-BC04-7144D790AAF4}" destId="{C9C777F1-3B05-8D4B-B90B-F8258D230360}" srcOrd="1" destOrd="0" presId="urn:microsoft.com/office/officeart/2005/8/layout/bProcess4"/>
    <dgm:cxn modelId="{D0BE5296-E2FB-49CB-B4BF-562953A988F2}" type="presParOf" srcId="{ADCE6DF1-B28B-C94A-9CCB-79719AC868EC}" destId="{A14E9E55-5B94-A241-BA8C-5E44FE9C9405}" srcOrd="1" destOrd="0" presId="urn:microsoft.com/office/officeart/2005/8/layout/bProcess4"/>
    <dgm:cxn modelId="{69CEF9CC-EAE6-4A0C-8C1B-243B94294618}" type="presParOf" srcId="{ADCE6DF1-B28B-C94A-9CCB-79719AC868EC}" destId="{617010FC-D360-CF4D-B2B4-5B52E23C0C22}" srcOrd="2" destOrd="0" presId="urn:microsoft.com/office/officeart/2005/8/layout/bProcess4"/>
    <dgm:cxn modelId="{08FE95B3-64A5-4F34-90FF-25D3B30B76CA}" type="presParOf" srcId="{617010FC-D360-CF4D-B2B4-5B52E23C0C22}" destId="{42F49AA6-4742-C54E-B889-AD47B9BD4C29}" srcOrd="0" destOrd="0" presId="urn:microsoft.com/office/officeart/2005/8/layout/bProcess4"/>
    <dgm:cxn modelId="{20FA5A88-3BB0-40FA-AAE8-58F5398E254A}" type="presParOf" srcId="{617010FC-D360-CF4D-B2B4-5B52E23C0C22}" destId="{770B5766-7ED9-854A-8975-9C78ADF75991}" srcOrd="1" destOrd="0" presId="urn:microsoft.com/office/officeart/2005/8/layout/bProcess4"/>
    <dgm:cxn modelId="{6611FC95-E63E-4F35-8E26-D78B48FD447E}" type="presParOf" srcId="{ADCE6DF1-B28B-C94A-9CCB-79719AC868EC}" destId="{3D347420-69AA-174D-8ADD-626F3E620977}" srcOrd="3" destOrd="0" presId="urn:microsoft.com/office/officeart/2005/8/layout/bProcess4"/>
    <dgm:cxn modelId="{68A2C763-2D5B-4D9D-997D-16737171F810}" type="presParOf" srcId="{ADCE6DF1-B28B-C94A-9CCB-79719AC868EC}" destId="{BFBEC665-E8A7-6541-B85F-E7EF72265A7C}" srcOrd="4" destOrd="0" presId="urn:microsoft.com/office/officeart/2005/8/layout/bProcess4"/>
    <dgm:cxn modelId="{D85F874D-E580-49D4-AF1D-C090A9B942C9}" type="presParOf" srcId="{BFBEC665-E8A7-6541-B85F-E7EF72265A7C}" destId="{53D971E3-AE09-B34F-8400-668F794B8A62}" srcOrd="0" destOrd="0" presId="urn:microsoft.com/office/officeart/2005/8/layout/bProcess4"/>
    <dgm:cxn modelId="{A48034E7-8E61-4C0C-9B6A-15345BB27245}" type="presParOf" srcId="{BFBEC665-E8A7-6541-B85F-E7EF72265A7C}" destId="{6D7799DE-588C-634F-B6C9-AA0B0D2B2977}" srcOrd="1" destOrd="0" presId="urn:microsoft.com/office/officeart/2005/8/layout/bProcess4"/>
    <dgm:cxn modelId="{C11A77F5-527B-4FBF-876F-742E8A617041}" type="presParOf" srcId="{ADCE6DF1-B28B-C94A-9CCB-79719AC868EC}" destId="{17A17AA4-FED2-844F-8AF7-4896FAFDD0D6}" srcOrd="5" destOrd="0" presId="urn:microsoft.com/office/officeart/2005/8/layout/bProcess4"/>
    <dgm:cxn modelId="{2AD8F2EE-B665-40C1-A602-5E55540E8A29}" type="presParOf" srcId="{ADCE6DF1-B28B-C94A-9CCB-79719AC868EC}" destId="{6A08320C-B74C-7941-A0DF-4C6706EAD3CE}" srcOrd="6" destOrd="0" presId="urn:microsoft.com/office/officeart/2005/8/layout/bProcess4"/>
    <dgm:cxn modelId="{34670A01-D8F8-4581-833A-ADCFA575C337}" type="presParOf" srcId="{6A08320C-B74C-7941-A0DF-4C6706EAD3CE}" destId="{488F9272-F3FF-FF4F-8929-EA6F4FA5FC7F}" srcOrd="0" destOrd="0" presId="urn:microsoft.com/office/officeart/2005/8/layout/bProcess4"/>
    <dgm:cxn modelId="{A8FC3BAF-F8CB-4810-ACA5-309B7AA1D558}" type="presParOf" srcId="{6A08320C-B74C-7941-A0DF-4C6706EAD3CE}" destId="{57AA3AC5-4323-B34A-B330-8F0DB81302E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485B0-A547-C946-AC5F-E26AE8F3B3DD}">
      <dsp:nvSpPr>
        <dsp:cNvPr id="0" name=""/>
        <dsp:cNvSpPr/>
      </dsp:nvSpPr>
      <dsp:spPr>
        <a:xfrm>
          <a:off x="0" y="561218"/>
          <a:ext cx="7556313" cy="3022525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9E39EB-5DE0-DE49-A3C8-22FE79320784}">
      <dsp:nvSpPr>
        <dsp:cNvPr id="0" name=""/>
        <dsp:cNvSpPr/>
      </dsp:nvSpPr>
      <dsp:spPr>
        <a:xfrm>
          <a:off x="906757" y="1090160"/>
          <a:ext cx="2493583" cy="1481037"/>
        </a:xfrm>
        <a:prstGeom prst="rect">
          <a:avLst/>
        </a:prstGeom>
        <a:noFill/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8016" rIns="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srgbClr val="000000"/>
              </a:solidFill>
            </a:rPr>
            <a:t>и</a:t>
          </a:r>
          <a:r>
            <a:rPr lang="en-US" sz="3600" kern="1200" dirty="0" err="1">
              <a:solidFill>
                <a:srgbClr val="000000"/>
              </a:solidFill>
            </a:rPr>
            <a:t>стирание</a:t>
          </a:r>
          <a:endParaRPr lang="en-US" sz="3600" kern="1200" dirty="0">
            <a:solidFill>
              <a:srgbClr val="000000"/>
            </a:solidFill>
          </a:endParaRPr>
        </a:p>
      </dsp:txBody>
      <dsp:txXfrm>
        <a:off x="906757" y="1090160"/>
        <a:ext cx="2493583" cy="1481037"/>
      </dsp:txXfrm>
    </dsp:sp>
    <dsp:sp modelId="{2C71F01F-43F0-F441-8DAD-0BE0A6FECF03}">
      <dsp:nvSpPr>
        <dsp:cNvPr id="0" name=""/>
        <dsp:cNvSpPr/>
      </dsp:nvSpPr>
      <dsp:spPr>
        <a:xfrm>
          <a:off x="3778156" y="1573764"/>
          <a:ext cx="2946962" cy="1481037"/>
        </a:xfrm>
        <a:prstGeom prst="rect">
          <a:avLst/>
        </a:prstGeom>
        <a:noFill/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28016" rIns="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srgbClr val="000000"/>
              </a:solidFill>
            </a:rPr>
            <a:t>выкрашивание</a:t>
          </a:r>
          <a:endParaRPr lang="en-US" sz="3600" kern="1200" dirty="0">
            <a:solidFill>
              <a:srgbClr val="000000"/>
            </a:solidFill>
          </a:endParaRPr>
        </a:p>
      </dsp:txBody>
      <dsp:txXfrm>
        <a:off x="3778156" y="1573764"/>
        <a:ext cx="2946962" cy="14810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AAA2B-4991-BA42-86FF-1D1A969E167B}">
      <dsp:nvSpPr>
        <dsp:cNvPr id="0" name=""/>
        <dsp:cNvSpPr/>
      </dsp:nvSpPr>
      <dsp:spPr>
        <a:xfrm>
          <a:off x="2005898" y="316991"/>
          <a:ext cx="4096512" cy="4096512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solidFill>
                <a:srgbClr val="000000"/>
              </a:solidFill>
            </a:rPr>
            <a:t>з</a:t>
          </a:r>
          <a:r>
            <a:rPr lang="en-US" sz="2100" kern="1200" dirty="0" err="1">
              <a:solidFill>
                <a:srgbClr val="000000"/>
              </a:solidFill>
            </a:rPr>
            <a:t>адирание</a:t>
          </a:r>
          <a:endParaRPr lang="en-US" sz="2100" kern="1200" dirty="0">
            <a:solidFill>
              <a:srgbClr val="000000"/>
            </a:solidFill>
          </a:endParaRPr>
        </a:p>
      </dsp:txBody>
      <dsp:txXfrm>
        <a:off x="4164857" y="1185062"/>
        <a:ext cx="1463040" cy="1219200"/>
      </dsp:txXfrm>
    </dsp:sp>
    <dsp:sp modelId="{60DB6D7C-70F5-C244-BCEF-BE8AAAB7D36C}">
      <dsp:nvSpPr>
        <dsp:cNvPr id="0" name=""/>
        <dsp:cNvSpPr/>
      </dsp:nvSpPr>
      <dsp:spPr>
        <a:xfrm>
          <a:off x="1921529" y="463295"/>
          <a:ext cx="4096512" cy="4096512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>
              <a:solidFill>
                <a:srgbClr val="000000"/>
              </a:solidFill>
            </a:rPr>
            <a:t>усталостное</a:t>
          </a:r>
          <a:r>
            <a:rPr lang="en-US" sz="2100" kern="1200" dirty="0">
              <a:solidFill>
                <a:srgbClr val="000000"/>
              </a:solidFill>
            </a:rPr>
            <a:t> </a:t>
          </a:r>
          <a:r>
            <a:rPr lang="en-US" sz="2100" kern="1200" dirty="0" err="1">
              <a:solidFill>
                <a:srgbClr val="000000"/>
              </a:solidFill>
            </a:rPr>
            <a:t>изнашивание</a:t>
          </a:r>
          <a:endParaRPr lang="en-US" sz="2100" kern="1200" dirty="0">
            <a:solidFill>
              <a:srgbClr val="000000"/>
            </a:solidFill>
          </a:endParaRPr>
        </a:p>
      </dsp:txBody>
      <dsp:txXfrm>
        <a:off x="2896889" y="3121152"/>
        <a:ext cx="2194560" cy="1072896"/>
      </dsp:txXfrm>
    </dsp:sp>
    <dsp:sp modelId="{57A48E79-8A17-7D45-87C6-50165CACDF63}">
      <dsp:nvSpPr>
        <dsp:cNvPr id="0" name=""/>
        <dsp:cNvSpPr/>
      </dsp:nvSpPr>
      <dsp:spPr>
        <a:xfrm>
          <a:off x="1837160" y="316991"/>
          <a:ext cx="4096512" cy="4096512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solidFill>
                <a:srgbClr val="000000"/>
              </a:solidFill>
            </a:rPr>
            <a:t>коррозия </a:t>
          </a:r>
          <a:endParaRPr lang="en-US" sz="2100" kern="1200" dirty="0">
            <a:solidFill>
              <a:srgbClr val="000000"/>
            </a:solidFill>
          </a:endParaRPr>
        </a:p>
      </dsp:txBody>
      <dsp:txXfrm>
        <a:off x="2311673" y="1185062"/>
        <a:ext cx="1463040" cy="1219200"/>
      </dsp:txXfrm>
    </dsp:sp>
    <dsp:sp modelId="{C1775E7D-143D-1948-BE35-8B94D90587CF}">
      <dsp:nvSpPr>
        <dsp:cNvPr id="0" name=""/>
        <dsp:cNvSpPr/>
      </dsp:nvSpPr>
      <dsp:spPr>
        <a:xfrm>
          <a:off x="1752642" y="63398"/>
          <a:ext cx="4603699" cy="460369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0AC865-5F51-054C-8547-BAEC8C048196}">
      <dsp:nvSpPr>
        <dsp:cNvPr id="0" name=""/>
        <dsp:cNvSpPr/>
      </dsp:nvSpPr>
      <dsp:spPr>
        <a:xfrm>
          <a:off x="1667935" y="209443"/>
          <a:ext cx="4603699" cy="460369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609591-B2A0-0941-95FF-94E2B2B950A8}">
      <dsp:nvSpPr>
        <dsp:cNvPr id="0" name=""/>
        <dsp:cNvSpPr/>
      </dsp:nvSpPr>
      <dsp:spPr>
        <a:xfrm>
          <a:off x="1583229" y="63398"/>
          <a:ext cx="4603699" cy="460369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702182-1AAB-A749-8B7A-47E99C5F2E16}">
      <dsp:nvSpPr>
        <dsp:cNvPr id="0" name=""/>
        <dsp:cNvSpPr/>
      </dsp:nvSpPr>
      <dsp:spPr>
        <a:xfrm>
          <a:off x="2828082" y="1414"/>
          <a:ext cx="1900147" cy="12350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rgbClr val="000000"/>
              </a:solidFill>
            </a:rPr>
            <a:t>жидкие</a:t>
          </a:r>
          <a:endParaRPr lang="en-US" sz="2400" kern="1200" dirty="0">
            <a:solidFill>
              <a:srgbClr val="000000"/>
            </a:solidFill>
          </a:endParaRPr>
        </a:p>
      </dsp:txBody>
      <dsp:txXfrm>
        <a:off x="2888374" y="61706"/>
        <a:ext cx="1779563" cy="1114511"/>
      </dsp:txXfrm>
    </dsp:sp>
    <dsp:sp modelId="{37D3A962-3554-2645-9842-41519E0470DC}">
      <dsp:nvSpPr>
        <dsp:cNvPr id="0" name=""/>
        <dsp:cNvSpPr/>
      </dsp:nvSpPr>
      <dsp:spPr>
        <a:xfrm>
          <a:off x="2129871" y="618961"/>
          <a:ext cx="3296569" cy="3296569"/>
        </a:xfrm>
        <a:custGeom>
          <a:avLst/>
          <a:gdLst/>
          <a:ahLst/>
          <a:cxnLst/>
          <a:rect l="0" t="0" r="0" b="0"/>
          <a:pathLst>
            <a:path>
              <a:moveTo>
                <a:pt x="2612182" y="311219"/>
              </a:moveTo>
              <a:arcTo wR="1648284" hR="1648284" stAng="18347282" swAng="364932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1D462-794D-3B4A-97A8-248AEED9A912}">
      <dsp:nvSpPr>
        <dsp:cNvPr id="0" name=""/>
        <dsp:cNvSpPr/>
      </dsp:nvSpPr>
      <dsp:spPr>
        <a:xfrm>
          <a:off x="4255539" y="2473841"/>
          <a:ext cx="1900147" cy="12350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rgbClr val="000000"/>
              </a:solidFill>
            </a:rPr>
            <a:t>пластичные</a:t>
          </a:r>
          <a:endParaRPr lang="en-US" sz="2400" kern="1200" dirty="0">
            <a:solidFill>
              <a:srgbClr val="000000"/>
            </a:solidFill>
          </a:endParaRPr>
        </a:p>
      </dsp:txBody>
      <dsp:txXfrm>
        <a:off x="4315831" y="2534133"/>
        <a:ext cx="1779563" cy="1114511"/>
      </dsp:txXfrm>
    </dsp:sp>
    <dsp:sp modelId="{30FF56C8-EB5E-094C-B31B-24A5EFA00906}">
      <dsp:nvSpPr>
        <dsp:cNvPr id="0" name=""/>
        <dsp:cNvSpPr/>
      </dsp:nvSpPr>
      <dsp:spPr>
        <a:xfrm>
          <a:off x="2129871" y="618961"/>
          <a:ext cx="3296569" cy="3296569"/>
        </a:xfrm>
        <a:custGeom>
          <a:avLst/>
          <a:gdLst/>
          <a:ahLst/>
          <a:cxnLst/>
          <a:rect l="0" t="0" r="0" b="0"/>
          <a:pathLst>
            <a:path>
              <a:moveTo>
                <a:pt x="2433252" y="3097652"/>
              </a:moveTo>
              <a:arcTo wR="1648284" hR="1648284" stAng="3693620" swAng="341276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3170A-23A7-C949-A917-58EA2525FAAB}">
      <dsp:nvSpPr>
        <dsp:cNvPr id="0" name=""/>
        <dsp:cNvSpPr/>
      </dsp:nvSpPr>
      <dsp:spPr>
        <a:xfrm>
          <a:off x="1400626" y="2473841"/>
          <a:ext cx="1900147" cy="12350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0000"/>
              </a:solidFill>
            </a:rPr>
            <a:t>твердые </a:t>
          </a:r>
          <a:endParaRPr lang="en-US" sz="2400" kern="1200" dirty="0">
            <a:solidFill>
              <a:srgbClr val="000000"/>
            </a:solidFill>
          </a:endParaRPr>
        </a:p>
      </dsp:txBody>
      <dsp:txXfrm>
        <a:off x="1460918" y="2534133"/>
        <a:ext cx="1779563" cy="1114511"/>
      </dsp:txXfrm>
    </dsp:sp>
    <dsp:sp modelId="{896E8876-043E-6641-A7FD-AF7E3D63364F}">
      <dsp:nvSpPr>
        <dsp:cNvPr id="0" name=""/>
        <dsp:cNvSpPr/>
      </dsp:nvSpPr>
      <dsp:spPr>
        <a:xfrm>
          <a:off x="2129871" y="618961"/>
          <a:ext cx="3296569" cy="3296569"/>
        </a:xfrm>
        <a:custGeom>
          <a:avLst/>
          <a:gdLst/>
          <a:ahLst/>
          <a:cxnLst/>
          <a:rect l="0" t="0" r="0" b="0"/>
          <a:pathLst>
            <a:path>
              <a:moveTo>
                <a:pt x="10957" y="1838023"/>
              </a:moveTo>
              <a:arcTo wR="1648284" hR="1648284" stAng="10403392" swAng="364932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E9E55-5B94-A241-BA8C-5E44FE9C9405}">
      <dsp:nvSpPr>
        <dsp:cNvPr id="0" name=""/>
        <dsp:cNvSpPr/>
      </dsp:nvSpPr>
      <dsp:spPr>
        <a:xfrm rot="5400000">
          <a:off x="-320686" y="1465843"/>
          <a:ext cx="2287689" cy="27627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C777F1-3B05-8D4B-B90B-F8258D230360}">
      <dsp:nvSpPr>
        <dsp:cNvPr id="0" name=""/>
        <dsp:cNvSpPr/>
      </dsp:nvSpPr>
      <dsp:spPr>
        <a:xfrm>
          <a:off x="201895" y="398"/>
          <a:ext cx="3069752" cy="1841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rgbClr val="000000"/>
              </a:solidFill>
            </a:rPr>
            <a:t>моторные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255841" y="54344"/>
        <a:ext cx="2961860" cy="1733959"/>
      </dsp:txXfrm>
    </dsp:sp>
    <dsp:sp modelId="{3D347420-69AA-174D-8ADD-626F3E620977}">
      <dsp:nvSpPr>
        <dsp:cNvPr id="0" name=""/>
        <dsp:cNvSpPr/>
      </dsp:nvSpPr>
      <dsp:spPr>
        <a:xfrm>
          <a:off x="830470" y="2617000"/>
          <a:ext cx="4068145" cy="27627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0B5766-7ED9-854A-8975-9C78ADF75991}">
      <dsp:nvSpPr>
        <dsp:cNvPr id="0" name=""/>
        <dsp:cNvSpPr/>
      </dsp:nvSpPr>
      <dsp:spPr>
        <a:xfrm>
          <a:off x="201895" y="2302712"/>
          <a:ext cx="3069752" cy="1841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rgbClr val="000000"/>
              </a:solidFill>
            </a:rPr>
            <a:t>трансмиссионные</a:t>
          </a:r>
        </a:p>
      </dsp:txBody>
      <dsp:txXfrm>
        <a:off x="255841" y="2356658"/>
        <a:ext cx="2961860" cy="1733959"/>
      </dsp:txXfrm>
    </dsp:sp>
    <dsp:sp modelId="{17A17AA4-FED2-844F-8AF7-4896FAFDD0D6}">
      <dsp:nvSpPr>
        <dsp:cNvPr id="0" name=""/>
        <dsp:cNvSpPr/>
      </dsp:nvSpPr>
      <dsp:spPr>
        <a:xfrm rot="16200000">
          <a:off x="3762083" y="1465843"/>
          <a:ext cx="2287689" cy="276277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7799DE-588C-634F-B6C9-AA0B0D2B2977}">
      <dsp:nvSpPr>
        <dsp:cNvPr id="0" name=""/>
        <dsp:cNvSpPr/>
      </dsp:nvSpPr>
      <dsp:spPr>
        <a:xfrm>
          <a:off x="4284665" y="2302712"/>
          <a:ext cx="3069752" cy="1841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rgbClr val="000000"/>
              </a:solidFill>
            </a:rPr>
            <a:t>индустриальные</a:t>
          </a:r>
          <a:r>
            <a:rPr lang="en-US" sz="2800" kern="1200" dirty="0">
              <a:solidFill>
                <a:srgbClr val="000000"/>
              </a:solidFill>
            </a:rPr>
            <a:t> </a:t>
          </a:r>
        </a:p>
      </dsp:txBody>
      <dsp:txXfrm>
        <a:off x="4338611" y="2356658"/>
        <a:ext cx="2961860" cy="1733959"/>
      </dsp:txXfrm>
    </dsp:sp>
    <dsp:sp modelId="{57AA3AC5-4323-B34A-B330-8F0DB81302E1}">
      <dsp:nvSpPr>
        <dsp:cNvPr id="0" name=""/>
        <dsp:cNvSpPr/>
      </dsp:nvSpPr>
      <dsp:spPr>
        <a:xfrm>
          <a:off x="4284665" y="398"/>
          <a:ext cx="3069752" cy="1841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rgbClr val="000000"/>
              </a:solidFill>
            </a:rPr>
            <a:t>гидравлические</a:t>
          </a:r>
          <a:br>
            <a:rPr lang="ru-RU" sz="2800" kern="1200" dirty="0">
              <a:solidFill>
                <a:srgbClr val="000000"/>
              </a:solidFill>
            </a:rPr>
          </a:br>
          <a:endParaRPr lang="en-US" sz="2800" kern="1200" dirty="0">
            <a:solidFill>
              <a:srgbClr val="000000"/>
            </a:solidFill>
          </a:endParaRPr>
        </a:p>
      </dsp:txBody>
      <dsp:txXfrm>
        <a:off x="4338611" y="54344"/>
        <a:ext cx="2961860" cy="1733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9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54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8" name="Rectangle 10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11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2814FB5-0488-4E47-97C2-546BDBDC6585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B153C-E95B-4A9C-94DB-7658FEA9AFCF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85C61-1AD5-4352-8935-9A6A28154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53407-8C57-4F6A-BE5D-DE0294BDA47C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A33EA-A100-42D9-BC85-E6398888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DE511-97E0-415C-99F0-59B419B3CD33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0EDF4-93B7-4B05-BB61-CAFC27C06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54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FF592-43D4-413E-90F8-3CC8982B0613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EF8C6A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4DDEE-7600-4B7F-9E0D-B530F0AA693B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B41FA-2669-4B47-B1B8-928028F6F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EF8C6A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073C8-61AE-4454-A917-8FDD62BB1D77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6D342-8A2B-4C97-BD28-41FDE1A19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54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8" name="Rectangle 9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0E47E3-3811-4756-AC95-33C6499FC0AE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D54B-2080-4B22-B772-29CC22568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54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9" name="Rectangle 9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Rectangle 10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34937B-6008-4D4F-9A72-7DEC6310645D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3D78D-DCC7-4AD1-A26F-ACC45B75E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EF8C6A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70498-0776-4995-9F73-1010752FEB9E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70A80-F369-44AE-98B2-07187B955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8B92-E70B-439A-8929-5C500F9D35FD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ED8A7-9665-4C9E-9323-E8B7A3F03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6" name="Rectangle 9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AED4-6E51-4F45-A0A8-3C80AE8CBE38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FA59-4ECF-4F3F-9F4E-3A6C37BC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A07AA-D86A-4348-9660-DDDE1103EA9C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4BE5C-A3BA-44C9-B2F2-E3AB6B2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96015-A6BE-4791-A2B5-5F8EFD222A33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B2AC-968D-4E01-9014-E8FB0A95F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9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54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1C42383-A609-42E0-8353-BE01DEE18764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6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AD5D53-7460-449D-8861-06B4F25F15B6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2CA08-F7C2-4BF4-8B2F-0A0755702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11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A629-6443-405F-8712-DDE8AFD480FB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3ACF3-BE6F-4DA5-A557-F523E0E9F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FE038-719E-4FFC-B99D-56FCA37F5DD9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AC2ED-40F5-4750-843C-2C370CAF6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6" name="Rectangle 1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E4471-EF4E-49FC-9A33-DD7046FAFA00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BCB36-473D-4C4B-96CD-6F48D20F0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EF8C6A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54B83-7BDC-434B-AA9F-DB0B4ADC1819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48F9C-419E-47BD-BA8A-56105C5EA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C4B306-8852-482D-B364-DF5ABBC6CB2D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676CB3-9824-4434-8B57-43F37DAA2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EF8C6A"/>
        </a:buClr>
        <a:buSzPct val="75000"/>
        <a:buFont typeface="Wingdings" pitchFamily="2" charset="2"/>
        <a:buChar char="n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EF8C6A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B6D1D-C78A-4F59-8455-B365E3071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C7711C-648C-4942-A46A-0EDC64C3F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BEF717-20E8-45B2-A356-F998ADF70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E2BF0E-C899-41E4-B7B2-CD1B07FCF684}"/>
              </a:ext>
            </a:extLst>
          </p:cNvPr>
          <p:cNvSpPr txBox="1"/>
          <p:nvPr/>
        </p:nvSpPr>
        <p:spPr>
          <a:xfrm>
            <a:off x="125759" y="1320045"/>
            <a:ext cx="889248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№14 «</a:t>
            </a:r>
            <a:r>
              <a:rPr lang="ru-RU" sz="2800" b="1" dirty="0">
                <a:solidFill>
                  <a:schemeClr val="bg1"/>
                </a:solidFill>
              </a:rPr>
              <a:t>Смазочные материалы, специальные жидкости и смазывание машин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77CCED-CE1C-412A-A99A-479D14B33C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72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700"/>
              <a:t>По агрегатному состоянию смазочные материалы подразделяются на:</a:t>
            </a:r>
            <a:endParaRPr lang="en-US" sz="27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4" y="1981200"/>
          <a:ext cx="7556313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/>
              <a:t>По назначению смазочные материалы разделяют на: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4" y="1981200"/>
          <a:ext cx="7556313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/>
              <a:t>Моторные масла</a:t>
            </a:r>
            <a:r>
              <a:rPr lang="ru-RU"/>
              <a:t> </a:t>
            </a:r>
            <a:endParaRPr lang="en-US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Моторные масла применяют для смазывания деталей двигателей внутреннего сгорания. Все моторные масла в зависимости от типа двигателя и общих условий работы подразделяют на шесть групп (табл. 1). Моторные масла перечисленных шести групп в свою очередь разделяются по времени эксплуатации на летние, зимние и всесезонные (загущенные).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По вязкости летние и зимние моторные масла делятся на семь классов (6, 8, 10, 12, 14, 16 и 20), а всесезонные 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 на четыре класса (4з/6; 4з/8; 4з/10 и 6з/10). Класс для летних и зимних масел обозначает вязкость при температуре 100 °С.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98475" y="217488"/>
            <a:ext cx="7556500" cy="59086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200"/>
              <a:t>Таблица 1. Классификация моторных масел 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8475" y="901700"/>
          <a:ext cx="7556313" cy="54376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40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6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6248">
                <a:tc>
                  <a:txBody>
                    <a:bodyPr/>
                    <a:lstStyle/>
                    <a:p>
                      <a:r>
                        <a:rPr lang="ru-RU" sz="1900" kern="1200" dirty="0"/>
                        <a:t>Группа масел</a:t>
                      </a:r>
                      <a:r>
                        <a:rPr lang="ru-RU" sz="1900" dirty="0"/>
                        <a:t> 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/>
                        <a:t>Рекомендуемая область применения</a:t>
                      </a:r>
                      <a:r>
                        <a:rPr lang="ru-RU" sz="1900" dirty="0"/>
                        <a:t> 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248">
                <a:tc>
                  <a:txBody>
                    <a:bodyPr/>
                    <a:lstStyle/>
                    <a:p>
                      <a:r>
                        <a:rPr lang="ru-RU" sz="1900" dirty="0"/>
                        <a:t>А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/>
                        <a:t>Не форсированные карбюраторные и дизельные двигатели</a:t>
                      </a:r>
                      <a:r>
                        <a:rPr lang="ru-RU" sz="1900" dirty="0"/>
                        <a:t> 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248">
                <a:tc>
                  <a:txBody>
                    <a:bodyPr/>
                    <a:lstStyle/>
                    <a:p>
                      <a:r>
                        <a:rPr lang="ru-RU" sz="1900" dirty="0"/>
                        <a:t>Б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/>
                        <a:t>Малофорсированные карбюраторные двигатели</a:t>
                      </a:r>
                    </a:p>
                    <a:p>
                      <a:r>
                        <a:rPr lang="ru-RU" sz="1900" kern="1200" dirty="0"/>
                        <a:t>Малофорсированные дизельные двигатели</a:t>
                      </a:r>
                      <a:r>
                        <a:rPr lang="ru-RU" sz="1900" dirty="0"/>
                        <a:t> 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248">
                <a:tc>
                  <a:txBody>
                    <a:bodyPr/>
                    <a:lstStyle/>
                    <a:p>
                      <a:r>
                        <a:rPr lang="ru-RU" sz="1900" dirty="0"/>
                        <a:t>В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/>
                        <a:t>Среднефорсированные карбюраторные двигатели</a:t>
                      </a:r>
                    </a:p>
                    <a:p>
                      <a:r>
                        <a:rPr lang="ru-RU" sz="1900" kern="1200" dirty="0"/>
                        <a:t>Среднефорсированные дизельные двигатели</a:t>
                      </a:r>
                      <a:endParaRPr lang="ru-RU" sz="19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248">
                <a:tc>
                  <a:txBody>
                    <a:bodyPr/>
                    <a:lstStyle/>
                    <a:p>
                      <a:r>
                        <a:rPr lang="ru-RU" sz="1900" dirty="0"/>
                        <a:t>Г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/>
                        <a:t>Высокофорсированные карбюраторные двигатели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/>
                        <a:t>Высокофорсированные дизельные двигатели</a:t>
                      </a:r>
                      <a:endParaRPr lang="ru-RU" sz="19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248">
                <a:tc>
                  <a:txBody>
                    <a:bodyPr/>
                    <a:lstStyle/>
                    <a:p>
                      <a:r>
                        <a:rPr lang="ru-RU" sz="1900" dirty="0"/>
                        <a:t>Д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/>
                        <a:t>Высокофорсированные дизельные двигатели работающие в тяжелых условиях</a:t>
                      </a:r>
                      <a:r>
                        <a:rPr lang="ru-RU" sz="1900" dirty="0"/>
                        <a:t> 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248">
                <a:tc>
                  <a:txBody>
                    <a:bodyPr/>
                    <a:lstStyle/>
                    <a:p>
                      <a:r>
                        <a:rPr lang="ru-RU" sz="1900" dirty="0"/>
                        <a:t>Е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/>
                        <a:t>Дизельные малооборотные двигатели с лубрикаторной системой смазывания, работающие на тяжелом топливе с содержанием серы до 3,5%</a:t>
                      </a:r>
                      <a:r>
                        <a:rPr lang="ru-RU" sz="1900" dirty="0"/>
                        <a:t> </a:t>
                      </a:r>
                      <a:endParaRPr lang="en-US" sz="19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/>
              <a:t>Моторные масла характеризуются физико-химическими и эксплуатационными показателями качества.</a:t>
            </a:r>
            <a:br>
              <a:rPr lang="ru-RU" sz="2800"/>
            </a:br>
            <a:endParaRPr lang="en-US" sz="280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 i="1">
                <a:solidFill>
                  <a:srgbClr val="000000"/>
                </a:solidFill>
              </a:rPr>
              <a:t>Вязкость</a:t>
            </a:r>
            <a:r>
              <a:rPr lang="ru-RU" sz="2200">
                <a:solidFill>
                  <a:srgbClr val="000000"/>
                </a:solidFill>
              </a:rPr>
              <a:t> 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 один из важнейших показателей, характеризующий пригодность для применения в двигателе. Это прежде всего связано с обеспечением жидкостного трения для образования необходимого смазочного слоя между трущимися поверхностями и предотвращения непосредственного их контакта. Кроме того, вязкость определяет низкотемпературные свойства масла, т. е. способность обеспечивать легкий запуск двигателя зимой и надежную подачу масла из картера к наиболее ответственным деталям в период пус­ка и прогрева двигателя.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98475" y="719138"/>
            <a:ext cx="7556500" cy="4144962"/>
          </a:xfrm>
        </p:spPr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На противоизносные свойства моторного масла большое влияние оказывают механические примеси (особенно абразивные).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Условия работы моторного масла в двигателе характеризуются многообразием и широким диапазоном изменений различных воздействий.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Температура масла в картере двигателя может изменяться вместе с температурой окружающего воздуха, отклоняясь от нуля в ту и другую сторону на несколько десятков градусов, и вместе с тем в зависимости от режима работы двигателя достигать 80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120°С; на внутренней поверхности эта температура до­ходит до 340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370 °С, а в верхней части 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 до 400 °С. В камере сгорания в момент воспламенения рабочей смеси температура может быть равна 1500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2200 °С.</a:t>
            </a:r>
          </a:p>
          <a:p>
            <a:pPr eaLnBrk="1" hangingPunct="1"/>
            <a:endParaRPr 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/>
              <a:t>Трансмиссионные масла</a:t>
            </a:r>
            <a:r>
              <a:rPr lang="ru-RU"/>
              <a:t> </a:t>
            </a:r>
            <a:endParaRPr lang="en-US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Трансмиссионные масла предназначены для смазывания коробок передач, главных и бортовых передач, механизмов управления и др.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В зависимости от назначения и условий применения трансмиссионные масла подразделяются на две группы: автомобильные и тракторные. В большинстве своем эти масла выпускаются с противоизносными и противозадирными присадками.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100"/>
              <a:t>Трансмиссионные масла характеризуются определенными свойствами. </a:t>
            </a:r>
            <a:endParaRPr lang="en-US" sz="310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672513" cy="46370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200">
                <a:solidFill>
                  <a:srgbClr val="000000"/>
                </a:solidFill>
              </a:rPr>
              <a:t>		Противоизносные и противозадирные свойства трансмиссионных масел являются их основной характеристикой. При соответствующей способности масла на трущихся поверхностях зубьев шестерен создается прочная масляная пленка, которая предотвращает сваривание и задир микронеровностей. Это обеспечивается поверхностно-активными веществами, содержащимися в наибольшем количестве в высокосмолистых нефтепродуктах, из которых и получают трансмиссионные масла. Кроме того, для усиления противозадирных свойств в масла добавляют специальные присадки, куда входят соединения хлора, фосфора и серы, которые, взаимодействуя с металлом, образуют соответствующие пленки окислов, предохраняющие металлические поверхности от схватывания в точках контакта.</a:t>
            </a:r>
          </a:p>
          <a:p>
            <a:pPr eaLnBrk="1" hangingPunct="1"/>
            <a:endParaRPr 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731838" y="384175"/>
            <a:ext cx="7556500" cy="5741988"/>
          </a:xfrm>
        </p:spPr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Противокоррозионные свойства трансмиссионных масел тем лучше, чем меньше в них водорастворимых кислот и щелочей.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Невспениваемость также относится к основным свойствам трансмиссионных масел, так как образование пузырьков воздуха в масле ухудшает его противоизносные и противозадирные свойства.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Содержание воды и абразивных механических примесей делает трансмиссионные масла непригодными к употреблению и поэтому не допускается.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Условия работы трансмиссионных масел очень тяжелые. Это вызывается тем, что зубчатые передачи механизмов трансмиссии машин подвергаются действию высоких удельных нагрузок. Так, например, в червячных и конических передачах эти нагрузки на зубьях шестерен достигают (1,5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2)103 МПа.</a:t>
            </a:r>
          </a:p>
          <a:p>
            <a:pPr eaLnBrk="1" hangingPunct="1"/>
            <a:endParaRPr 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/>
              <a:t>Смазывание машин и их типовых сборочных единиц</a:t>
            </a:r>
            <a:r>
              <a:rPr lang="ru-RU" sz="3200"/>
              <a:t> 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488" y="1600200"/>
            <a:ext cx="8137525" cy="5033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Обеспечение надежности и долговечности сопряжений машин зависит от выбора смазочного материала, при котором должны учитываться конструкция трущейся пары, условия ее работы и степень изношенности.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Сборочные единицы, работающие при значительных давлениях, должны смазываться более вязкими маслами во избежание их выдавливания, а сборочные единицы, работающие при повышенных скоростях,</a:t>
            </a:r>
            <a:r>
              <a:rPr lang="ru-RU" dirty="0"/>
              <a:t> –</a:t>
            </a:r>
            <a:r>
              <a:rPr lang="ru-RU" dirty="0">
                <a:solidFill>
                  <a:srgbClr val="000000"/>
                </a:solidFill>
              </a:rPr>
              <a:t> маслами пониженной вязкости. При повышенных износах сопряженных деталей значительно увеличиваются зазоры, что требует применения смазочных материалов повышенной вязкости. С увеличением температуры понижается вязкость, поэтому при высоких температурах выбирают более вязкий, а при низких температурах менее вязкий смазочный материал. Существенное влияние на выбор смазочного материала оказывает степень обработки сопряженных деталей. Сборочные единицы с низким классом чистоты обработки смазываются маслами с высокой вязкостью и наоборот.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300" b="1"/>
              <a:t>Влияние смазочных материалов на надежность машин</a:t>
            </a:r>
            <a:br>
              <a:rPr lang="ru-RU" sz="3300"/>
            </a:br>
            <a:endParaRPr lang="en-US" sz="330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>
                <a:solidFill>
                  <a:schemeClr val="tx1"/>
                </a:solidFill>
              </a:rPr>
              <a:t>Влияние смазочных материалов на надежность и долговечность машин определяется способностью материалов защищать трущиеся поверхности от износа, обеспечивать необходимые характеристики трения и снижать потери на трение.</a:t>
            </a:r>
          </a:p>
          <a:p>
            <a:pPr eaLnBrk="1" hangingPunct="1"/>
            <a:r>
              <a:rPr lang="ru-RU" sz="2200">
                <a:solidFill>
                  <a:schemeClr val="tx1"/>
                </a:solidFill>
              </a:rPr>
              <a:t>Поэтому рассматривать влияние смазочных материалов на надежность деталей машин </a:t>
            </a:r>
            <a:r>
              <a:rPr lang="ru-RU" sz="2400"/>
              <a:t>–</a:t>
            </a:r>
            <a:r>
              <a:rPr lang="ru-RU" sz="2200">
                <a:solidFill>
                  <a:schemeClr val="tx1"/>
                </a:solidFill>
              </a:rPr>
              <a:t> значит, рассматривать их </a:t>
            </a:r>
            <a:r>
              <a:rPr lang="ru-RU" sz="2200" b="1">
                <a:solidFill>
                  <a:schemeClr val="tx1"/>
                </a:solidFill>
              </a:rPr>
              <a:t>смазочное действие и влияние на износ, и трение смазываемых поверхностей конкретных машин </a:t>
            </a:r>
            <a:endParaRPr lang="en-US" sz="22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700"/>
              <a:t>Выбор смазочного материала для различных сопряжений характеризуется следующими особенностями.</a:t>
            </a:r>
            <a:br>
              <a:rPr lang="ru-RU" sz="2700"/>
            </a:br>
            <a:endParaRPr lang="en-US" sz="270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 b="1">
                <a:solidFill>
                  <a:srgbClr val="000000"/>
                </a:solidFill>
              </a:rPr>
              <a:t>Зубчатые передачи</a:t>
            </a:r>
            <a:r>
              <a:rPr lang="ru-RU" sz="2200">
                <a:solidFill>
                  <a:srgbClr val="000000"/>
                </a:solidFill>
              </a:rPr>
              <a:t>. В зубчатых передачах масла высокой вязкости создают благоприятные условия для режима жидкостного трения. При возрастании вязкости улучшается способность масла защищать поверхности от истирания, задирания и выкрашивания, улучшаются демпфирующие свойства и снижаются коэффициенты трения между зубьями. Кроме того, с увеличением вязкости масла уменьшается утечка через уплотнения.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98475" y="865188"/>
            <a:ext cx="7556500" cy="1116012"/>
          </a:xfrm>
        </p:spPr>
        <p:txBody>
          <a:bodyPr/>
          <a:lstStyle/>
          <a:p>
            <a:pPr eaLnBrk="1" hangingPunct="1"/>
            <a:r>
              <a:rPr lang="ru-RU" sz="2900">
                <a:solidFill>
                  <a:srgbClr val="000000"/>
                </a:solidFill>
              </a:rPr>
              <a:t>Расход смазочного материала (г) для открытых передач определяется из выражения</a:t>
            </a:r>
            <a:br>
              <a:rPr lang="ru-RU" sz="2900">
                <a:solidFill>
                  <a:srgbClr val="000000"/>
                </a:solidFill>
              </a:rPr>
            </a:br>
            <a:endParaRPr lang="en-US" sz="290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480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800">
                <a:solidFill>
                  <a:srgbClr val="000000"/>
                </a:solidFill>
              </a:rPr>
              <a:t>Q</a:t>
            </a:r>
            <a:r>
              <a:rPr lang="ru-RU" sz="4800">
                <a:solidFill>
                  <a:srgbClr val="000000"/>
                </a:solidFill>
              </a:rPr>
              <a:t> = 0,</a:t>
            </a:r>
            <a:r>
              <a:rPr lang="en-US" sz="4800">
                <a:solidFill>
                  <a:srgbClr val="000000"/>
                </a:solidFill>
              </a:rPr>
              <a:t>l</a:t>
            </a:r>
            <a:r>
              <a:rPr lang="ru-RU" sz="4800">
                <a:solidFill>
                  <a:srgbClr val="000000"/>
                </a:solidFill>
              </a:rPr>
              <a:t>в(</a:t>
            </a:r>
            <a:r>
              <a:rPr lang="en-US" sz="4800">
                <a:solidFill>
                  <a:srgbClr val="000000"/>
                </a:solidFill>
              </a:rPr>
              <a:t>D</a:t>
            </a:r>
            <a:r>
              <a:rPr lang="ru-RU" sz="4800">
                <a:solidFill>
                  <a:srgbClr val="000000"/>
                </a:solidFill>
              </a:rPr>
              <a:t> + </a:t>
            </a:r>
            <a:r>
              <a:rPr lang="en-US" sz="4800">
                <a:solidFill>
                  <a:srgbClr val="000000"/>
                </a:solidFill>
              </a:rPr>
              <a:t>d</a:t>
            </a:r>
            <a:r>
              <a:rPr lang="ru-RU" sz="4800">
                <a:solidFill>
                  <a:srgbClr val="000000"/>
                </a:solidFill>
              </a:rPr>
              <a:t>),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endParaRPr lang="ru-RU" sz="2200" i="1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200" i="1">
                <a:solidFill>
                  <a:srgbClr val="000000"/>
                </a:solidFill>
              </a:rPr>
              <a:t>где в </a:t>
            </a:r>
            <a:r>
              <a:rPr lang="ru-RU" sz="2400"/>
              <a:t>–</a:t>
            </a:r>
            <a:r>
              <a:rPr lang="ru-RU" sz="2200" i="1">
                <a:solidFill>
                  <a:srgbClr val="000000"/>
                </a:solidFill>
              </a:rPr>
              <a:t> ширина зуба передачи, мм;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i="1">
                <a:solidFill>
                  <a:srgbClr val="000000"/>
                </a:solidFill>
              </a:rPr>
              <a:t>D</a:t>
            </a:r>
            <a:r>
              <a:rPr lang="ru-RU" sz="2200" i="1">
                <a:solidFill>
                  <a:srgbClr val="000000"/>
                </a:solidFill>
              </a:rPr>
              <a:t> + </a:t>
            </a:r>
            <a:r>
              <a:rPr lang="en-US" sz="2200" i="1">
                <a:solidFill>
                  <a:srgbClr val="000000"/>
                </a:solidFill>
              </a:rPr>
              <a:t>d</a:t>
            </a:r>
            <a:r>
              <a:rPr lang="ru-RU" sz="2200" i="1">
                <a:solidFill>
                  <a:srgbClr val="000000"/>
                </a:solidFill>
              </a:rPr>
              <a:t> </a:t>
            </a:r>
            <a:r>
              <a:rPr lang="ru-RU" sz="2400"/>
              <a:t>–</a:t>
            </a:r>
            <a:r>
              <a:rPr lang="ru-RU" sz="2200" i="1">
                <a:solidFill>
                  <a:srgbClr val="000000"/>
                </a:solidFill>
              </a:rPr>
              <a:t>сумма диаметров зубчатых колес, мм.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498475" y="434975"/>
            <a:ext cx="7556500" cy="5691188"/>
          </a:xfrm>
        </p:spPr>
        <p:txBody>
          <a:bodyPr/>
          <a:lstStyle/>
          <a:p>
            <a:pPr eaLnBrk="1" hangingPunct="1"/>
            <a:r>
              <a:rPr lang="ru-RU" sz="2200" b="1">
                <a:solidFill>
                  <a:srgbClr val="000000"/>
                </a:solidFill>
              </a:rPr>
              <a:t>Подшипники качения</a:t>
            </a:r>
            <a:r>
              <a:rPr lang="ru-RU" sz="2200">
                <a:solidFill>
                  <a:srgbClr val="000000"/>
                </a:solidFill>
              </a:rPr>
              <a:t>. Основной причиной выхода подшипников качения из строя является выкрашивание. В связи с этим при выборе для них смазочного материала исходят из достаточной его стабильности против окисления. Кроме того, для успешной работы подшипников важно обеспечить минимальные потери на трение в нем и предупредить нагрев. Это обстоятельство вынуждает смазывать подшипники маслами с относительно низкой рабочей вязкостью с учетом того, что чрезмерно малая вязкость может неблагоприятно влиять на долговечность подшипника по выкрашиванию. Целесообразно подбирать вязкость масла в зависимости от скоростных показателей. Номинальная вязкость масла для смазывания подшипников качения должна быть тем ниже, чем выше скорость подшипника, и тем выше, чем больше его эксплуатационная температура.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98475" y="865188"/>
            <a:ext cx="7556500" cy="1379537"/>
          </a:xfrm>
        </p:spPr>
        <p:txBody>
          <a:bodyPr/>
          <a:lstStyle/>
          <a:p>
            <a:pPr eaLnBrk="1" hangingPunct="1"/>
            <a:r>
              <a:rPr lang="ru-RU" sz="2400">
                <a:solidFill>
                  <a:srgbClr val="000000"/>
                </a:solidFill>
              </a:rPr>
              <a:t>Расход пластичных смазок (г/смену) для нормальных условий эксплуатации, когда смазку меняют в среднем через 6 мес., определяют, пользуясь выражением</a:t>
            </a:r>
            <a:br>
              <a:rPr lang="ru-RU" sz="2400">
                <a:solidFill>
                  <a:srgbClr val="000000"/>
                </a:solidFill>
              </a:rPr>
            </a:br>
            <a:r>
              <a:rPr lang="ru-RU" sz="2400">
                <a:solidFill>
                  <a:srgbClr val="000000"/>
                </a:solidFill>
              </a:rPr>
              <a:t> 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/>
          </a:p>
          <a:p>
            <a:pPr algn="ctr" eaLnBrk="1" hangingPunct="1">
              <a:buFont typeface="Wingdings" pitchFamily="2" charset="2"/>
              <a:buNone/>
            </a:pPr>
            <a:r>
              <a:rPr lang="en-US" sz="4300">
                <a:solidFill>
                  <a:srgbClr val="000000"/>
                </a:solidFill>
              </a:rPr>
              <a:t>Q</a:t>
            </a:r>
            <a:r>
              <a:rPr lang="ru-RU" sz="4300">
                <a:solidFill>
                  <a:srgbClr val="000000"/>
                </a:solidFill>
              </a:rPr>
              <a:t> = 0,0065</a:t>
            </a:r>
            <a:r>
              <a:rPr lang="en-US" sz="4300">
                <a:solidFill>
                  <a:srgbClr val="000000"/>
                </a:solidFill>
              </a:rPr>
              <a:t>d</a:t>
            </a:r>
            <a:r>
              <a:rPr lang="ru-RU" sz="2200">
                <a:solidFill>
                  <a:srgbClr val="000000"/>
                </a:solidFill>
              </a:rPr>
              <a:t>,                                                                                      </a:t>
            </a:r>
          </a:p>
          <a:p>
            <a:pPr eaLnBrk="1" hangingPunct="1">
              <a:buFont typeface="Wingdings" pitchFamily="2" charset="2"/>
              <a:buNone/>
            </a:pPr>
            <a:endParaRPr lang="ru-RU" sz="2200" i="1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200" i="1">
                <a:solidFill>
                  <a:srgbClr val="000000"/>
                </a:solidFill>
              </a:rPr>
              <a:t>где </a:t>
            </a:r>
            <a:r>
              <a:rPr lang="en-US" sz="2200" i="1">
                <a:solidFill>
                  <a:srgbClr val="000000"/>
                </a:solidFill>
              </a:rPr>
              <a:t>d</a:t>
            </a:r>
            <a:r>
              <a:rPr lang="ru-RU" sz="2200" i="1">
                <a:solidFill>
                  <a:srgbClr val="000000"/>
                </a:solidFill>
              </a:rPr>
              <a:t>, </a:t>
            </a:r>
            <a:r>
              <a:rPr lang="ru-RU" sz="2400"/>
              <a:t>–</a:t>
            </a:r>
            <a:r>
              <a:rPr lang="ru-RU" sz="2200" i="1">
                <a:solidFill>
                  <a:srgbClr val="000000"/>
                </a:solidFill>
              </a:rPr>
              <a:t> внутренний диаметр подшипника </a:t>
            </a:r>
            <a:r>
              <a:rPr lang="en-US" sz="2200" i="1">
                <a:solidFill>
                  <a:srgbClr val="000000"/>
                </a:solidFill>
              </a:rPr>
              <a:t> </a:t>
            </a:r>
            <a:r>
              <a:rPr lang="ru-RU" sz="2200" i="1">
                <a:solidFill>
                  <a:srgbClr val="000000"/>
                </a:solidFill>
              </a:rPr>
              <a:t>качения, мм.</a:t>
            </a:r>
          </a:p>
          <a:p>
            <a:pPr eaLnBrk="1" hangingPunct="1"/>
            <a:endParaRPr 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434975"/>
            <a:ext cx="7556500" cy="56911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378" b="1" dirty="0">
                <a:solidFill>
                  <a:srgbClr val="000000"/>
                </a:solidFill>
              </a:rPr>
              <a:t>Подшипники скольжения. </a:t>
            </a:r>
            <a:r>
              <a:rPr lang="ru-RU" sz="2378" dirty="0">
                <a:solidFill>
                  <a:srgbClr val="000000"/>
                </a:solidFill>
              </a:rPr>
              <a:t>Выбор масел для подшипников скольжения основывается на вязкости, обеспечивающей максимальную грузоподъемность при минимальном коэффициенте трения. В масло целесообразно прибавлять антикоррозионные присадки, способные предотвратить или ослабить коррозионный износ подшипников.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378" dirty="0">
                <a:solidFill>
                  <a:srgbClr val="000000"/>
                </a:solidFill>
              </a:rPr>
              <a:t>Обычно смазочный материал для подшипников скольжения выбирают с учетом величины удельного давления вала, окружной скорости и температуры внешней среды. Применение находят все виды смазочных материалов: моторные, трансмиссионные и пластичные. Для подшипников, работающих в условиях влажной и запыленной среды, применяются пластичные смазки, которые хорошо запол­няют все зазоры и препятствуют проникновению пыли и влаги из внешней среды к местам трения.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98475" y="865188"/>
            <a:ext cx="7556500" cy="1116012"/>
          </a:xfrm>
        </p:spPr>
        <p:txBody>
          <a:bodyPr/>
          <a:lstStyle/>
          <a:p>
            <a:pPr eaLnBrk="1" hangingPunct="1"/>
            <a:r>
              <a:rPr lang="ru-RU" sz="2700">
                <a:solidFill>
                  <a:srgbClr val="000000"/>
                </a:solidFill>
              </a:rPr>
              <a:t>Расход смазочного материала (г/мин) для рассматриваемых подшипников определяется из выражения</a:t>
            </a:r>
            <a:br>
              <a:rPr lang="ru-RU" sz="2700">
                <a:solidFill>
                  <a:srgbClr val="000000"/>
                </a:solidFill>
              </a:rPr>
            </a:br>
            <a:endParaRPr lang="en-US" sz="2700">
              <a:solidFill>
                <a:srgbClr val="0000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430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300">
                <a:solidFill>
                  <a:srgbClr val="000000"/>
                </a:solidFill>
              </a:rPr>
              <a:t>Q</a:t>
            </a:r>
            <a:r>
              <a:rPr lang="ru-RU" sz="4300">
                <a:solidFill>
                  <a:srgbClr val="000000"/>
                </a:solidFill>
              </a:rPr>
              <a:t>=</a:t>
            </a:r>
            <a:r>
              <a:rPr lang="en-US" sz="4300">
                <a:solidFill>
                  <a:srgbClr val="000000"/>
                </a:solidFill>
              </a:rPr>
              <a:t>d</a:t>
            </a:r>
            <a:r>
              <a:rPr lang="ru-RU" sz="4300">
                <a:solidFill>
                  <a:srgbClr val="000000"/>
                </a:solidFill>
              </a:rPr>
              <a:t>4/30000</a:t>
            </a:r>
            <a:r>
              <a:rPr lang="en-US" sz="4300">
                <a:solidFill>
                  <a:srgbClr val="000000"/>
                </a:solidFill>
              </a:rPr>
              <a:t>l</a:t>
            </a:r>
            <a:r>
              <a:rPr lang="ru-RU" sz="4300" baseline="30000">
                <a:solidFill>
                  <a:srgbClr val="000000"/>
                </a:solidFill>
              </a:rPr>
              <a:t>2</a:t>
            </a:r>
            <a:endParaRPr lang="ru-RU" sz="430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sz="220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200">
                <a:solidFill>
                  <a:srgbClr val="000000"/>
                </a:solidFill>
              </a:rPr>
              <a:t>	    </a:t>
            </a:r>
            <a:r>
              <a:rPr lang="ru-RU" sz="2200" i="1">
                <a:solidFill>
                  <a:srgbClr val="000000"/>
                </a:solidFill>
              </a:rPr>
              <a:t>где </a:t>
            </a:r>
            <a:r>
              <a:rPr lang="en-US" sz="2200" i="1">
                <a:solidFill>
                  <a:srgbClr val="000000"/>
                </a:solidFill>
              </a:rPr>
              <a:t>d</a:t>
            </a:r>
            <a:r>
              <a:rPr lang="ru-RU" sz="2200" i="1">
                <a:solidFill>
                  <a:srgbClr val="000000"/>
                </a:solidFill>
              </a:rPr>
              <a:t> </a:t>
            </a:r>
            <a:r>
              <a:rPr lang="ru-RU" sz="2400"/>
              <a:t>–</a:t>
            </a:r>
            <a:r>
              <a:rPr lang="ru-RU" sz="2200" i="1">
                <a:solidFill>
                  <a:srgbClr val="000000"/>
                </a:solidFill>
              </a:rPr>
              <a:t> диаметр шейки или цапфы вала, м;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200" i="1">
                <a:solidFill>
                  <a:srgbClr val="000000"/>
                </a:solidFill>
              </a:rPr>
              <a:t>       1 </a:t>
            </a:r>
            <a:r>
              <a:rPr lang="ru-RU" sz="2400"/>
              <a:t>–</a:t>
            </a:r>
            <a:r>
              <a:rPr lang="ru-RU" sz="2200" i="1">
                <a:solidFill>
                  <a:srgbClr val="000000"/>
                </a:solidFill>
              </a:rPr>
              <a:t> длина шейки или цапфы вала, м;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200" i="1">
                <a:solidFill>
                  <a:srgbClr val="000000"/>
                </a:solidFill>
              </a:rPr>
              <a:t>       г </a:t>
            </a:r>
            <a:r>
              <a:rPr lang="ru-RU" sz="2400"/>
              <a:t>–</a:t>
            </a:r>
            <a:r>
              <a:rPr lang="ru-RU" sz="2200" i="1">
                <a:solidFill>
                  <a:srgbClr val="000000"/>
                </a:solidFill>
              </a:rPr>
              <a:t> вязкость смазочного материала.</a:t>
            </a:r>
          </a:p>
          <a:p>
            <a:pPr eaLnBrk="1" hangingPunct="1">
              <a:buFont typeface="Wingdings" pitchFamily="2" charset="2"/>
              <a:buNone/>
            </a:pPr>
            <a:endParaRPr 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144963"/>
          </a:xfrm>
        </p:spPr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В целом при выборе смазочного материала и выполнении смазочных работ следует руководствоваться инструкциями и указаниями заводов-изготовителей конкретных машин, более полно учитывающими их особенности.</a:t>
            </a:r>
            <a:r>
              <a:rPr lang="ru-RU" sz="2400"/>
              <a:t> 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Заводы-изготовители для каждой машины разрабатывают таблицы смазки, в которых указываются места смазывания, применяемые смазочные материалы, количество одновременной подачи смазочных материалов к тем или другим сборочным единицам, периодичность и способы смазывания.</a:t>
            </a:r>
          </a:p>
          <a:p>
            <a:pPr eaLnBrk="1" hangingPunct="1"/>
            <a:endParaRPr lang="ru-RU" sz="2200">
              <a:solidFill>
                <a:srgbClr val="000000"/>
              </a:solidFill>
            </a:endParaRPr>
          </a:p>
          <a:p>
            <a:pPr eaLnBrk="1" hangingPunct="1"/>
            <a:endParaRPr lang="ru-RU" sz="2200">
              <a:solidFill>
                <a:srgbClr val="000000"/>
              </a:solidFill>
            </a:endParaRP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Основное назначение смазочных материалов 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 снизить износ сопряженных деталей машин. Помимо снижения износа, что является прямой функцией смазочных материалов, последние должны отводить тепло из зоны трения, а также защищать смазываемые поверхности от коррозии 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Определенный интерес представляет влияние смазочного материала на работу некоторых подвижных сочленений машин.</a:t>
            </a:r>
          </a:p>
          <a:p>
            <a:pPr eaLnBrk="1" hangingPunct="1"/>
            <a:endParaRPr lang="en-US"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300" b="1" dirty="0"/>
              <a:t>Влияние смазочного материала на работу зубчатых передач</a:t>
            </a:r>
            <a:br>
              <a:rPr lang="ru-RU" dirty="0"/>
            </a:b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586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200">
                <a:solidFill>
                  <a:srgbClr val="000000"/>
                </a:solidFill>
              </a:rPr>
              <a:t>		Характер скольжения на профилях зубьев </a:t>
            </a:r>
            <a:r>
              <a:rPr lang="ru-RU" sz="2400"/>
              <a:t>–</a:t>
            </a:r>
            <a:r>
              <a:rPr lang="ru-RU" sz="2200">
                <a:solidFill>
                  <a:srgbClr val="000000"/>
                </a:solidFill>
              </a:rPr>
              <a:t> один из основных факторов, определяющих возможность образования несущего масляного слоя и, следовательно, износ.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20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220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220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220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200">
                <a:solidFill>
                  <a:srgbClr val="000000"/>
                </a:solidFill>
              </a:rPr>
              <a:t>Рисунок 1. Схема эвольвентного зацепления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2200">
              <a:solidFill>
                <a:srgbClr val="000000"/>
              </a:solidFill>
            </a:endParaRPr>
          </a:p>
        </p:txBody>
      </p:sp>
      <p:pic>
        <p:nvPicPr>
          <p:cNvPr id="25604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4738" y="3133725"/>
            <a:ext cx="37211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solidFill>
                  <a:srgbClr val="000000"/>
                </a:solidFill>
              </a:rPr>
              <a:t>Неблагоприятные условия </a:t>
            </a:r>
            <a:endParaRPr lang="en-US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Неблагоприятными условиями для работы зубчатых передач являются недостаточная или слишком большая вязкость смазочного материала, а также его загрязнение абразивными частицами.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При отсутствии неблагоприятных условий после некоторого периода приработки зубчатых колес устанавливается жидкостное трение, которое можно стимулировать применением масла с присадками, способными нивелировать микрорельеф поверхностей трения.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/>
              <a:t>Влияние смазочного материала на работу подшипников</a:t>
            </a:r>
            <a:br>
              <a:rPr lang="ru-RU" dirty="0"/>
            </a:b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200">
                <a:solidFill>
                  <a:srgbClr val="000000"/>
                </a:solidFill>
              </a:rPr>
              <a:t>Подшипники качения в обычных условиях не могут работать без смазочного материала, так как в них имеет место скольжение между телами качения, кольцами и сепараторами.</a:t>
            </a:r>
          </a:p>
          <a:p>
            <a:pPr eaLnBrk="1" hangingPunct="1"/>
            <a:r>
              <a:rPr lang="ru-RU" sz="2200">
                <a:solidFill>
                  <a:srgbClr val="000000"/>
                </a:solidFill>
              </a:rPr>
              <a:t>Жидкостное трение в подшипниках качения наблюдается при больших оборотах и низких нагрузках, в частности, при вращении вхолостую, т. е. в тех случаях, когда нагрузки создаются лишь массой вращающихся деталей. При работе подшипников качения со значительными нагрузками возможность жидкостного трения практически исключается.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/>
              <a:t>Обычными видами износа подшипников качения является:</a:t>
            </a:r>
            <a:br>
              <a:rPr lang="ru-RU"/>
            </a:b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4" y="1981200"/>
          <a:ext cx="7556313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/>
              <a:t>При смазывании подшипников маслами без содержания механических примесей возможны такие виды износа:</a:t>
            </a:r>
            <a:endParaRPr lang="en-US" sz="26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4" y="1981200"/>
          <a:ext cx="7939571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/>
              <a:t>Смазочные материалы</a:t>
            </a:r>
            <a:r>
              <a:rPr lang="ru-RU" sz="2800"/>
              <a:t> в зависимости от основных признаков принято разделять на ряд групп.</a:t>
            </a:r>
            <a:br>
              <a:rPr lang="ru-RU" sz="2800"/>
            </a:br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488" y="1981200"/>
            <a:ext cx="8437562" cy="46037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>
                <a:solidFill>
                  <a:srgbClr val="000000"/>
                </a:solidFill>
              </a:rPr>
              <a:t>		</a:t>
            </a:r>
            <a:r>
              <a:rPr lang="ru-RU" sz="2595" dirty="0">
                <a:solidFill>
                  <a:srgbClr val="000000"/>
                </a:solidFill>
              </a:rPr>
              <a:t>По происхождению или исходному сырью для получения различают следующие группы смазочных материалов.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595" dirty="0">
                <a:solidFill>
                  <a:srgbClr val="000000"/>
                </a:solidFill>
              </a:rPr>
              <a:t>Минеральные (нефтяные), получаемые в результате соответствующей переработки нефти, которые в зависимости от способа их получения подразделяются на дестиллятные, остаточные и компаундированные (смешанные).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595" dirty="0">
                <a:solidFill>
                  <a:srgbClr val="000000"/>
                </a:solidFill>
              </a:rPr>
              <a:t>Растительные и животные масла имеют органическое происхождение.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595" dirty="0">
                <a:solidFill>
                  <a:srgbClr val="000000"/>
                </a:solidFill>
              </a:rPr>
              <a:t>Органические масла обладают лучшими смазочными свойствами, но имеют низкую температурную устойчивость по сравнению с нефтяными. Поэтому часто применяют смеси этих смазочных материалов.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595" dirty="0">
                <a:solidFill>
                  <a:srgbClr val="000000"/>
                </a:solidFill>
              </a:rPr>
              <a:t>Синтетические масла получают из самого различного исходного материала и различными методами. Эти масла характеризуются заданными свойствами и используются в ответственных узлах трения </a:t>
            </a:r>
            <a:endParaRPr lang="en-US" sz="2595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62</TotalTime>
  <Words>1743</Words>
  <Application>Microsoft Office PowerPoint</Application>
  <PresentationFormat>Экран (4:3)</PresentationFormat>
  <Paragraphs>111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Segoe UI Webfont</vt:lpstr>
      <vt:lpstr>Times New Roman</vt:lpstr>
      <vt:lpstr>Wingdings</vt:lpstr>
      <vt:lpstr>Advantage</vt:lpstr>
      <vt:lpstr>Презентация PowerPoint</vt:lpstr>
      <vt:lpstr>Влияние смазочных материалов на надежность машин </vt:lpstr>
      <vt:lpstr>Презентация PowerPoint</vt:lpstr>
      <vt:lpstr>Влияние смазочного материала на работу зубчатых передач </vt:lpstr>
      <vt:lpstr>Неблагоприятные условия </vt:lpstr>
      <vt:lpstr>Влияние смазочного материала на работу подшипников </vt:lpstr>
      <vt:lpstr>Обычными видами износа подшипников качения является: </vt:lpstr>
      <vt:lpstr>При смазывании подшипников маслами без содержания механических примесей возможны такие виды износа:</vt:lpstr>
      <vt:lpstr>Смазочные материалы в зависимости от основных признаков принято разделять на ряд групп. </vt:lpstr>
      <vt:lpstr>По агрегатному состоянию смазочные материалы подразделяются на:</vt:lpstr>
      <vt:lpstr>По назначению смазочные материалы разделяют на:</vt:lpstr>
      <vt:lpstr>Моторные масла </vt:lpstr>
      <vt:lpstr>Презентация PowerPoint</vt:lpstr>
      <vt:lpstr>Моторные масла характеризуются физико-химическими и эксплуатационными показателями качества. </vt:lpstr>
      <vt:lpstr>Презентация PowerPoint</vt:lpstr>
      <vt:lpstr>Трансмиссионные масла </vt:lpstr>
      <vt:lpstr>Трансмиссионные масла характеризуются определенными свойствами. </vt:lpstr>
      <vt:lpstr>Презентация PowerPoint</vt:lpstr>
      <vt:lpstr>Смазывание машин и их типовых сборочных единиц </vt:lpstr>
      <vt:lpstr>Выбор смазочного материала для различных сопряжений характеризуется следующими особенностями. </vt:lpstr>
      <vt:lpstr>Расход смазочного материала (г) для открытых передач определяется из выражения </vt:lpstr>
      <vt:lpstr>Презентация PowerPoint</vt:lpstr>
      <vt:lpstr>Расход пластичных смазок (г/смену) для нормальных условий эксплуатации, когда смазку меняют в среднем через 6 мес., определяют, пользуясь выражением  </vt:lpstr>
      <vt:lpstr>Презентация PowerPoint</vt:lpstr>
      <vt:lpstr>Расход смазочного материала (г/мин) для рассматриваемых подшипников определяется из выражения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Смазочные материалы, специальные жидкости и смазывание машин</dc:title>
  <dc:creator>Бану Ахметова</dc:creator>
  <cp:lastModifiedBy>Nurbol Kamzanov</cp:lastModifiedBy>
  <cp:revision>11</cp:revision>
  <dcterms:created xsi:type="dcterms:W3CDTF">2012-11-27T03:27:45Z</dcterms:created>
  <dcterms:modified xsi:type="dcterms:W3CDTF">2021-12-04T15:28:18Z</dcterms:modified>
</cp:coreProperties>
</file>