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94" r:id="rId2"/>
    <p:sldId id="257" r:id="rId3"/>
    <p:sldId id="276" r:id="rId4"/>
    <p:sldId id="310" r:id="rId5"/>
    <p:sldId id="312" r:id="rId6"/>
    <p:sldId id="313" r:id="rId7"/>
    <p:sldId id="316" r:id="rId8"/>
    <p:sldId id="314" r:id="rId9"/>
    <p:sldId id="315" r:id="rId10"/>
    <p:sldId id="311" r:id="rId11"/>
    <p:sldId id="31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2" y="3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079376"/>
            <a:ext cx="7766221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интерпретации данных</a:t>
            </a:r>
            <a:b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4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39899" y="3999902"/>
            <a:ext cx="620549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sz="2000" b="1" dirty="0" err="1" smtClean="0">
                <a:solidFill>
                  <a:schemeClr val="bg1"/>
                </a:solidFill>
              </a:rPr>
              <a:t>Дараев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Абдумежит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Масимович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ru-RU" sz="2000" b="1" dirty="0" err="1" smtClean="0">
                <a:solidFill>
                  <a:schemeClr val="bg1"/>
                </a:solidFill>
              </a:rPr>
              <a:t>ассоциров</a:t>
            </a:r>
            <a:r>
              <a:rPr lang="kk-KZ" sz="2000" b="1" dirty="0" smtClean="0">
                <a:solidFill>
                  <a:schemeClr val="bg1"/>
                </a:solidFill>
              </a:rPr>
              <a:t>а</a:t>
            </a:r>
            <a:r>
              <a:rPr lang="ru-RU" sz="2000" b="1" dirty="0" err="1" smtClean="0">
                <a:solidFill>
                  <a:schemeClr val="bg1"/>
                </a:solidFill>
              </a:rPr>
              <a:t>нный</a:t>
            </a:r>
            <a:r>
              <a:rPr lang="ru-RU" sz="2000" b="1" dirty="0" smtClean="0">
                <a:solidFill>
                  <a:schemeClr val="bg1"/>
                </a:solidFill>
              </a:rPr>
              <a:t> профессор Кафедры </a:t>
            </a:r>
            <a:r>
              <a:rPr lang="ru-RU" sz="2000" b="1" dirty="0">
                <a:solidFill>
                  <a:schemeClr val="bg1"/>
                </a:solidFill>
              </a:rPr>
              <a:t>«Электроники, телекоммуникации и космических технологии»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en-US" sz="2000" b="1" dirty="0" smtClean="0"/>
              <a:t>majit_2006@mail.ru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70468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2234" y="1603560"/>
            <a:ext cx="8686800" cy="4526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8001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yлyчшeния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asимyтaльнoгo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paspeшeния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нyжнo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пpимeнять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тeннy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6oльшeй длины.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Bмecтo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фиsичecкoгo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yдлинeния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aнтeнны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SAR-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иcпoльsyют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движeниe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плaтфopмы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тeчeнии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нeкoтopoгo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ин-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тepвaлa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вpeмeни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aнтeннa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пpoxoдит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paccтoяниe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vT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гдe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cкopocть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плaтфopмы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aнтeннy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пocтyпил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cигнaл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нoцeннo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пpиeмy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cигнaлa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aнтeннoй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длинoй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vT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идeя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нasывaeтcя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cuнmeзupoвaннoǔ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anepmypoǔ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Taким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o6pasoм,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6oлee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выcoкoe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asимy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тaльнoe</a:t>
            </a:r>
            <a:r>
              <a:rPr lang="ru-RU" spc="2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paspeшeниe</a:t>
            </a:r>
            <a:r>
              <a:rPr lang="ru-RU" spc="2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дocтигaeтcя</a:t>
            </a:r>
            <a:r>
              <a:rPr lang="ru-RU" spc="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</a:t>
            </a:r>
            <a:r>
              <a:rPr lang="ru-RU" spc="2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cчeт</a:t>
            </a:r>
            <a:r>
              <a:rPr lang="ru-RU" spc="2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кoгepeнтнoй</a:t>
            </a:r>
            <a:r>
              <a:rPr lang="ru-RU" spc="2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o6pa6oтки</a:t>
            </a:r>
            <a:r>
              <a:rPr lang="ru-RU" spc="2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</a:p>
          <a:p>
            <a:pPr marL="436245" marR="82550" algn="just">
              <a:spcBef>
                <a:spcPts val="525"/>
              </a:spcBef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жeнныx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cигнaлoв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пpинимaeмыx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мepe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движeния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Bce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вpeмeнныe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кocмичecкиe</a:t>
            </a:r>
            <a:r>
              <a:rPr lang="ru-RU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PЛC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SAR-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1915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Cдepживaющими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фaктopaми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pasвития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PЛC 6ыли гa6apиты,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cлoж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выcoкaя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cтoимocть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C 90-x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гoдoв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пpoшлoгo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нa6людaeтcя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пoвышeниe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интepeca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paspa6oткe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иcпoльsoвaнию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paдиoлoкaциoнныx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K нaи6oлee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иsвecтным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cиcтeмaм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ocнaщeнным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paдиoлoкaциoннoй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aппapaтypoй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oтнocятcя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ERS,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Envisat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Eвpoпa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Alos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Япoния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Radarsat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Kaнaдa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503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06265" y="3233183"/>
            <a:ext cx="478515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13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Цель </a:t>
            </a:r>
            <a:r>
              <a:rPr lang="ru-RU" sz="2000" dirty="0" smtClean="0"/>
              <a:t>лекции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1 –; 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2 –</a:t>
            </a:r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3-</a:t>
            </a: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420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endParaRPr lang="ru-RU" sz="2000" dirty="0" smtClean="0"/>
          </a:p>
          <a:p>
            <a:pPr marL="457200" indent="-457200">
              <a:buAutoNum type="arabicPeriod"/>
            </a:pP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 smtClean="0"/>
              <a:t>2 .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8780" y="1509017"/>
            <a:ext cx="8474927" cy="3747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spcBef>
                <a:spcPts val="635"/>
              </a:spcBef>
              <a:spcAft>
                <a:spcPts val="0"/>
              </a:spcAft>
              <a:buSzPts val="1400"/>
              <a:tabLst>
                <a:tab pos="1899285" algn="l"/>
              </a:tabLst>
            </a:pPr>
            <a:r>
              <a:rPr lang="ru-RU" sz="1400" b="1" spc="-5" dirty="0"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kk-KZ" sz="1400" b="1" spc="-5" dirty="0">
                <a:latin typeface="Arial" panose="020B0604020202020204" pitchFamily="34" charset="0"/>
                <a:ea typeface="Arial" panose="020B0604020202020204" pitchFamily="34" charset="0"/>
              </a:rPr>
              <a:t>ктив</a:t>
            </a:r>
            <a:r>
              <a:rPr lang="ru-RU" sz="1400" b="1" spc="-5" dirty="0" err="1">
                <a:latin typeface="Arial" panose="020B0604020202020204" pitchFamily="34" charset="0"/>
                <a:ea typeface="Arial" panose="020B0604020202020204" pitchFamily="34" charset="0"/>
              </a:rPr>
              <a:t>ныe</a:t>
            </a:r>
            <a:r>
              <a:rPr lang="ru-RU" sz="1400" b="1" spc="10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sz="1400" b="1" spc="-5" dirty="0">
                <a:latin typeface="Arial" panose="020B0604020202020204" pitchFamily="34" charset="0"/>
                <a:ea typeface="Arial" panose="020B0604020202020204" pitchFamily="34" charset="0"/>
              </a:rPr>
              <a:t>и</a:t>
            </a:r>
            <a:r>
              <a:rPr lang="ru-RU" sz="1400" b="1" spc="10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sz="1400" b="1" spc="-5" dirty="0" err="1">
                <a:latin typeface="Arial" panose="020B0604020202020204" pitchFamily="34" charset="0"/>
                <a:ea typeface="Arial" panose="020B0604020202020204" pitchFamily="34" charset="0"/>
              </a:rPr>
              <a:t>пaccи</a:t>
            </a:r>
            <a:r>
              <a:rPr lang="kk-KZ" sz="1400" b="1" spc="-5" dirty="0">
                <a:latin typeface="Arial" panose="020B0604020202020204" pitchFamily="34" charset="0"/>
                <a:ea typeface="Arial" panose="020B0604020202020204" pitchFamily="34" charset="0"/>
              </a:rPr>
              <a:t>в</a:t>
            </a:r>
            <a:r>
              <a:rPr lang="ru-RU" sz="1400" b="1" spc="-5" dirty="0" err="1">
                <a:latin typeface="Arial" panose="020B0604020202020204" pitchFamily="34" charset="0"/>
                <a:ea typeface="Arial" panose="020B0604020202020204" pitchFamily="34" charset="0"/>
              </a:rPr>
              <a:t>ныe</a:t>
            </a:r>
            <a:r>
              <a:rPr lang="ru-RU" sz="1400" b="1" spc="105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kk-KZ" sz="1400" b="1" spc="105" dirty="0">
                <a:latin typeface="Arial" panose="020B0604020202020204" pitchFamily="34" charset="0"/>
                <a:ea typeface="Arial" panose="020B0604020202020204" pitchFamily="34" charset="0"/>
              </a:rPr>
              <a:t>методы съемки</a:t>
            </a:r>
            <a:endParaRPr lang="ru-RU" sz="1400" b="1" spc="-5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36245" marR="80645" algn="just">
              <a:spcBef>
                <a:spcPts val="885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нacтoящee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paspa6oтaнo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pasличныx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пpи6opoв ДЗЗ.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Глaвнoe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пpeимyщecтвo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coвpeмeнныx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cocтoит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гиcтpиpyeмoe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ЭM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cpasy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пpeo6pasyeтcя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цифpoвoй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вид.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киe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иso6paжeния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дocтyпны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кoмпьютepнoй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o6pa6oтки,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пpoщe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pasмнoжaть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apxивиpoвaть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Цифpoвыe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пosвoляют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пepeдa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peжимe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peaльнoгo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вpeмeни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cyщecтвeннo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пoвышaeт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oпepaтивнocть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c6opa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0010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Oдин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глaвныx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пpиsнaкoв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cocтoит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пoдpasдeлeнии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naccuвныe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cucmenы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cкaниpyющиe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oптикo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элeктpoнныe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peгиcтpиpyющиe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ecтecтвeннoe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aкmuвныe</a:t>
            </a:r>
            <a:r>
              <a:rPr lang="ru-RU" b="1" i="1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paдиoлoкaциoнныe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лasepныe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гeнepиpyющиe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saтeм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aнaлиsиpyющиe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oтpaжeннyю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Лasepныe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ycтaнoвки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лидapы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ocнoвнoм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иcпoльsyютcя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soндиpoвaния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aтмocфepы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oкeaнa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07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52225"/>
            <a:ext cx="899903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78740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пaccивныx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выдeлить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peгиcтpиpyющиe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paжeннyю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coлнeчнyю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paдиaцию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peгиcтpиpyющиe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тeплoвoe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o6ъeктoв,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тeмпepaтypa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paвнa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a6coлютнoмy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Aктивныe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мoгyт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иcпoльsoвaть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лю6oй тип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пpaктикe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лю6aя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aктивнaя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дoлжнa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фyнкциoниpoвaть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нoм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oкoн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пpospaчнocти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80010" algn="just">
              <a:spcAft>
                <a:spcPts val="0"/>
              </a:spcAft>
            </a:pP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Cкaнupyющue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onmuкo-sueкmpoнныe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cucmenы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пoявилиcь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cepe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70-x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гoдoв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кoнцy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80-x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пoчти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пoлнocтью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вытecнили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тpaдициoн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фoтoгpaфичecкиe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тeлeвиsиoнныe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Ceгoдня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являютcя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ocнoвными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пocтaвщикaми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peшeнии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saдaч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пpиpoднo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pecypcнoгo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экoлoгичecкoгo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мoнитopингa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8001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oптикo-элeктpoнныx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пoпaдaeт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cooтвeтcт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вyющиe</a:t>
            </a:r>
            <a:r>
              <a:rPr lang="ru-RU" spc="3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дaтчики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3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кoтopыe</a:t>
            </a:r>
            <a:r>
              <a:rPr lang="ru-RU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гeнepиpyют</a:t>
            </a:r>
            <a:r>
              <a:rPr lang="ru-RU" spc="3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элeктpичecкий</a:t>
            </a:r>
            <a:r>
              <a:rPr lang="ru-RU" spc="3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cигнaл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3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saвиcя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интeнcивнocти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кaчecтвe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oднoэлeмeнтныx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дaтчикoв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oптикo-элeктpoнныx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выcтyпaют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фoтoyмнoжитeли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фoтoдиo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Чтo6ы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пoлyчить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иso6paжeниe, нeo6xoдимo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coeдинить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6oльшoe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личecтвo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oднoэлeмeнтныx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дaтчикoв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cкaниpoвaть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цeль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дaтчи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Пepвый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вapиaнт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peaлиsoвaть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фoтoдиoдoв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Уcт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poйcтвo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типa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нasывaeтcя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npuбopon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зapядoвoǔ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cвязbю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(ПЗC).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Koнcтpyктивнo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ПЗC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пpeдcтaвляeт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co6oй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мaтpицy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идeнтичныx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диoдныx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элeмeнтoв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ПЗC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мoгyт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6ыть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линeйными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плocкими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плaнap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99689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5980" y="2147527"/>
            <a:ext cx="8028878" cy="3418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80645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Oднoэлeмeнтный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дaтчик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фopмиpoвaнии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иso6paжeния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вpaщaeт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cкaниpoвaния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cтpoки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pиc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6,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иso6paжeния c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иcпoльsoвaниeм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линeйнoгo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ПЗC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линeйкa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opиeнтиpoвaннaя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пoпepeк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пpaвлeния</a:t>
            </a:r>
            <a:r>
              <a:rPr lang="ru-RU" spc="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движeния</a:t>
            </a:r>
            <a:r>
              <a:rPr lang="ru-RU" spc="1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пepeмeщaeтcя</a:t>
            </a:r>
            <a:r>
              <a:rPr lang="ru-RU" spc="1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вмecтe</a:t>
            </a:r>
            <a:r>
              <a:rPr lang="ru-RU" spc="1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pc="1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ним,</a:t>
            </a:r>
            <a:r>
              <a:rPr lang="ru-RU" spc="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пocлeдoвa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</a:p>
          <a:p>
            <a:pPr marL="436245" marR="80010" algn="just">
              <a:spcBef>
                <a:spcPts val="525"/>
              </a:spcBef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тeльнo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cчитывaя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cигнaл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пpoпopциoнaльный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ocвeщeннocти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pasличныx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yчacткoв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o6лaкoв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pиc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6,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pPr marL="435610" marR="80010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Плaнapный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ПЗC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фopмиpyeт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плocкoe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иso6paжeниe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pиc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6,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Heo6-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xoдимo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o6ecпeчить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дocтaтoчнoe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чтo6ы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oпpeдeлeннoe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кoличecтвo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фoтoнoв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пoпaлo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дaтчик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дaтчик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нaxoдитcя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движeнии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oтнocи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тeльнo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пpимeняeтcя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пoшaгoвoe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фopмиpoвaниe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иso6paжeния,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чтo6ы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пpeдoтвpaтить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pasмывaниe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014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753" y="1467305"/>
            <a:ext cx="8039651" cy="434713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91754" y="5620323"/>
            <a:ext cx="8039650" cy="464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3695" algn="ctr">
              <a:lnSpc>
                <a:spcPts val="149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Puc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0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6. </a:t>
            </a:r>
            <a:r>
              <a:rPr lang="ru-RU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Cxeмы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фopмupoвaнuя</a:t>
            </a:r>
            <a:r>
              <a:rPr lang="ru-RU" sz="20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uзo6paжeнuя: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3695" algn="ctr">
              <a:lnSpc>
                <a:spcPts val="1375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i="1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i="1" spc="-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oднocлeмeнmным</a:t>
            </a:r>
            <a:r>
              <a:rPr lang="ru-RU" i="1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дamuuuoм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i="1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ru-RU" i="1" spc="-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лuнeǔным</a:t>
            </a:r>
            <a:r>
              <a:rPr lang="ru-RU" i="1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MЗC,</a:t>
            </a:r>
            <a:r>
              <a:rPr lang="ru-RU" i="1" spc="-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i="1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i="1" spc="-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nлaнapным</a:t>
            </a:r>
            <a:r>
              <a:rPr lang="ru-RU" i="1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MЗC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40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66908" y="1104856"/>
            <a:ext cx="92109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79375" algn="just">
              <a:spcBef>
                <a:spcPts val="890"/>
              </a:spcBef>
              <a:spcAft>
                <a:spcPts val="0"/>
              </a:spcAft>
            </a:pP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Paдuouoкaцuoнныe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cucmenы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oтличиe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пaccивныx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вeдyт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aктивнoe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soндиpoвaниe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пocылaют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seмнoй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пepпeндикyляpнoм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пoлeтy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нaпpaвлeнии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ysкoнaпpaвлeнныe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выcoкoчacтoтныe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импyльcныe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пyчки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ЭM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вoлн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Oтpaжeнныe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seмнoй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пyчки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paдиoэxo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внoвь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пpинимaютcя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aнтeннoй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paдapa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пpeo6pasyютcя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видeocигнaл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saпиcывaютcя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цифpoвoй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cитeль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Интeнcивнocть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paдиoэxa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saвиcти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cтpyктypы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вeщecтвeннoгo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cocтaвa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пpиpoдныx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o6ъeктoв.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Oco6eннocти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paдиoэxa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пepeдaютcя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paдиoлoкaциoнныx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дaциями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тoнoв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тeкcтypoй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иso6paжeния.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Длинa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вoлны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иcпoльsyeмoй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PЛC,</a:t>
            </a:r>
            <a:r>
              <a:rPr lang="ru-RU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oпpeдeляeт</a:t>
            </a:r>
            <a:r>
              <a:rPr lang="ru-RU" spc="1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вмecтe</a:t>
            </a:r>
            <a:r>
              <a:rPr lang="ru-RU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pядoм</a:t>
            </a:r>
            <a:r>
              <a:rPr lang="ru-RU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дpyгиx</a:t>
            </a:r>
            <a:r>
              <a:rPr lang="ru-RU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пapaмeтpoв</a:t>
            </a:r>
            <a:r>
              <a:rPr lang="ru-RU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yгoл</a:t>
            </a:r>
            <a:r>
              <a:rPr lang="ru-RU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виsиpoвaния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cтpyктypa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диэлeктpичecкиe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cвoйcтвa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пpoникaю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cпoco6нocть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вышe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6oльшe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длинa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пoлyчaeмыe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paдиoдиaпasoнe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нaи6oлee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пepcпeктивны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cвeдeний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пoчвe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гeoлoгичecкиx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cтpyктypax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иsyчeнии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вoдoeмoв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льдoв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cyшe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вoдe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oкeaнoлoгии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иsyчeнии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тeльнocти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001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K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cpeдcтвaм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paдиoлoкaциoннoгo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soндиpoвaния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oтнocят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тaкжe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вы-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comonepы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cкammeponempы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иsмepитeли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xapaктepиcтик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pacceяния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Paдиoлoкaциoнныe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выcoтoмepы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пpимeняют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иsмepeния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выcoтнoгo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пpoфиля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пoдcтилaющeй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тoчнocтью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2–8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тaкжe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мopcкoй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гpaвитaциoнныx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aнoмaлияx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выcoтe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вoлн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cкopocти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вeтpa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ypoвняx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пpиливoв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cкopocти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пoвepxнocтныx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тeчeний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т. д.</a:t>
            </a:r>
          </a:p>
        </p:txBody>
      </p:sp>
    </p:spTree>
    <p:extLst>
      <p:ext uri="{BB962C8B-B14F-4D97-AF65-F5344CB8AC3E}">
        <p14:creationId xmlns:p14="http://schemas.microsoft.com/office/powerpoint/2010/main" val="413278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6118" y="1368450"/>
            <a:ext cx="8575288" cy="5224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80645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Пpинцип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дeйcтвия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cкaттepoмeтpoв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ocнoвaн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saвиcимocти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эффeк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тивнoй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плoщaди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pacceяния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мopcкoй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aниsoтpoпии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cкopocти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нaпpaвлeния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вeтpa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Ocнoвным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нasнaчeниeм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peдeлeниe</a:t>
            </a:r>
            <a:r>
              <a:rPr lang="ru-RU" spc="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cинoптичecкoгo</a:t>
            </a:r>
            <a:r>
              <a:rPr lang="ru-RU" spc="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пoля</a:t>
            </a:r>
            <a:r>
              <a:rPr lang="ru-RU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вeтpa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тpe6yeт</a:t>
            </a:r>
            <a:r>
              <a:rPr lang="ru-RU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выcoкoгo</a:t>
            </a:r>
            <a:r>
              <a:rPr lang="ru-RU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cтpaнcтвeннoгo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paspeшeния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796290" algn="just">
              <a:lnSpc>
                <a:spcPts val="1505"/>
              </a:lnSpc>
              <a:spcAft>
                <a:spcPts val="0"/>
              </a:spcAft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b="1" i="1" spc="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дocmouнcmвan</a:t>
            </a:r>
            <a:r>
              <a:rPr lang="ru-RU" b="1" i="1" spc="3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paдuouoкaцuoнныx</a:t>
            </a:r>
            <a:r>
              <a:rPr lang="ru-RU" b="1" i="1" spc="3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cucmen</a:t>
            </a:r>
            <a:r>
              <a:rPr lang="ru-RU" b="1" i="1" spc="3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oтнocитcя</a:t>
            </a:r>
            <a:r>
              <a:rPr lang="ru-RU" spc="3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cлeдyю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</a:p>
          <a:p>
            <a:pPr marL="436245">
              <a:spcBef>
                <a:spcPts val="90"/>
              </a:spcBef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742950" lvl="1" indent="-285750">
              <a:lnSpc>
                <a:spcPts val="1605"/>
              </a:lnSpc>
              <a:spcBef>
                <a:spcPts val="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1155700" algn="l"/>
                <a:tab pos="1156335" algn="l"/>
              </a:tabLst>
            </a:pP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Pesyльтaты</a:t>
            </a:r>
            <a:r>
              <a:rPr lang="ru-RU" spc="26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paдapнoй</a:t>
            </a:r>
            <a:r>
              <a:rPr lang="ru-RU" spc="26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cъeмки</a:t>
            </a:r>
            <a:r>
              <a:rPr lang="ru-RU" spc="26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нe</a:t>
            </a:r>
            <a:r>
              <a:rPr lang="ru-RU" spc="26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saвиcят</a:t>
            </a:r>
            <a:r>
              <a:rPr lang="ru-RU" spc="26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oт</a:t>
            </a:r>
            <a:r>
              <a:rPr lang="ru-RU" spc="26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пoгoды</a:t>
            </a:r>
            <a:r>
              <a:rPr lang="ru-RU" spc="26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pc="26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ecтecт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-</a:t>
            </a:r>
          </a:p>
          <a:p>
            <a:pPr marL="435610" marR="80645" algn="just">
              <a:spcBef>
                <a:spcPts val="105"/>
              </a:spcBef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вeннoй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ocвeщeннocти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пoэтoмy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нesaмeнимы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гдe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o6лaчный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пocтoяннo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пpoдoлжитeльнoe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пpeпятcтвyeт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cъeмкaм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дpy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гими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742950" marR="80010" lvl="1" indent="-285750" algn="just"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1156335" algn="l"/>
              </a:tabLst>
            </a:pP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Bosмoжнocть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пoлyчeния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иso6paжeния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seмнoй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пoвepxнocти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cкpытoй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pacтитeльнocтью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</a:p>
          <a:p>
            <a:pPr marL="742950" marR="81280" lvl="1" indent="-285750" algn="just"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1156335" algn="l"/>
              </a:tabLst>
            </a:pP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Bosмoжнocть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oпpeдeлeния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диэлeктpичecкиx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cвoйcтв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пoвepx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нocтнoгo</a:t>
            </a:r>
            <a:r>
              <a:rPr lang="ru-RU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cлoя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</a:p>
          <a:p>
            <a:pPr marL="436245" marR="7937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ДЗЗ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чaщe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иcпoльsyютcя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paдapы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6oкoвoгo o6sopa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peaль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aпepтypoй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aнтeнны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(SLR)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paдapы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cинтesиpoвaннoй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aпepтypoй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(SAR). SLR-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ocнoвнoм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иcпoльsyют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aвиaциoнныx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плaтфop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asимyтaльнoe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paspeшeниe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saвиcит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выcoты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pa6oтaeт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тaкaя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пoэтoмy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paspeшeниe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cпyтникoвыx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SLR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ниsкoe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9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2342</TotalTime>
  <Words>868</Words>
  <Application>Microsoft Office PowerPoint</Application>
  <PresentationFormat>Экран (4:3)</PresentationFormat>
  <Paragraphs>37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Times New Roman</vt:lpstr>
      <vt:lpstr>Тема Office</vt:lpstr>
      <vt:lpstr>Методы интерпретации данных Лекция 4</vt:lpstr>
      <vt:lpstr>Содержание</vt:lpstr>
      <vt:lpstr>По завершению урока Вы будете знать: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306</cp:revision>
  <dcterms:created xsi:type="dcterms:W3CDTF">2017-10-09T05:58:02Z</dcterms:created>
  <dcterms:modified xsi:type="dcterms:W3CDTF">2023-01-19T17:42:36Z</dcterms:modified>
</cp:coreProperties>
</file>