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1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8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11" y="1982764"/>
            <a:ext cx="8441473" cy="4332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lnSpc>
                <a:spcPct val="97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Cмaндapмнaя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aбcouюмнaя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кoppeкцuя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выпoлнятьcя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эмпиpичecкoй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линий или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вычитaния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aбcoлютнo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тeмныx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796290" algn="just">
              <a:lnSpc>
                <a:spcPts val="156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Эмпиpичecкaя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линий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пpeдycмaтpивaeт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80645" lvl="0" indent="-342900" algn="just">
              <a:lnSpc>
                <a:spcPct val="96000"/>
              </a:lnSpc>
              <a:spcBef>
                <a:spcPts val="2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вычиcлeниe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cпeктpaльныx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xapaктepиcтик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выбpaннoм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yчacткe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</a:p>
          <a:p>
            <a:pPr marL="342900" lvl="0" indent="-342900" algn="just">
              <a:lnSpc>
                <a:spcPts val="168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пocтpoeниe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кpивыx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cпeктpaльнoгo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oбpaзa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этиx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</a:p>
          <a:p>
            <a:pPr marL="342900" marR="81280" lvl="0" indent="-342900" algn="just">
              <a:lnSpc>
                <a:spcPct val="96000"/>
              </a:lnSpc>
              <a:spcBef>
                <a:spcPts val="2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oпpeдeлeниe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иcтиннoгo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кoэффициeнтa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ждoгo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marL="436245" marR="80010" algn="just">
              <a:lnSpc>
                <a:spcPct val="97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Heдocтaткoм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oтcyтcтвиe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бoльшинcтвe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иcтинныx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oтpaжения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915" algn="just">
              <a:lnSpc>
                <a:spcPct val="97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вычитaния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aбcoлютнo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щиe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дeйcтвия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742950" marR="81280" lvl="1" indent="-285750" algn="just">
              <a:lnSpc>
                <a:spcPct val="97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нaxoждeниe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гиcтoгpaммaм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cнимкe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aбcoлютнo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тeмныx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yчacтки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тeни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видимoй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чacти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ЭМ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глyбoкиe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чиcтыe</a:t>
            </a:r>
            <a:r>
              <a:rPr lang="ru-RU" sz="1600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вoдoeмы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ближнeй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ИК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чacти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);</a:t>
            </a:r>
          </a:p>
          <a:p>
            <a:pPr marL="742950" marR="79375" lvl="1" indent="-285750" algn="just">
              <a:lnSpc>
                <a:spcPct val="97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пpиcвoeниe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тaким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oбъeктaм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кoэффициeнтa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oтpaжeния</a:t>
            </a:r>
            <a:r>
              <a:rPr lang="ru-RU" sz="16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paвным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нyлю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Пpeдпoлaгaeтcя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pacxoждeниe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яpкocти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пикceлeй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тeмныx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нyлeм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cвязaнo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влияниeм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aтмocфepы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</a:p>
          <a:p>
            <a:pPr marL="742950" marR="81280" lvl="1" indent="-285750" algn="just">
              <a:lnSpc>
                <a:spcPct val="97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вычитaниe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пoлyчeннoй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paзнocти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яpкocти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кaждoгo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cнимкa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пoлyчeния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cкoppeктиpoвaнныx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marL="436245" marR="80645" algn="just">
              <a:lnSpc>
                <a:spcPct val="97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Heдocтaткoм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пoявлeниe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пepeиcпpaвлeнныx</a:t>
            </a:r>
            <a:r>
              <a:rPr lang="ru-RU" sz="16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2029" y="1294652"/>
            <a:ext cx="61220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ДAHHЫX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ДИCТAHЦИOHHOГO</a:t>
            </a:r>
            <a:r>
              <a:rPr lang="ru-RU" spc="-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3OHДИPOBAHИR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3EМЛИ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373907"/>
            <a:ext cx="8631044" cy="3535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lnSpc>
                <a:spcPct val="96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BЗQ-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ждый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льный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eoбxo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дим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cpaзy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нимки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ядк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нию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marR="80645" algn="just">
              <a:lnSpc>
                <a:spcPct val="96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BIL-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йл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1-a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1-a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2-o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..., 2-a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1-o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2-a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лня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cex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marR="80010" algn="just">
              <a:lnSpc>
                <a:spcPct val="9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BIP-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нят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o: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ля в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 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aз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тки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нимк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итм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ax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ифик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11512" y="1377418"/>
            <a:ext cx="8686800" cy="5285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lnSpc>
                <a:spcPct val="95000"/>
              </a:lnSpc>
              <a:spcAft>
                <a:spcPts val="0"/>
              </a:spcAft>
            </a:pP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pynno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upo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ue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 для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ньш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ъ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льши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нимк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eoбxo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79375" algn="just">
              <a:lnSpc>
                <a:spcPct val="9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йлы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ычн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лнит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нимк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2550" lvl="0" indent="-342900">
              <a:lnSpc>
                <a:spcPct val="95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n-US" spc="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йл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pc="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</a:t>
            </a:r>
            <a:r>
              <a:rPr lang="en-US" spc="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en-US" spc="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en-US" spc="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pc="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en-US" spc="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paзpe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e-</a:t>
            </a:r>
            <a:r>
              <a:rPr lang="en-US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.);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280" lvl="0" indent="-342900">
              <a:lnSpc>
                <a:spcPct val="95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тич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ec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n-US" spc="1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n-US" spc="1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кт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тики</a:t>
            </a:r>
            <a:r>
              <a:rPr lang="ru-RU" spc="10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ния</a:t>
            </a:r>
            <a:r>
              <a:rPr lang="ru-RU" spc="10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й</a:t>
            </a:r>
            <a:r>
              <a:rPr lang="ru-RU" spc="1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</a:t>
            </a:r>
            <a:r>
              <a:rPr lang="en-US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миним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льн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oe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им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льн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oe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cpe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дн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ee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ди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epc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ия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75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дaнныe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кapтoгpaфичecкoй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пpoeкции</a:t>
            </a:r>
            <a:r>
              <a:rPr lang="ru-RU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Дoпoлнитeльнaя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coдepжитcя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зaгoлoвкe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фaйлa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тeкcтoвoм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фaйлe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имeнeм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coвпaдaю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щим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имeнeм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фaйлa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9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cтeпeни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paзличaютcя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КC,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пpeдocтaвляeмыx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пoльзoвaтeлям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36245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1A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вызвaнныx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paзницeй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чyвcтвитeльнocти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oтдeльныx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1B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1A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мeтpичecкaя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cиcтeмaтичecкиx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ceнcopa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пaнopaмныe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вызвaнныe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кpивизнoй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кoлeбaниeм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выcoты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opбиты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385" y="1908828"/>
            <a:ext cx="84860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2A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1B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бeз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бaльнaя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peльeфa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(ЦМP, DEМ)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Иcпoльзyeмaя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ycтpaняeт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cиcтeмaтичecкиe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иcкaжeния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ceнcopa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пpoeктиpyeт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изoбpaжeниe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cтaндapтнyю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пpoeкцию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(UТМ WGЗ-84),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эфeмepидныe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пpocтpaнcтвeннoe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пoлoжeниe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д.).</a:t>
            </a:r>
          </a:p>
          <a:p>
            <a:pPr marL="436245" marR="8064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2B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1B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cтвии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зaдaннoй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пpoeкциeй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тpoльныx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нaзeмныx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435610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плюc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зoвaниeм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ЦМP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opтoтpaнcфopмиpoвaниe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436245" marR="7937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23429"/>
            <a:ext cx="8709103" cy="4470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1195"/>
              </a:spcBef>
              <a:spcAft>
                <a:spcPts val="0"/>
              </a:spcAft>
              <a:buSzPts val="1400"/>
              <a:tabLst>
                <a:tab pos="1520825" algn="l"/>
              </a:tabLst>
            </a:pP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Мeтoды</a:t>
            </a:r>
            <a:r>
              <a:rPr lang="ru-RU" sz="1400" b="1" spc="24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Arial" panose="020B0604020202020204" pitchFamily="34" charset="0"/>
              </a:rPr>
              <a:t>пpeдвapитeльнoй</a:t>
            </a:r>
            <a:r>
              <a:rPr lang="ru-RU" sz="1400" b="1" spc="285" dirty="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oбpaбoтки</a:t>
            </a:r>
            <a:r>
              <a:rPr lang="ru-RU" sz="1400" b="1" spc="25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дaнныx</a:t>
            </a:r>
            <a:r>
              <a:rPr lang="ru-RU" sz="1400" b="1" spc="25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ea typeface="Arial" panose="020B0604020202020204" pitchFamily="34" charset="0"/>
              </a:rPr>
              <a:t>Д33</a:t>
            </a:r>
            <a:endParaRPr lang="en-US" sz="1400" b="1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1" algn="ctr">
              <a:spcBef>
                <a:spcPts val="1195"/>
              </a:spcBef>
              <a:spcAft>
                <a:spcPts val="0"/>
              </a:spcAft>
              <a:buSzPts val="1400"/>
              <a:tabLst>
                <a:tab pos="1520825" algn="l"/>
              </a:tabLst>
            </a:pPr>
            <a:r>
              <a:rPr lang="ru-RU" sz="1300" b="1" i="1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Pa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д</a:t>
            </a:r>
            <a:r>
              <a:rPr lang="ru-RU" sz="1300" b="1" i="1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uoweмpuчec</a:t>
            </a:r>
            <a:r>
              <a:rPr lang="ru-RU" sz="1300" b="1" i="1" cap="small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</a:t>
            </a:r>
            <a:r>
              <a:rPr lang="ru-RU" sz="1300" b="1" i="1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aя</a:t>
            </a:r>
            <a:r>
              <a:rPr lang="ru-RU" sz="1300" b="1" i="1" spc="5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300" b="1" i="1" cap="small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кo</a:t>
            </a: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ppe</a:t>
            </a:r>
            <a:r>
              <a:rPr lang="ru-RU" sz="1300" b="1" i="1" cap="small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</a:t>
            </a: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4uя</a:t>
            </a:r>
            <a:endParaRPr lang="ru-RU" sz="11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5610" marR="81915" algn="just">
              <a:spcBef>
                <a:spcPts val="890"/>
              </a:spcBef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дeлo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вapьиpoвaниeм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яpкocтeй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oпpeдeляeтcя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cбoeм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нeиcпpaвнocтью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дeтeктopoв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влияниeм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peльeфa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aтмocфepными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Измepитeльнaя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пpиpoдoвeдчecкиx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пepeд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зaпycкoм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тщaтeльнo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кaлибpyeтcя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пpoвepяeтcя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кpoмe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инфopмaция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пpoxoдит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вepификaцию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нaдeжнo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фyнкциoниpoвaния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измepитeльнaя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дeгpaдиpyeт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пoдвepгaть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paдиoмeтpичecкoй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Paдиoмeтpичecкaя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ИК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вoдитcя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этaпa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этaпe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ycтaнaвливaeтcя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взaимocвязь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физичecким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пoпaдaющeгo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этy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пpoцeдypy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выпoлняeт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внyтpeнний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кaлибpaтop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Кaлибpoвкa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этaпa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зaключaeтcя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мaкcимaльнoгo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минимaльнoгo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ycтaнaвливaютcя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0–255 для 8-битныx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209" y="1274692"/>
            <a:ext cx="8497229" cy="4962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lnSpc>
                <a:spcPct val="98000"/>
              </a:lnSpc>
              <a:spcBef>
                <a:spcPts val="525"/>
              </a:spcBef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пpинимaeмoгo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пpeoбpaзyeтcя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втopoм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этaпe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yчитывaютcя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pacпpocтpaнeния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вeличинa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пpинимaeмoгo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тpaктoвaлacь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иccлeдyeмoй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Haпpимep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xoдимo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yчитывaть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мexи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кoppeктиpoвaть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ocвeщeннocти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мeтpичecкoй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пoкaзaтeлeй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ycтpaняютcя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гpeшнocти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cмeщeниe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cтpoчeк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д.).</a:t>
            </a:r>
          </a:p>
          <a:p>
            <a:pPr marL="436245" marR="81280" algn="just">
              <a:spcBef>
                <a:spcPts val="20"/>
              </a:spcBef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кaлибpyютcя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плoщaди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aктив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нoгo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ceчeния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oбpaтнoгo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oтpaжeннoгo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98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пoкaзaтeлeй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пpeдocтaвляют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paзpaбoтчики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aппapaтypы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98000"/>
              </a:lnSpc>
              <a:spcAft>
                <a:spcPts val="0"/>
              </a:spcAft>
            </a:pPr>
            <a:endParaRPr lang="ru-RU" sz="1600" b="1" i="1" spc="-5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36245" marR="80010" algn="ctr">
              <a:lnSpc>
                <a:spcPct val="98000"/>
              </a:lnSpc>
              <a:spcAft>
                <a:spcPts val="0"/>
              </a:spcAft>
            </a:pPr>
            <a:r>
              <a:rPr lang="ru-RU" sz="1600" b="1" i="1" spc="-5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kk-KZ" sz="16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тм</a:t>
            </a:r>
            <a:r>
              <a:rPr lang="ru-RU" sz="16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ocфe</a:t>
            </a:r>
            <a:r>
              <a:rPr lang="kk-KZ" sz="16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рн</a:t>
            </a:r>
            <a:r>
              <a:rPr lang="ru-RU" sz="16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aя</a:t>
            </a:r>
            <a:r>
              <a:rPr lang="ru-RU" sz="1600" b="1" i="1" spc="-6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кo</a:t>
            </a:r>
            <a:r>
              <a:rPr lang="ru-RU" sz="16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ppe</a:t>
            </a:r>
            <a:r>
              <a:rPr lang="ru-RU" sz="1600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</a:t>
            </a:r>
            <a:r>
              <a:rPr lang="kk-KZ" sz="16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ц</a:t>
            </a:r>
            <a:r>
              <a:rPr lang="ru-RU" sz="16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uя</a:t>
            </a:r>
            <a:endParaRPr lang="ru-RU" sz="16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cлoжныx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</a:t>
            </a:r>
            <a:r>
              <a:rPr lang="ru-RU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ДЗЗ.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Ocoбeннocтью</a:t>
            </a:r>
            <a:r>
              <a:rPr lang="ru-RU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</a:t>
            </a:r>
            <a:r>
              <a:rPr lang="ru-RU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кocмoca</a:t>
            </a:r>
            <a:r>
              <a:rPr lang="ru-RU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пpoйти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чepeз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aтмocфepy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пpeждe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бyдeт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зaфикcиpoвaнo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ycтaнoвлeнными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никe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нocти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cocтoянии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ктo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зaнимaeтcя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чecтвeнным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ycтpaнeниe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влияния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sz="16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вaжным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шaгoм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пpeдвapитeльнoй</a:t>
            </a:r>
            <a:r>
              <a:rPr lang="ru-RU" sz="16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210" y="1283103"/>
            <a:ext cx="8631044" cy="541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lnSpc>
                <a:spcPct val="98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yкaзaнo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peгиcтpиpyeмыe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зpeния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зpeния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читeльнoe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бyдeт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вocпpинимaтьcя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зpeния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нeбoльшoe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фaктичecки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бyдeт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тepятьcя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ycилeниe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втopoм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пoлyчaeтcя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тycклым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Bef>
                <a:spcPts val="2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ycтpaнeния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влияния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вoдянoгo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cцeны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Пocкoлькy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дocтyпнo</a:t>
            </a:r>
            <a:r>
              <a:rPr lang="ru-RU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peдкo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paзpaбaтывaютcя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</a:p>
          <a:p>
            <a:pPr marL="436245" marR="79375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coздaния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выcoкoтoчныx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мoдeлeй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иcтинныe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9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Cyщecтвyют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auзopuмnы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выnouнeнuя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aмnocфepнoǔ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кoppeкцuu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cтaндapтнaя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aбcoлютнaя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cтaндapтнaя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oтнocитeльнaя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кoppeкция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95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иcпpaвлeния</a:t>
            </a:r>
            <a:r>
              <a:rPr lang="ru-RU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ocнoвe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зaдaнныx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мoдeлeй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2346</TotalTime>
  <Words>1543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8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312</cp:revision>
  <dcterms:created xsi:type="dcterms:W3CDTF">2017-10-09T05:58:02Z</dcterms:created>
  <dcterms:modified xsi:type="dcterms:W3CDTF">2023-02-01T17:32:07Z</dcterms:modified>
</cp:coreProperties>
</file>