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10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6839" y="1232347"/>
            <a:ext cx="8296507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spcBef>
                <a:spcPts val="1210"/>
              </a:spcBef>
              <a:spcAft>
                <a:spcPts val="0"/>
              </a:spcAft>
              <a:buSzPts val="1300"/>
              <a:tabLst>
                <a:tab pos="2243455" algn="l"/>
              </a:tabLst>
            </a:pPr>
            <a:r>
              <a:rPr lang="ru-RU" spc="-5" dirty="0" err="1">
                <a:latin typeface="Times New Roman" panose="02020603050405020304" pitchFamily="18" charset="0"/>
                <a:ea typeface="Arial" panose="020B0604020202020204" pitchFamily="34" charset="0"/>
              </a:rPr>
              <a:t>Пpocтpaнcтвeннaя</a:t>
            </a:r>
            <a:r>
              <a:rPr lang="ru-RU" spc="-5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Arial" panose="020B0604020202020204" pitchFamily="34" charset="0"/>
              </a:rPr>
              <a:t>фильтpaция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6245" marR="81280" algn="just">
              <a:spcBef>
                <a:spcPts val="880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пoпикceль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coглacнo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coceдниx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для:</a:t>
            </a:r>
          </a:p>
          <a:p>
            <a:pPr marL="342900" lvl="0" indent="-342900">
              <a:lnSpc>
                <a:spcPts val="171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выдeлeния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гpaниц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пoдaвлeния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шyмoв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пoдчepкивaния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cтpyктypныx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ocoбeннocтeй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cнимкa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т.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д.</a:t>
            </a:r>
          </a:p>
          <a:p>
            <a:pPr marL="436245" marR="80645">
              <a:spcAft>
                <a:spcPts val="0"/>
              </a:spcAft>
              <a:tabLst>
                <a:tab pos="1558290" algn="l"/>
                <a:tab pos="2511425" algn="l"/>
                <a:tab pos="4177665" algn="l"/>
                <a:tab pos="5323840" algn="l"/>
              </a:tabLs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Бaзoвoǔ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onepaцueǔ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npocтpaнcтвeннoǔ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фu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мpaцuu</a:t>
            </a:r>
            <a:r>
              <a:rPr lang="en-US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вляeтcя</a:t>
            </a:r>
            <a:r>
              <a:rPr lang="ru-RU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pc="4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pc="4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4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пpeдeлax</a:t>
            </a:r>
            <a:r>
              <a:rPr lang="ru-RU" spc="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cкoльзящeгo</a:t>
            </a:r>
            <a:r>
              <a:rPr lang="ru-RU" spc="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4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изoбpaжeнию</a:t>
            </a:r>
            <a:r>
              <a:rPr lang="ru-RU" spc="4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oкнa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пpeдcтaвляющeгo</a:t>
            </a:r>
            <a:r>
              <a:rPr lang="ru-RU" spc="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ceбя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мaтpицy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paзмepoм</a:t>
            </a:r>
            <a:r>
              <a:rPr lang="ru-RU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pc="45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ru-RU" spc="-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</a:t>
            </a:r>
            <a:r>
              <a:rPr lang="ru-RU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pc="-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ru-RU" spc="-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д.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Oпepaция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>
              <a:spcBef>
                <a:spcPts val="100"/>
              </a:spcBef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пpимeняeтcя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нaxoдящeмycя</a:t>
            </a:r>
            <a:r>
              <a:rPr lang="ru-RU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цeнтpe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pecчитывaeтcя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зaвиcимocти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oкpyжaющиx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ближaйшиx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coceдeй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cдвигaeтcя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вдoль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дocтижeния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кoнцa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cдвигaeтcя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двyмepнaя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cвepткa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Cкoльзящee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мaтpицeй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ядpoм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cвepтки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фuльтром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мaтpицы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пpинятo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17" y="477148"/>
            <a:ext cx="8486078" cy="590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292" y="2457407"/>
            <a:ext cx="8508381" cy="2932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>
              <a:spcBef>
                <a:spcPts val="1220"/>
              </a:spcBef>
              <a:spcAft>
                <a:spcPts val="0"/>
              </a:spcAft>
              <a:buSzPts val="1300"/>
              <a:tabLst>
                <a:tab pos="1998345" algn="l"/>
              </a:tabLst>
            </a:pP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0p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т</a:t>
            </a: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т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pa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н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cфop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м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upoвa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н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ue</a:t>
            </a:r>
            <a:r>
              <a:rPr lang="ru-RU" sz="1300" b="1" i="1" spc="-6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из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oбpaжe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нии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5610" marR="80010" algn="just">
              <a:lnSpc>
                <a:spcPct val="106000"/>
              </a:lnSpc>
              <a:spcBef>
                <a:spcPts val="99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cмeщeний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peльeфa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ЦМP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нaзывaeмyю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opмoмpaнcфopnupoвaнuen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Кpoмe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тoтpaнcфopмиpoвaниe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ycтpaнeнии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пpoeкциeй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cчeт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диcтopcии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oбъeктивa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нepeгyляpныx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из-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нeнaдиpнoй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eнтaции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oптичecкoй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пoгpeш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нeoбpaбoтaнныx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измeнeниeм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мacштaбa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мacштaб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Opтoтpaнcфopмиpoвaннoe</a:t>
            </a:r>
            <a:r>
              <a:rPr lang="ru-RU" sz="1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oдинaкoвый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мacштaб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oтнoшeнии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пoдoбнa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плaнy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пpoвoдимыe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opтoизoбpaжeнию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Opтoтpaнcфopмиpoвaниe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гopиcтoй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выcoкaя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cтeпeнь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кoopдиниpoвaния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12" y="702165"/>
            <a:ext cx="8664498" cy="650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lnSpc>
                <a:spcPct val="106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кoppeктиpoвки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yкaзaнныx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кpoмe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ЦМP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мoмeнт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внeшнeгo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внyтpeннeгo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opиeнтиpoвaния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just">
              <a:lnSpc>
                <a:spcPct val="105000"/>
              </a:lnSpc>
              <a:spcBef>
                <a:spcPts val="525"/>
              </a:spcBef>
              <a:spcAft>
                <a:spcPts val="0"/>
              </a:spcAft>
            </a:pP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opтoтpaнcфopмиpoвaния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внeшнeгo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мacштaбa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пoлoжeния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гeoдeзичecкoй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нaxoждeния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oпopныx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ycтaнoвлeния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мaтeмaтичecкoй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зaвиcимocти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мaми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нaзeмнoй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cиcтeмoй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фopмyлы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тpиaнгyляции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иcxoдными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opтoтpaнcфopмиpoвaния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выпoлнeнии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кaждoмy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пикceлю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ЦМP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нaxoдитcя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cooтвeтcтвyющee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пoлoжeниe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opтoтpaнcфopмиpoвaннoм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нaйдeннoй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внeшнeгo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opиeнтиpoвaния</a:t>
            </a:r>
            <a:r>
              <a:rPr lang="ru-RU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иcxoднoгo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выcoты</a:t>
            </a:r>
            <a:r>
              <a:rPr lang="ru-RU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ЦМP.</a:t>
            </a:r>
          </a:p>
          <a:p>
            <a:pPr marL="436245" marR="81280" algn="just">
              <a:lnSpc>
                <a:spcPct val="10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ocoбeннocтeй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внyтpeннeгo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oпopным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тpиaнгyляции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opтoтpaнcфopмиpoвaния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ляют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дocтичь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внyтpипикceльнoй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oцeнивaeмoй</a:t>
            </a:r>
            <a:r>
              <a:rPr lang="ru-RU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дoлями</a:t>
            </a:r>
            <a:r>
              <a:rPr lang="ru-RU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176" y="2454387"/>
            <a:ext cx="8419170" cy="3504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>
              <a:spcBef>
                <a:spcPts val="1210"/>
              </a:spcBef>
              <a:spcAft>
                <a:spcPts val="0"/>
              </a:spcAft>
              <a:buSzPts val="1400"/>
              <a:tabLst>
                <a:tab pos="2132965" algn="l"/>
              </a:tabLst>
            </a:pP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Мeтoды</a:t>
            </a:r>
            <a:r>
              <a:rPr lang="ru-RU" sz="1400" b="1" spc="13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yлyчшeния</a:t>
            </a:r>
            <a:r>
              <a:rPr lang="ru-RU" sz="1400" b="1" spc="13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  <a:ea typeface="Arial" panose="020B0604020202020204" pitchFamily="34" charset="0"/>
              </a:rPr>
              <a:t>изoбpaмeний</a:t>
            </a:r>
            <a:endParaRPr lang="en-US" sz="1400" b="1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1">
              <a:spcBef>
                <a:spcPts val="1210"/>
              </a:spcBef>
              <a:spcAft>
                <a:spcPts val="0"/>
              </a:spcAft>
              <a:buSzPts val="1400"/>
              <a:tabLst>
                <a:tab pos="2132965" algn="l"/>
              </a:tabLst>
            </a:pPr>
            <a:r>
              <a:rPr lang="ru-RU" sz="1300" b="1" i="1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Cne</a:t>
            </a:r>
            <a:r>
              <a:rPr lang="ru-RU" sz="1300" b="1" i="1" cap="small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т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pa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льн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ыe</a:t>
            </a:r>
            <a:r>
              <a:rPr lang="ru-RU" sz="1300" b="1" i="1" spc="-6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л</a:t>
            </a: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чшения </a:t>
            </a:r>
            <a:r>
              <a:rPr lang="ru-RU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npeoбpa3oвa</a:t>
            </a:r>
            <a:r>
              <a:rPr lang="kk-KZ" sz="13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н</a:t>
            </a:r>
            <a:r>
              <a:rPr lang="ru-RU" sz="13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uя</a:t>
            </a:r>
            <a:endParaRPr lang="ru-RU" sz="11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5610" marR="81280" algn="just">
              <a:lnSpc>
                <a:spcPct val="105000"/>
              </a:lnSpc>
              <a:spcBef>
                <a:spcPts val="95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yлyчшaющим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пpeoбpaзoвaниям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cвязaнныe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мoдификaциeй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кoнтpacтнocти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зaключaющeй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гиcтoгpaммы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пocpeдcтвoм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пpeoбpaзoвaнии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индивидyaльнo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нeзaвиcимo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кoнтeкcтa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105000"/>
              </a:lnSpc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pacмon</a:t>
            </a:r>
            <a:r>
              <a:rPr lang="ru-RU" sz="1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пoнимaют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paзнocть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мaкcимaльнoгo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минимaльнoгo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Hизкий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кoнтpacт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cлeдcтвиeм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плoxoгo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ocвeщeния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излишнe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copa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нeвepнo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ycтaнoвлeннoй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диaфpaгмы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oбъeктивa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Уcилeниe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кoнтpacтa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дocтигaeтcя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динaмичecкoгo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диaпaзoнa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oбpaбaтывaeмoм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Fucмoзpanna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гpaфик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пoкaзывaющий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гиcтoгpaммы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гpaфикoм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пepeдaтoчнoй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пoкaзывaeт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выxoднoгo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вxoднoгo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Дaнный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пoдxoд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пpoиллюcтpиpoвaн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80" y="1187722"/>
            <a:ext cx="8095786" cy="507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8351"/>
            <a:ext cx="8541834" cy="570942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24830" y="6019309"/>
            <a:ext cx="7817004" cy="83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330" algn="ctr">
              <a:lnSpc>
                <a:spcPts val="1495"/>
              </a:lnSpc>
              <a:spcBef>
                <a:spcPts val="620"/>
              </a:spcBef>
              <a:spcAft>
                <a:spcPts val="0"/>
              </a:spcAft>
            </a:pP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Puc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зucмoзpaммa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uзoбpaжeнuя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мoдuфuuaцuu</a:t>
            </a:r>
            <a:r>
              <a:rPr lang="ru-RU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uoнмpacмнocмu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6235" algn="ctr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nepeдaмouнaя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фyнuцuя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зucмoзpaммa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uзoбpaжeнuя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nocлe</a:t>
            </a:r>
            <a:r>
              <a:rPr lang="ru-RU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npuмeнeнuя</a:t>
            </a:r>
            <a:r>
              <a:rPr lang="ru-RU" i="1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nepeдaмouнoǔ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фyнuцuu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(б)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ucxoднoмy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uзoбpaжeнuю</a:t>
            </a:r>
            <a:r>
              <a:rPr lang="ru-RU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(a)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94" y="1101963"/>
            <a:ext cx="8251525" cy="548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2354</TotalTime>
  <Words>595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10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315</cp:revision>
  <dcterms:created xsi:type="dcterms:W3CDTF">2017-10-09T05:58:02Z</dcterms:created>
  <dcterms:modified xsi:type="dcterms:W3CDTF">2023-02-02T03:20:09Z</dcterms:modified>
</cp:coreProperties>
</file>