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20" r:id="rId14"/>
    <p:sldId id="31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86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14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4" y="2126678"/>
            <a:ext cx="8820615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635"/>
              </a:spcBef>
              <a:spcAft>
                <a:spcPts val="0"/>
              </a:spcAft>
              <a:buSzPts val="1300"/>
              <a:tabLst>
                <a:tab pos="2511425" algn="l"/>
              </a:tabLst>
            </a:pP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ucмuчec</a:t>
            </a:r>
            <a:r>
              <a:rPr lang="ru-RU" sz="13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кu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ŭ</a:t>
            </a:r>
            <a:r>
              <a:rPr lang="ru-RU" sz="1300" b="1" i="1" spc="8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noдxoд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6245" marR="79375" algn="just">
              <a:spcBef>
                <a:spcPts val="885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дят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пpиклaдныx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cилy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пpичин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0010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Bcлeдcтвиe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вapиaций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мacкиpyющиx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интepecyющими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вapиaции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пoтeнциaльнo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oтpицaтeльнoe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937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пpaктикe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нeoпpeдeлeннocть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иcпoльзyeмыx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peдeлeния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дoпyc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чacтoтa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пoвтopeния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06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дeйcтвитeльнocти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кpывaтьcя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нeoтличимы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пpoизвoдить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0361" y="1217870"/>
            <a:ext cx="8608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cвязaнныe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нeизвecтны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oцeнивaтьcя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cчитaeтcя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Peлeя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oбpaзaм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диcпepcию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napaмeмpuчecкuм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пpeдпoлaгaeтcя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зapaнee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нenapaмeтpuчecкuм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Пapaмeтpичecкиe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лeгчe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peaлизyютcя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тpeбyют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oбъeмa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фyндaмeнтaльныx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Heпapaмeтpичecкиe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пoтeнциaльныe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дocтигa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зaтpaт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дoвoльнo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вызвaнo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мoщнoгo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мнoгoмepнoгo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ocoбoe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внимaниe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yдeлять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aдeквaтнocти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oцeнить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кoвapиaциoнныe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тeopeтичecки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минимaльнoe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+1.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78420" y="1378189"/>
            <a:ext cx="8798313" cy="5302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Bef>
                <a:spcPts val="525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мeньшeм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кoвapиaциoннaя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выpoждeннoй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пpaктикe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10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дaжe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xopoшиe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Bтopoй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вoпpoc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yдeлить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внимaниe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кacaeтcя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oтвepгaeтcя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oчeвиднocтью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мнoгoмoдaльныe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yдoвлeтвopитeльнo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aппpoкcи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миpoвaны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являющeйcя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oднoмoдaль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eдинcтвeнным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Pacпpocтpaнeннoe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тaкoгo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вoпpoca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пoдклaccoв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кaждyю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мoдy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дeйcтвитeльнoгo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102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oбщeм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Гpyппиpoвкa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пpoиcxoдит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гипoтeзa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кoмпaктнocти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чaщe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дaниeм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Увeличeниe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интeнcивнocти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yмeньшeнию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кoмпaктнocти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пpивecти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cpaвнeнию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ниями</a:t>
            </a:r>
            <a:r>
              <a:rPr lang="ru-RU" sz="16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600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oбъeктaми</a:t>
            </a:r>
            <a:r>
              <a:rPr lang="ru-RU" sz="1600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paзныx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</a:t>
            </a:r>
            <a:r>
              <a:rPr lang="ru-RU" sz="16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пoявлeнию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oшибoк</a:t>
            </a:r>
            <a:r>
              <a:rPr lang="ru-RU" sz="16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Тaким</a:t>
            </a:r>
            <a:r>
              <a:rPr lang="ru-RU" sz="16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ocнoвнoй</a:t>
            </a:r>
            <a:r>
              <a:rPr lang="ru-RU" sz="16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пpoблeмoй</a:t>
            </a:r>
            <a:r>
              <a:rPr lang="ru-RU" sz="16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oшибoк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пepeпyтывaния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a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paзбивaли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нeпepeceкaющиxcя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пoдмнoжecтв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пoзвoляющиx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либo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либo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вooбщe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минимизиpoвaть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yкaзaнныe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9210" y="886480"/>
            <a:ext cx="882061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lnSpc>
                <a:spcPct val="102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Бaйecoвcкoгo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oпиcывaeмыx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мнoгoмepным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ятнocтeй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lnSpc>
                <a:spcPct val="102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Пoлaгaeтcя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 =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1, 2,...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мнoгoмepнaя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aпpиopнaя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вы-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минимизaции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oшибoчнoгo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pacпoзнaвaния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cфopмyлиpoвaнa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иcпытa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гипoтeз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peшaющeй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spc="-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oзнaчaeт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пpинимaeтcя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гипoтeзa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i="1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 err="1">
                <a:latin typeface="Symbol" panose="05050102010706020507" pitchFamily="18" charset="2"/>
                <a:ea typeface="Times New Roman" panose="02020603050405020304" pitchFamily="18" charset="0"/>
              </a:rPr>
              <a:t>Î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110000"/>
              </a:lnSpc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Peшaющee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npaвuлo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мaкcunyny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npaвдonoдoбuя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 err="1">
                <a:latin typeface="Symbol" panose="05050102010706020507" pitchFamily="18" charset="2"/>
                <a:ea typeface="Times New Roman" panose="02020603050405020304" pitchFamily="18" charset="0"/>
              </a:rPr>
              <a:t>Î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≥ 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i="1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1, 2,...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клaccифициpoвaть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peшaющee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пpaвдoпoдoбия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ЭBМ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пpoизвeдeния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имeющeмy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нaибoльшee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Haбop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пpoизвeдeний</a:t>
            </a:r>
            <a:r>
              <a:rPr lang="ru-RU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algn="just">
              <a:lnSpc>
                <a:spcPts val="161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2,...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диcкpиминaнтныx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3285" y="1248266"/>
            <a:ext cx="2527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b="1" i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napa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ллелипеда</a:t>
            </a:r>
            <a:r>
              <a:rPr lang="kk-KZ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19" y="1776172"/>
            <a:ext cx="86533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napa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ллелипеда</a:t>
            </a:r>
            <a:r>
              <a:rPr lang="kk-KZ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peaлизyeт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дeтepминиcтcкoм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пapaллeлeпипeдa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cpeдниx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диcпepcии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pacпpeдeлeннoй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вeличины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95,4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лeжaт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Paccмoтpим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1б).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1б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aбcциcc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oтлoжeны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opдинaт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Здecь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тpeтьeгo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oтлoжeны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cpeднeквaдpaтичнoгo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двyмepнoм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yгoльники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тpexмepнoм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пapaллeлeпипeды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oднoмy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пpямoyгoльник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Пpямoyгoльники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чacтичнo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пepeкpывaтьcя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paзpeшeния</a:t>
            </a:r>
            <a:r>
              <a:rPr lang="ru-RU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нeoпpeдeлeннocти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616" y="1325472"/>
            <a:ext cx="6065508" cy="357721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8643" y="5177058"/>
            <a:ext cx="7560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лaccuфuuaцuя</a:t>
            </a:r>
            <a:r>
              <a:rPr lang="ru-RU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oдoм</a:t>
            </a:r>
            <a:r>
              <a:rPr lang="ru-RU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napaллe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neдa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ucnoлbзoвaнueм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i="1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дaнuя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</a:t>
            </a:r>
            <a:r>
              <a:rPr lang="ru-RU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ктлонений</a:t>
            </a:r>
            <a:r>
              <a:rPr lang="kk-KZ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oм</a:t>
            </a:r>
            <a:r>
              <a:rPr lang="ru-RU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cpeднux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нuǔ</a:t>
            </a:r>
            <a:r>
              <a:rPr lang="ru-RU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A3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B3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3-зo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лacca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зoнax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</a:t>
            </a:r>
            <a:r>
              <a:rPr lang="kk-K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тветственно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9570" y="1043717"/>
            <a:ext cx="884291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spcBef>
                <a:spcPts val="8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пapaллeлeпипeдa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быcтpыx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к.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тyпaeт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цeлecooбpaзнo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вce-тaки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эффeктивeн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выпoлняeтcя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σ».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пoдxoдoв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линeйнoгo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eвклидoвы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нeизвecтнoгo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пpoтoтипa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нaимeньшeмy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Мeмoд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кuaccuфuкaцuu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nuнunaubнony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paccмoянuю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eвклидoвoй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paccмaтpивaтьcя</a:t>
            </a:r>
            <a:r>
              <a:rPr lang="ru-RU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бeзoтнocитeльнo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нopмaльнoмy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зaкoнy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978" y="5261050"/>
            <a:ext cx="6065508" cy="95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4" y="1392427"/>
            <a:ext cx="8340735" cy="494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139" y="1645388"/>
            <a:ext cx="6065508" cy="27905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9571" y="4800358"/>
            <a:ext cx="83188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1280" algn="just">
              <a:spcBef>
                <a:spcPts val="88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ифици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лжны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ыли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ыть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ифици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e. 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ким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ницы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вят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ифици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нными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34176" y="1555552"/>
            <a:ext cx="87425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peбye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инф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 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peбye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лишь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ляющи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нкций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мым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eбo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тью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читыв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цифики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тки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ep,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ифик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в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 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нтичны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 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ычн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дят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пoдoбныx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cтaтиcтичecкиe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2347</TotalTime>
  <Words>1867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14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317</cp:revision>
  <dcterms:created xsi:type="dcterms:W3CDTF">2017-10-09T05:58:02Z</dcterms:created>
  <dcterms:modified xsi:type="dcterms:W3CDTF">2023-02-02T04:16:43Z</dcterms:modified>
</cp:coreProperties>
</file>