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64" autoAdjust="0"/>
    <p:restoredTop sz="94660"/>
  </p:normalViewPr>
  <p:slideViewPr>
    <p:cSldViewPr snapToGrid="0">
      <p:cViewPr>
        <p:scale>
          <a:sx n="85" d="100"/>
          <a:sy n="85" d="100"/>
        </p:scale>
        <p:origin x="-102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ldabaeyva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Эталонная модель взаимодействия открытых систем 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OSI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Куттыбаева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Айнур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Ермеккалиевна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канд.наук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smtClean="0">
                <a:solidFill>
                  <a:schemeClr val="bg1"/>
                </a:solidFill>
              </a:rPr>
              <a:t>лектор </a:t>
            </a:r>
            <a:r>
              <a:rPr lang="ru-RU" b="1" dirty="0">
                <a:solidFill>
                  <a:schemeClr val="bg1"/>
                </a:solidFill>
              </a:rPr>
              <a:t>Кафедры </a:t>
            </a:r>
            <a:r>
              <a:rPr lang="ru-RU" b="1" dirty="0" smtClean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>
                <a:hlinkClick r:id="rId4"/>
              </a:rPr>
              <a:t>ainur_k_75@mail.ru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Инкапсулирование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данных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3910" y="1231856"/>
            <a:ext cx="85181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Кадр, полученный от канального уровня, преобразуется физическим уровнем в последовательность нулей и единиц для дальнейшей передачи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426" y="1971929"/>
            <a:ext cx="7422353" cy="420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515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Инкапсулирование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данных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062" y="1167462"/>
            <a:ext cx="85258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По мере движения данных вниз по уровням эталонной модели OSI к ним  добавляются новые заголовки и трейлеры (</a:t>
            </a:r>
            <a:r>
              <a:rPr lang="ru-RU" dirty="0" err="1">
                <a:solidFill>
                  <a:prstClr val="black"/>
                </a:solidFill>
              </a:rPr>
              <a:t>концевики</a:t>
            </a:r>
            <a:r>
              <a:rPr lang="ru-RU" dirty="0">
                <a:solidFill>
                  <a:prstClr val="black"/>
                </a:solidFill>
              </a:rPr>
              <a:t>)</a:t>
            </a:r>
          </a:p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040" y="1902200"/>
            <a:ext cx="6284890" cy="485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1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>
                <a:solidFill>
                  <a:schemeClr val="accent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Принципы организации передачи информации в сетях. М</a:t>
            </a:r>
            <a:r>
              <a:rPr lang="ru-RU" altLang="ru-RU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одель взаимодействия открытых систем (</a:t>
            </a:r>
            <a:r>
              <a:rPr lang="en-US" altLang="ru-RU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Open  System  Interconnection,  OSI).</a:t>
            </a:r>
            <a:endParaRPr lang="ru-RU" altLang="ru-RU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000" dirty="0">
                <a:solidFill>
                  <a:schemeClr val="accent1"/>
                </a:solidFill>
              </a:rPr>
              <a:t>Функции всех уровней модели </a:t>
            </a:r>
            <a:r>
              <a:rPr lang="en-US" sz="2000" dirty="0">
                <a:solidFill>
                  <a:schemeClr val="accent1"/>
                </a:solidFill>
              </a:rPr>
              <a:t>OSI</a:t>
            </a:r>
            <a:endParaRPr lang="ru-RU" sz="2000" dirty="0">
              <a:solidFill>
                <a:schemeClr val="accent1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ru-RU" sz="2000" dirty="0">
                <a:solidFill>
                  <a:schemeClr val="accent1"/>
                </a:solidFill>
              </a:rPr>
              <a:t>Процесс инкапсуляции при передаче информации согласно модели </a:t>
            </a:r>
            <a:r>
              <a:rPr lang="en-US" sz="2000" dirty="0">
                <a:solidFill>
                  <a:schemeClr val="accent1"/>
                </a:solidFill>
              </a:rPr>
              <a:t>OSI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ru-RU" altLang="ru-RU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Открытые системы и модель OSІ.</a:t>
            </a:r>
            <a:endParaRPr lang="en-US" altLang="ru-RU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altLang="ru-RU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Инкапсулирование</a:t>
            </a:r>
            <a:r>
              <a:rPr lang="ru-RU" altLang="ru-RU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данных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68442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Открытые системы и модель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OSІ - эталонная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модель взаимодействия открытых систем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2276" y="1350933"/>
            <a:ext cx="82038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0070C0"/>
                </a:solidFill>
              </a:rPr>
              <a:t>Формализованные правила, определяющие последовательность и формат сообщений, которыми обмениваются сетевые компоненты одноименных уровней разных узлов (систем), называются </a:t>
            </a:r>
            <a:r>
              <a:rPr lang="ru-RU" sz="2000" i="1" u="sng" dirty="0">
                <a:solidFill>
                  <a:srgbClr val="0070C0"/>
                </a:solidFill>
              </a:rPr>
              <a:t>протоколами</a:t>
            </a:r>
            <a:r>
              <a:rPr lang="ru-RU" sz="2000" i="1" u="sng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2000" i="1" dirty="0">
                <a:solidFill>
                  <a:srgbClr val="0070C0"/>
                </a:solidFill>
              </a:rPr>
              <a:t>Модули соседних уровней одного узла также взаимодействуют друг с другом в соответствии с четко определенными правилами, которые называются </a:t>
            </a:r>
            <a:r>
              <a:rPr lang="ru-RU" sz="2000" i="1" u="sng" dirty="0" smtClean="0">
                <a:solidFill>
                  <a:srgbClr val="0070C0"/>
                </a:solidFill>
              </a:rPr>
              <a:t>интерфейсом.</a:t>
            </a:r>
          </a:p>
          <a:p>
            <a:pPr algn="just"/>
            <a:endParaRPr lang="ru-RU" sz="2000" i="1" u="sng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909" y="3717361"/>
            <a:ext cx="4370592" cy="244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15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Семь уровней модели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OSI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910" y="1189063"/>
            <a:ext cx="6236889" cy="257559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290" y="3755888"/>
            <a:ext cx="5125474" cy="285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97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Уровни модели OSI и популярные протоколы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40914" y="1403796"/>
          <a:ext cx="7997779" cy="4932612"/>
        </p:xfrm>
        <a:graphic>
          <a:graphicData uri="http://schemas.openxmlformats.org/drawingml/2006/table">
            <a:tbl>
              <a:tblPr firstRow="1" firstCol="1" bandRow="1"/>
              <a:tblGrid>
                <a:gridCol w="1797092"/>
                <a:gridCol w="1676272"/>
                <a:gridCol w="2876868"/>
                <a:gridCol w="1647547"/>
              </a:tblGrid>
              <a:tr h="739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Уровни модели OSI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Протоколы, направленные на защиту данных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Протоколы, используемые для передачи данных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блоков данных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уровень Прикладной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RADIUS, TACACS, CHAP, PAP, SSH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HTTP, Telnet, DNS, SNMP, SMTP, FTP, NFS, NTP, SNTP, X.400, X.500, POP3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Сообщение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уровень Представления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SNMP, FTP, Telnet, SMTP, NCP, AFP, ICA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Сообщение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уровень Сеансовый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SSL, TLS, SOCKS, SSH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ASP, ADSP, DLC, NBT, NetBIOS, RPC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Сообщение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уровень Транспортный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TCP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UDP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NBP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SPX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RTMP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SMB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RTP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Сегмент, дейтаграмма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уровень Сетевой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IPSec (IKE, AH, ESP)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IP, ICMP, IGMP, RIP, DHCP, ARP, RARP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Пакет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уровень Канальный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L2F, L2TP, PPTP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STP, ATM, SLIP, FDDI, Ehternet, Frame Relay, Token Ring, PPP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Кадр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Физический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RS-232, xDSL, ISDN (E1, T1), Ehternet, Fast Ehternet, Gigabit Ehternet,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343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Инкапсулирование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данных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0913" y="1328344"/>
            <a:ext cx="78561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prstClr val="black"/>
                </a:solidFill>
              </a:rPr>
              <a:t>Инкапсуляция — это процесс погружения данных в заголовок конкретного протокола перед отправкой их в сеть (или процесс добавления заголовка в начале блока данных, полученных от вышестоящего уровня).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462" y="2909267"/>
            <a:ext cx="5396248" cy="338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58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Инкапсулирование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данных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4473" y="1318839"/>
            <a:ext cx="79140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Сетевой уровень оказывает услуги уровню представлений, инкапсулируя данные в сетевой заголовок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577" y="2072522"/>
            <a:ext cx="5566451" cy="387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42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Инкапсулирование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данных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9245" y="1135161"/>
            <a:ext cx="82424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prstClr val="black"/>
                </a:solidFill>
              </a:rPr>
              <a:t>Физический уровень служит для поддержки канального уровня. Кадры канального </a:t>
            </a:r>
            <a:r>
              <a:rPr lang="ru-RU" dirty="0" smtClean="0">
                <a:solidFill>
                  <a:prstClr val="black"/>
                </a:solidFill>
              </a:rPr>
              <a:t>уровня </a:t>
            </a:r>
            <a:r>
              <a:rPr lang="ru-RU" dirty="0">
                <a:solidFill>
                  <a:prstClr val="black"/>
                </a:solidFill>
              </a:rPr>
              <a:t>преобразуются в последовательность нулей и единиц для передачи по физическим каналам (как правило, по проводам)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754" y="1971929"/>
            <a:ext cx="6986176" cy="360462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01521" y="5576552"/>
            <a:ext cx="7160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Канальный уровень оказывает услуги сетевому, помещая информацию, полученную от сетевого уровня, в кадр</a:t>
            </a:r>
          </a:p>
        </p:txBody>
      </p:sp>
    </p:spTree>
    <p:extLst>
      <p:ext uri="{BB962C8B-B14F-4D97-AF65-F5344CB8AC3E}">
        <p14:creationId xmlns:p14="http://schemas.microsoft.com/office/powerpoint/2010/main" val="21369945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2232</TotalTime>
  <Words>457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Эталонная модель взаимодействия открытых систем OSI</vt:lpstr>
      <vt:lpstr>Содержание</vt:lpstr>
      <vt:lpstr>По завершению урока Вы будете знать:</vt:lpstr>
      <vt:lpstr>Открытые системы и модель OSІ - эталонная модель взаимодействия открытых систем</vt:lpstr>
      <vt:lpstr>Семь уровней модели OSI</vt:lpstr>
      <vt:lpstr>Уровни модели OSI и популярные протоколы</vt:lpstr>
      <vt:lpstr>Инкапсулирование данных</vt:lpstr>
      <vt:lpstr>Инкапсулирование данных</vt:lpstr>
      <vt:lpstr>Инкапсулирование данных</vt:lpstr>
      <vt:lpstr>Инкапсулирование данных</vt:lpstr>
      <vt:lpstr>Инкапсулирование данных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Student</cp:lastModifiedBy>
  <cp:revision>283</cp:revision>
  <dcterms:created xsi:type="dcterms:W3CDTF">2017-10-09T05:58:02Z</dcterms:created>
  <dcterms:modified xsi:type="dcterms:W3CDTF">2021-08-20T10:42:18Z</dcterms:modified>
</cp:coreProperties>
</file>