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76" r:id="rId4"/>
    <p:sldId id="275" r:id="rId5"/>
    <p:sldId id="287" r:id="rId6"/>
    <p:sldId id="293" r:id="rId7"/>
    <p:sldId id="292" r:id="rId8"/>
    <p:sldId id="291" r:id="rId9"/>
    <p:sldId id="290" r:id="rId10"/>
    <p:sldId id="28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7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4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910373"/>
            <a:ext cx="7766221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Сетевые технологии</a:t>
            </a:r>
            <a:r>
              <a:rPr lang="en-US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2800" b="1" dirty="0"/>
              <a:t>Адресация в IP-сетях. </a:t>
            </a:r>
            <a:r>
              <a:rPr lang="ru-RU" sz="2800" b="1" dirty="0" smtClean="0"/>
              <a:t>Деление </a:t>
            </a:r>
            <a:r>
              <a:rPr lang="ru-RU" sz="2800" b="1" dirty="0"/>
              <a:t>сетей на подсети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05158" y="419202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13" y="1676400"/>
            <a:ext cx="6783387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5275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Введение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Понятие компьютерной сети</a:t>
            </a:r>
          </a:p>
          <a:p>
            <a:r>
              <a:rPr lang="ru-RU" sz="2000" i="1" dirty="0"/>
              <a:t> </a:t>
            </a:r>
            <a:r>
              <a:rPr lang="ru-RU" sz="2000" i="1" dirty="0" smtClean="0"/>
              <a:t>3 Эволюция </a:t>
            </a:r>
            <a:r>
              <a:rPr lang="ru-RU" sz="2000" i="1" dirty="0"/>
              <a:t>компьютерных сетей.</a:t>
            </a:r>
            <a:endParaRPr lang="ru-RU" sz="2000" dirty="0"/>
          </a:p>
          <a:p>
            <a:r>
              <a:rPr lang="ru-RU" sz="2000" i="1" dirty="0" smtClean="0"/>
              <a:t>4. </a:t>
            </a:r>
            <a:r>
              <a:rPr lang="ru-RU" sz="2000" i="1" dirty="0"/>
              <a:t>Классификация компьютерных сетей.</a:t>
            </a:r>
            <a:endParaRPr lang="ru-RU" sz="2000" dirty="0"/>
          </a:p>
          <a:p>
            <a:r>
              <a:rPr lang="ru-RU" sz="2000" i="1" dirty="0" smtClean="0"/>
              <a:t>5. </a:t>
            </a:r>
            <a:r>
              <a:rPr lang="ru-RU" sz="2000" i="1" dirty="0"/>
              <a:t>Физические проводники сигналов (классификация, оценка качества).</a:t>
            </a:r>
            <a:endParaRPr lang="ru-RU" sz="2000" dirty="0"/>
          </a:p>
          <a:p>
            <a:pPr marL="457200" indent="-457200">
              <a:buAutoNum type="arabicPeriod"/>
            </a:pP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Теория такая то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Принципы такие то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Инструменты такие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30" y="1230313"/>
            <a:ext cx="8350250" cy="531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809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28" y="1138316"/>
            <a:ext cx="7993411" cy="553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038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389" y="1163366"/>
            <a:ext cx="7915352" cy="528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022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33" y="1215483"/>
            <a:ext cx="8104923" cy="5419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0958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83" y="1565275"/>
            <a:ext cx="8385717" cy="496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533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31" y="1341825"/>
            <a:ext cx="8127225" cy="531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4359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2270</TotalTime>
  <Words>50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Сетевые технологии Адресация в IP-сетях. Деление сетей на подсети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287</cp:revision>
  <dcterms:created xsi:type="dcterms:W3CDTF">2017-10-09T05:58:02Z</dcterms:created>
  <dcterms:modified xsi:type="dcterms:W3CDTF">2022-09-12T15:48:16Z</dcterms:modified>
</cp:coreProperties>
</file>