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6" r:id="rId4"/>
    <p:sldId id="275" r:id="rId5"/>
    <p:sldId id="287" r:id="rId6"/>
    <p:sldId id="293" r:id="rId7"/>
    <p:sldId id="292" r:id="rId8"/>
    <p:sldId id="291" r:id="rId9"/>
    <p:sldId id="290" r:id="rId10"/>
    <p:sldId id="289" r:id="rId11"/>
    <p:sldId id="288" r:id="rId12"/>
    <p:sldId id="286" r:id="rId13"/>
    <p:sldId id="285" r:id="rId14"/>
    <p:sldId id="295" r:id="rId15"/>
    <p:sldId id="294" r:id="rId16"/>
    <p:sldId id="296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910373"/>
            <a:ext cx="7766221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Сетевые технологии</a:t>
            </a:r>
            <a:r>
              <a:rPr lang="en-US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/>
              <a:t>Адресация в IP-сетях. Деление сетей на подсети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69252" y="419202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44" y="1163406"/>
            <a:ext cx="8184995" cy="531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26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99" y="721422"/>
            <a:ext cx="8361401" cy="581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944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79" y="1320084"/>
            <a:ext cx="8086221" cy="517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958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1692275"/>
            <a:ext cx="6640513" cy="4663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840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67" y="1284211"/>
            <a:ext cx="7986789" cy="515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791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1774825"/>
            <a:ext cx="6783387" cy="330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879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2029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27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Понятие компьютерной сети</a:t>
            </a:r>
          </a:p>
          <a:p>
            <a:r>
              <a:rPr lang="ru-RU" sz="2000" i="1" dirty="0"/>
              <a:t> </a:t>
            </a:r>
            <a:r>
              <a:rPr lang="ru-RU" sz="2000" i="1" dirty="0" smtClean="0"/>
              <a:t>3 Эволюция </a:t>
            </a:r>
            <a:r>
              <a:rPr lang="ru-RU" sz="2000" i="1" dirty="0"/>
              <a:t>компьютерных сетей.</a:t>
            </a:r>
            <a:endParaRPr lang="ru-RU" sz="2000" dirty="0"/>
          </a:p>
          <a:p>
            <a:r>
              <a:rPr lang="ru-RU" sz="2000" i="1" dirty="0" smtClean="0"/>
              <a:t>4. </a:t>
            </a:r>
            <a:r>
              <a:rPr lang="ru-RU" sz="2000" i="1" dirty="0"/>
              <a:t>Классификация компьютерных сетей.</a:t>
            </a:r>
            <a:endParaRPr lang="ru-RU" sz="2000" dirty="0"/>
          </a:p>
          <a:p>
            <a:r>
              <a:rPr lang="ru-RU" sz="2000" i="1" dirty="0" smtClean="0"/>
              <a:t>5. </a:t>
            </a:r>
            <a:r>
              <a:rPr lang="ru-RU" sz="2000" i="1" dirty="0"/>
              <a:t>Физические проводники сигналов (классификация, оценка качества).</a:t>
            </a:r>
            <a:endParaRPr lang="ru-RU" sz="2000" dirty="0"/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Теория такая то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Принципы такие то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 такие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48" y="1391464"/>
            <a:ext cx="7759235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79" y="1289360"/>
            <a:ext cx="8263054" cy="537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38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74" y="1887692"/>
            <a:ext cx="8082621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22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33" y="1487488"/>
            <a:ext cx="8127226" cy="4991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95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57" y="1471032"/>
            <a:ext cx="8261041" cy="5030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53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36" y="1277744"/>
            <a:ext cx="7904201" cy="510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35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2258</TotalTime>
  <Words>50</Words>
  <Application>Microsoft Office PowerPoint</Application>
  <PresentationFormat>Экран (4:3)</PresentationFormat>
  <Paragraphs>14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Сетевые технологии Адресация в IP-сетях. Деление сетей на подсети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288</cp:revision>
  <dcterms:created xsi:type="dcterms:W3CDTF">2017-10-09T05:58:02Z</dcterms:created>
  <dcterms:modified xsi:type="dcterms:W3CDTF">2022-09-12T15:48:42Z</dcterms:modified>
</cp:coreProperties>
</file>