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76" r:id="rId4"/>
    <p:sldId id="275" r:id="rId5"/>
    <p:sldId id="287" r:id="rId6"/>
    <p:sldId id="293" r:id="rId7"/>
    <p:sldId id="292" r:id="rId8"/>
    <p:sldId id="291" r:id="rId9"/>
    <p:sldId id="290" r:id="rId10"/>
    <p:sldId id="289" r:id="rId11"/>
    <p:sldId id="288" r:id="rId12"/>
    <p:sldId id="28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64" autoAdjust="0"/>
    <p:restoredTop sz="94660"/>
  </p:normalViewPr>
  <p:slideViewPr>
    <p:cSldViewPr snapToGrid="0">
      <p:cViewPr varScale="1">
        <p:scale>
          <a:sx n="58" d="100"/>
          <a:sy n="58" d="100"/>
        </p:scale>
        <p:origin x="77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i.khabay@satbayev.university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094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910373"/>
            <a:ext cx="7766221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Сетевые технологии</a:t>
            </a:r>
            <a:r>
              <a:rPr lang="en-US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sz="2800" b="1" dirty="0"/>
              <a:t>Маршрутизация в сети с коммутацией пакетов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05158" y="4339176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err="1" smtClean="0">
                <a:solidFill>
                  <a:schemeClr val="bg1"/>
                </a:solidFill>
              </a:rPr>
              <a:t>Хабай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Анар</a:t>
            </a:r>
            <a:r>
              <a:rPr lang="ru-RU" b="1" dirty="0" smtClean="0">
                <a:solidFill>
                  <a:schemeClr val="bg1"/>
                </a:solidFill>
              </a:rPr>
              <a:t>,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ассоцированный</a:t>
            </a:r>
            <a:r>
              <a:rPr lang="ru-RU" b="1" dirty="0" smtClean="0">
                <a:solidFill>
                  <a:schemeClr val="bg1"/>
                </a:solidFill>
              </a:rPr>
              <a:t> профессор Кафедры «Электроники, телекоммуникации и космических технологии»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err="1" smtClean="0">
                <a:hlinkClick r:id="rId4"/>
              </a:rPr>
              <a:t>ai.khabay@satbayev.university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84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513" y="1382751"/>
            <a:ext cx="6783387" cy="5065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9263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70" y="1449659"/>
            <a:ext cx="7574193" cy="5075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944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5275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Маршрутизация, виды и протоколы маршрутизации. 1) Составить таблицу маршрутизации для узла; 2) нарисовать сеть и определить таблицу маршрутизации, связанную с одним из узлов, согласно текущему состоянию звеньев сети.</a:t>
            </a:r>
          </a:p>
          <a:p>
            <a:r>
              <a:rPr lang="ru-RU" sz="2000" dirty="0"/>
              <a:t>Методические рекомендации: маршрутизация по вектору расстояний и по состоянию связей, широковещательная маршрутизация, протокол </a:t>
            </a:r>
            <a:r>
              <a:rPr lang="en-US" sz="2000" dirty="0"/>
              <a:t>RIP</a:t>
            </a:r>
            <a:r>
              <a:rPr lang="ru-RU" sz="2000" dirty="0"/>
              <a:t>.</a:t>
            </a: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Теория такая то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Принципы такие то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Инструменты такие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marL="457200" indent="-457200">
              <a:buAutoNum type="arabicPeriod"/>
            </a:pP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13" y="1285798"/>
            <a:ext cx="8216436" cy="515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809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82" y="1206772"/>
            <a:ext cx="8272191" cy="551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0384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340" y="1343025"/>
            <a:ext cx="8372553" cy="551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0225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85" y="1260088"/>
            <a:ext cx="8575287" cy="543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0958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506" y="1462785"/>
            <a:ext cx="6640513" cy="524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3533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713" y="1349297"/>
            <a:ext cx="7394188" cy="5519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34359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2258</TotalTime>
  <Words>98</Words>
  <Application>Microsoft Office PowerPoint</Application>
  <PresentationFormat>Экран (4:3)</PresentationFormat>
  <Paragraphs>10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Сетевые технологии Маршрутизация в сети с коммутацией пакетов</vt:lpstr>
      <vt:lpstr>Содержание</vt:lpstr>
      <vt:lpstr>По завершению урока Вы будете знать: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288</cp:revision>
  <dcterms:created xsi:type="dcterms:W3CDTF">2017-10-09T05:58:02Z</dcterms:created>
  <dcterms:modified xsi:type="dcterms:W3CDTF">2022-09-12T15:49:06Z</dcterms:modified>
</cp:coreProperties>
</file>