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ldabaeyva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3519771"/>
            <a:ext cx="7766221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Лекция 7. Локальные вычислительные сети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kk-KZ" b="1" dirty="0" smtClean="0">
                <a:solidFill>
                  <a:schemeClr val="bg1"/>
                </a:solidFill>
              </a:rPr>
              <a:t>ассоцированный профессор </a:t>
            </a:r>
            <a:r>
              <a:rPr lang="ru-RU" b="1" dirty="0" smtClean="0">
                <a:solidFill>
                  <a:schemeClr val="bg1"/>
                </a:solidFill>
              </a:rPr>
              <a:t>Кафедры </a:t>
            </a:r>
            <a:r>
              <a:rPr lang="ru-RU" b="1" dirty="0" smtClean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a.khabay@satbayev.university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Структура стандартов І</a:t>
            </a:r>
            <a:r>
              <a:rPr lang="en-US" sz="2400" b="1" dirty="0">
                <a:solidFill>
                  <a:schemeClr val="bg1"/>
                </a:solidFill>
              </a:rPr>
              <a:t>EEE 802.</a:t>
            </a:r>
            <a:r>
              <a:rPr lang="ru-RU" sz="2400" b="1" dirty="0">
                <a:solidFill>
                  <a:schemeClr val="bg1"/>
                </a:solidFill>
              </a:rPr>
              <a:t>х.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0304" y="1216568"/>
            <a:ext cx="8847786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МАС обеспечивает совместный доступ к физическому уровню, определение границ кадров, распознавание адресов назначения кадров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Уровень MAC появился из-за существования в локальных сетях разделяемой среды передачи данных.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Этот уровень обеспечивает совместное использование общей среды, предоставляя ее в соответствии с определенным алгоритмом в распоряжение той или иной станции сети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842505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5987" y="323999"/>
            <a:ext cx="8558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Структура стандартов </a:t>
            </a:r>
            <a:r>
              <a:rPr lang="en-US" sz="2400" b="1" dirty="0">
                <a:solidFill>
                  <a:schemeClr val="bg1"/>
                </a:solidFill>
              </a:rPr>
              <a:t>IEEE 802.X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h3d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397" y="1223493"/>
            <a:ext cx="7946265" cy="5422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7353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1"/>
            <a:ext cx="7886700" cy="114622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Виды локальных сетей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96225" y="1275009"/>
            <a:ext cx="4636395" cy="446896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72732" y="5950038"/>
            <a:ext cx="7701566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Наиболее распространенные технологии ЛВС: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dirty="0" err="1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Ethernet</a:t>
            </a:r>
            <a:r>
              <a:rPr lang="ru-RU" sz="16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Token</a:t>
            </a:r>
            <a:r>
              <a:rPr lang="ru-RU" sz="16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Ring</a:t>
            </a:r>
            <a:r>
              <a:rPr lang="ru-RU" sz="16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, FDDI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00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Физический уровень локальной сети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1918953" y="1442434"/>
            <a:ext cx="4687910" cy="419851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146219" y="5895522"/>
            <a:ext cx="6619741" cy="670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Пиктограммы соединений физического уровня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передающих сред локальных сетей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055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66" y="94669"/>
            <a:ext cx="7886700" cy="102579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Token-Ring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3335" y="1229675"/>
            <a:ext cx="85644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Кольцо рассматривается как общий разделяемый ресурс. Алгоритм доступа основан на передаче станциями права на использование кольца в определенном порядке. Право на использование кольца передается с помощью кадра специального формата, называемого маркером или </a:t>
            </a:r>
            <a:r>
              <a:rPr lang="ru-RU" sz="2000" dirty="0" err="1">
                <a:latin typeface="Times New Roman" panose="02020603050405020304" pitchFamily="18" charset="0"/>
                <a:ea typeface="Arial Unicode MS" panose="020B0604020202020204" pitchFamily="34" charset="-128"/>
              </a:rPr>
              <a:t>токеном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. </a:t>
            </a:r>
            <a:endParaRPr lang="ru-RU" sz="2000" dirty="0" smtClean="0"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pic>
        <p:nvPicPr>
          <p:cNvPr id="5" name="Рисунок 4" descr="http://iptcp.net/sites/default/files/11/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86" y="3755715"/>
            <a:ext cx="4172755" cy="287913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79926" y="2708138"/>
            <a:ext cx="83712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Сети </a:t>
            </a:r>
            <a:r>
              <a:rPr lang="ru-RU" sz="2000" dirty="0" err="1">
                <a:latin typeface="Times New Roman" panose="02020603050405020304" pitchFamily="18" charset="0"/>
                <a:ea typeface="Arial Unicode MS" panose="020B0604020202020204" pitchFamily="34" charset="-128"/>
              </a:rPr>
              <a:t>Token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Arial Unicode MS" panose="020B0604020202020204" pitchFamily="34" charset="-128"/>
              </a:rPr>
              <a:t>Ring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 работают с двумя битовыми скоростями – </a:t>
            </a:r>
            <a:r>
              <a:rPr lang="ru-RU" sz="2000" u="sng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4 и 16 Мбит/с.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12110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66" y="94669"/>
            <a:ext cx="7886700" cy="114170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Стандарт </a:t>
            </a:r>
            <a:r>
              <a:rPr lang="en-US" sz="2400" b="1" dirty="0">
                <a:solidFill>
                  <a:schemeClr val="bg1"/>
                </a:solidFill>
              </a:rPr>
              <a:t>FDDI (Fiber Distributed Data Interface, </a:t>
            </a:r>
            <a:r>
              <a:rPr lang="ru-RU" sz="2400" b="1" dirty="0">
                <a:solidFill>
                  <a:schemeClr val="bg1"/>
                </a:solidFill>
              </a:rPr>
              <a:t>оптоволоконный распределенный интерфейс данных)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133341"/>
            <a:ext cx="9144000" cy="536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Ориентирован на высокую скорость передачи (</a:t>
            </a:r>
            <a:r>
              <a:rPr lang="ru-RU" sz="2000" u="sng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100 Мбит/с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и на применение оптоволоконного кабеля. При этом имеет преимущества помехозащищенность, максимальная секретность передачи информации и прекрасная гальваническая развязка абонентов. </a:t>
            </a:r>
            <a:endParaRPr lang="ru-RU" sz="2000" dirty="0" smtClean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За основу стандарта FDDI был взят метод </a:t>
            </a:r>
            <a:r>
              <a:rPr lang="ru-RU" sz="2000" b="1" i="1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маркерного доступа</a:t>
            </a:r>
            <a:r>
              <a:rPr lang="ru-RU" sz="2000" b="1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. </a:t>
            </a:r>
            <a:r>
              <a:rPr lang="ru-RU" sz="2000" b="1" i="1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Кольцевая топология. В сети применяется два разнонаправленных оптоволоконных кабеля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, один из которых обычно находится в резерве, однако такое решение позволяет использовать и полнодуплексную передачу информации (одновременно в двух направлениях) с удвоенной эффективной скоростью в 200 Мбит/с (при этом каждый из двух каналов работает на скорости 100 Мбит/с</a:t>
            </a:r>
            <a:r>
              <a:rPr lang="ru-RU" sz="2000" dirty="0" smtClean="0">
                <a:latin typeface="Times New Roman" panose="02020603050405020304" pitchFamily="18" charset="0"/>
                <a:ea typeface="Arial Unicode MS" panose="020B0604020202020204" pitchFamily="34" charset="-128"/>
              </a:rPr>
              <a:t>).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Основные технические характеристики сети </a:t>
            </a:r>
            <a:r>
              <a:rPr lang="ru-RU" sz="2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FDDI: максимальное 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количество </a:t>
            </a:r>
            <a:r>
              <a:rPr lang="ru-RU" sz="2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абонентов 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сети – 1000; 	максимальная протяженность кольца сети – 20 км; </a:t>
            </a:r>
            <a:r>
              <a:rPr lang="ru-RU" sz="2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максимальное 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расстояние между абонентами сети – 2 км; </a:t>
            </a:r>
            <a:r>
              <a:rPr lang="ru-RU" sz="2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среда 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передачи – </a:t>
            </a:r>
            <a:r>
              <a:rPr lang="ru-RU" sz="2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многомодовый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оптоволоконный кабель; </a:t>
            </a:r>
            <a:r>
              <a:rPr lang="ru-RU" sz="20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метод </a:t>
            </a:r>
            <a:r>
              <a:rPr lang="ru-RU" sz="2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доступа – маркерный; 	скорость передачи информации – 100 Мбит/с (200 Мбит/с).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21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66" y="94669"/>
            <a:ext cx="7886700" cy="1115945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FDDI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Стандарт FDDI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93" y="1210614"/>
            <a:ext cx="4146999" cy="279471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0" y="4121239"/>
            <a:ext cx="89121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на общую длину сети в 20 км связано не с затуханием сигналов в кабеле, а с необходимостью ограничения времени полного прохождения сигнала по кольцу для обеспечения предельно допустимого времени доступа. А вот максимальное расстояние между абонентами (2 км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многомодовом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кабеле) определяется как раз затуханием сигналов в кабеле (оно не должно превышать 11 дБ). Предусмотрена также возможность применения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одномодового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кабеля, и в этом случае расстояние между абонентами может достигать 45 км, а полная длина кольца – 200 км.</a:t>
            </a:r>
          </a:p>
        </p:txBody>
      </p:sp>
    </p:spTree>
    <p:extLst>
      <p:ext uri="{BB962C8B-B14F-4D97-AF65-F5344CB8AC3E}">
        <p14:creationId xmlns:p14="http://schemas.microsoft.com/office/powerpoint/2010/main" val="2823646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Что понимают под л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окальной вычислительной сетью (ЛВС)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Методы доступа к каналам связи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Структура стандартов І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EEE 802.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х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Виды локальных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сетей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Физический уровень локальной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сети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Сеть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Token-Ring. 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Стандарт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FDDI 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12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завершению урока Вы будете знать: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Tx/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Что понимают под локальной вычислительной сетью (ЛВС)</a:t>
            </a:r>
          </a:p>
          <a:p>
            <a:pPr marL="457200" lvl="0" indent="-457200">
              <a:buFontTx/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Методы доступа к каналам связи.</a:t>
            </a:r>
          </a:p>
          <a:p>
            <a:pPr marL="457200" lvl="0" indent="-457200">
              <a:buFontTx/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Структура стандартов І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EEE 802.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х.</a:t>
            </a:r>
          </a:p>
          <a:p>
            <a:pPr marL="457200" lvl="0" indent="-457200">
              <a:buFontTx/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Виды локальных сетей</a:t>
            </a:r>
          </a:p>
          <a:p>
            <a:pPr marL="457200" lvl="0" indent="-457200">
              <a:buFontTx/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Физический уровень локальной сети</a:t>
            </a:r>
          </a:p>
          <a:p>
            <a:pPr marL="457200" lvl="0" indent="-457200">
              <a:buFontTx/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Сеть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Token-Ring. 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457200" lvl="0" indent="-457200">
              <a:buFontTx/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Стандарт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FDDI 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566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71" y="171942"/>
            <a:ext cx="7886700" cy="90988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Локальные вычислительные сети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9708" y="1325563"/>
            <a:ext cx="8412319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локальной вычислительной сетью (ЛВС)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понимают такую сеть, в которой все оборудование узлов сети (рабочие станции и периферийные устройства), объединяемое физическими линиями, размещается в пределах небольшой территории. ЛВС, как правило, имеет выход в Интернет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Основное </a:t>
            </a:r>
            <a:r>
              <a:rPr lang="ru-RU" sz="2000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отличие ЛВС от глобальных систем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заключается в том, что для всех абонентов имеется </a:t>
            </a:r>
            <a:r>
              <a:rPr lang="ru-RU" sz="2000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единый высокоскоростной канал передачи данных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, к которому ЭВМ и другое периферийное оборудование подключаются через специальные блоки сопряжения.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2739" y="4647988"/>
            <a:ext cx="8206256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Локальные сети можно классифицировать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уровню управления; назначению; однородности; административным отношениям между компьютерами; топологии; архитектуре.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588" y="0"/>
            <a:ext cx="7886700" cy="122349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Методы доступа к каналам связи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3183" y="1130454"/>
            <a:ext cx="8822028" cy="1695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Шинный арбитраж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механизм призванный решить проблему столкновений. Он устанавливает правила, по которым рабочие станции определяют, когда среда свободна, и можно передавать данные.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Существуют два метода шинного арбитража в локальных сетях: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обнаружение столкновений;  передача маркера.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3183" y="2826303"/>
            <a:ext cx="882202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Обнаружение столкновений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Когда в локальных сетях работает метод обнаружения столкновений,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 сначала слушает, а потом передает.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Если компьютер слышит, что передачу ведет кто-то другой, он должен подождать окончания передачи данных и затем предпринять повторную попытку.  В этой ситуации (два компьютера, передающие в одно и то же время) система обнаружения столкновений требует, чтобы передающий компьютер продолжал прослушивать канал и, обнаружив на нем чужие данные, прекращал передачу, пытаясь возобновить ее через небольшой (случайный) промежуток времени.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2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436" y="56033"/>
            <a:ext cx="7886700" cy="13255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Методы доступа к каналам связи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2436" y="1290159"/>
            <a:ext cx="83350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Прослушивание канала до передачи называется «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прослушивание несущей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carrier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sense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а прослушивание во время передачи —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обнаружение столкновений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collision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detection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Компьютер, поступающий таким образом, использует метод, называющийся «обнаружение столкновений с прослушиванием несущей», сокращенно CSCD.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2436" y="3136858"/>
            <a:ext cx="833504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Передача маркера в локальных сетях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Системы с передачей маркера работают иначе. Для того чтобы передать данные,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компьютер сначала должен получить разрешение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Это значит, он должен «поймать» циркулирующий в сети пакет данных специального вида, называемый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маркером.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Маркер перемещается по замкнутому кругу, минуя поочередно каждый сетевой компьютер. Каждый раз, когда компьютер должен послать сообщение, он ловит и держит маркер у себя. Как только передача закончилась, он посылает новый маркер в путешествие дальше по сети. Такой подход дает гарантию, что любой компьютер рано или поздно получит право поймать и удерживать маркер до тех пор, пока его собственная передача не закончится.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9859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104" y="30276"/>
            <a:ext cx="7886700" cy="112882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Методы обмена данными в локальных сетях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159100"/>
            <a:ext cx="9144000" cy="4027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Существует несколько групп методов доступа, основанных на временном разделении канала: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централизованные и децентрализованные;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40385" algn="l"/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детерминированные и случайные.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Централизованный доступ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управляется из центра управления сетью, например от сервера. </a:t>
            </a:r>
            <a:r>
              <a:rPr lang="ru-RU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Децентрализованный метод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доступа функционирует на основе протоколов без управляющих воздействий со стороны центра.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Детерминированный доступ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обеспечивает каждой рабочей станции гарантированное время доступа (например, время доступа по расписанию) к среде передачи данных. </a:t>
            </a:r>
            <a:r>
              <a:rPr lang="ru-RU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Случайный доступ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основан на равноправности всех станций сети и их возможности в любой момент обратиться к среде с целью передачи данных.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101525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 опроса.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Обмен данными в ЛВС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с топологией звезда с активным центром (центральным сервером)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При данной топологии все станции могут решить передавать информацию серверу одновременно.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Центральный сервер может производить обмен только с одной рабочей станцией. Поэтому в любой момент надо выделить только одну станцию, ведущую передачу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94563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Методы обмена данными в локальных сетях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4697" y="1183895"/>
            <a:ext cx="8538693" cy="238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передачи полномочий (передача маркера).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Маркер – служебный пакет определенного формата, в который клиенты могут помещать свои информационные пакеты.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Последовательность передачи маркера по сети от одной рабочей станции к другой задается сервером. Рабочая станция получает полномочия на доступ к среде передачи данных при получении специального пакета-маркера. Данный метод доступа для сетей с шинной и звездной топологией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обеспечиваетcя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протоколом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ArcNet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0983" y="3565188"/>
            <a:ext cx="8706119" cy="3369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Обмен данными в сети с топологией шина  (</a:t>
            </a:r>
            <a:r>
              <a:rPr lang="ru-RU" sz="20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децентрализованный случайный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 доступа)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этом случае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узлы имеют равный доступ к сети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решение, когда можно передавать,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принимается каждым узлом на месте, исходя из анализа состояния сети.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Возникает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конкуренция между узлами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захват сети, и, следовательно, возможны конфликты между ними, а также искажения передаваемых данных из-за наложения пакетов. Для решения этих проблем применяют различные методы, например,  наиболее часто применяющийся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множественного доступа с контролем несущей и обнаружением коллизий (столкновений) CSMA/CD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Алгоритм этого метода используется в сетях </a:t>
            </a:r>
            <a:r>
              <a:rPr lang="ru-RU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Ethernet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08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Структура стандартов І</a:t>
            </a:r>
            <a:r>
              <a:rPr lang="en-US" sz="2400" b="1" dirty="0">
                <a:solidFill>
                  <a:schemeClr val="bg1"/>
                </a:solidFill>
              </a:rPr>
              <a:t>EEE 802.</a:t>
            </a:r>
            <a:r>
              <a:rPr lang="ru-RU" sz="2400" b="1" dirty="0">
                <a:solidFill>
                  <a:schemeClr val="bg1"/>
                </a:solidFill>
              </a:rPr>
              <a:t>х.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235411"/>
            <a:ext cx="9144000" cy="562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Стандарты IEEE 802.X охватывают два нижних уровня модели OSI – физический и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канальный.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Специфика локальных сетей также нашла свое отражение в </a:t>
            </a:r>
            <a:r>
              <a:rPr lang="ru-RU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разделении канального уровня на два подуровня: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логической передачи данных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Logical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Control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LLC);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управления доступом к среде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Control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MAC).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LLC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действующий над уровнем МАС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отвечает за установление канала связи и за безошибочную посылку и прием сообщений с данными.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уровне LLC существует несколько режимов работы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отличающихся наличием или отсутствием на этом уровне </a:t>
            </a:r>
            <a:r>
              <a:rPr lang="ru-RU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 восстановления кадров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случае их потери или искажения, то есть отличающихся качеством транспортных услуг этого уровня.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LLC предоставляет верхним уровням три типа процедур: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LLC1 – сервис без установления соединения и без подтверждения;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LLC2 – сервис с установлением соединения и подтверждением;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LLC3 – сервис без установления соединения, но с подтверждением.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123693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2254</TotalTime>
  <Words>1344</Words>
  <Application>Microsoft Office PowerPoint</Application>
  <PresentationFormat>Экран (4:3)</PresentationFormat>
  <Paragraphs>75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 Unicode MS</vt:lpstr>
      <vt:lpstr>Arial</vt:lpstr>
      <vt:lpstr>Calibri</vt:lpstr>
      <vt:lpstr>Calibri Light</vt:lpstr>
      <vt:lpstr>Fd2472632-Identity-H</vt:lpstr>
      <vt:lpstr>Symbol</vt:lpstr>
      <vt:lpstr>Times New Roman</vt:lpstr>
      <vt:lpstr>Тема Office</vt:lpstr>
      <vt:lpstr>Лекция 7. Локальные вычислительные сети</vt:lpstr>
      <vt:lpstr>Содержание</vt:lpstr>
      <vt:lpstr>По завершению урока Вы будете знать:</vt:lpstr>
      <vt:lpstr>Локальные вычислительные сети</vt:lpstr>
      <vt:lpstr>Методы доступа к каналам связи</vt:lpstr>
      <vt:lpstr>Методы доступа к каналам связи</vt:lpstr>
      <vt:lpstr>Методы обмена данными в локальных сетях</vt:lpstr>
      <vt:lpstr>Методы обмена данными в локальных сетях</vt:lpstr>
      <vt:lpstr>Структура стандартов ІEEE 802.х.</vt:lpstr>
      <vt:lpstr>Структура стандартов ІEEE 802.х.</vt:lpstr>
      <vt:lpstr>Презентация PowerPoint</vt:lpstr>
      <vt:lpstr>Виды локальных сетей</vt:lpstr>
      <vt:lpstr>Физический уровень локальной сети</vt:lpstr>
      <vt:lpstr>Token-Ring</vt:lpstr>
      <vt:lpstr>Стандарт FDDI (Fiber Distributed Data Interface, оптоволоконный распределенный интерфейс данных)</vt:lpstr>
      <vt:lpstr>FDDI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291</cp:revision>
  <dcterms:created xsi:type="dcterms:W3CDTF">2017-10-09T05:58:02Z</dcterms:created>
  <dcterms:modified xsi:type="dcterms:W3CDTF">2022-09-07T18:26:38Z</dcterms:modified>
</cp:coreProperties>
</file>