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6" r:id="rId4"/>
    <p:sldId id="275" r:id="rId5"/>
    <p:sldId id="287" r:id="rId6"/>
    <p:sldId id="293" r:id="rId7"/>
    <p:sldId id="292" r:id="rId8"/>
    <p:sldId id="291" r:id="rId9"/>
    <p:sldId id="290" r:id="rId10"/>
    <p:sldId id="289" r:id="rId11"/>
    <p:sldId id="288" r:id="rId12"/>
    <p:sldId id="286" r:id="rId13"/>
    <p:sldId id="285" r:id="rId14"/>
    <p:sldId id="295" r:id="rId15"/>
    <p:sldId id="294" r:id="rId16"/>
    <p:sldId id="284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137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910373"/>
            <a:ext cx="7766221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Сетевые технологии</a:t>
            </a:r>
            <a:r>
              <a:rPr lang="en-US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/>
              <a:t>Маршрутизация в сети с коммутацией пакетов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69252" y="419202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8" y="1382751"/>
            <a:ext cx="8329960" cy="4962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26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88" y="1338146"/>
            <a:ext cx="8363413" cy="4856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944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1635822"/>
            <a:ext cx="8216435" cy="49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958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72" y="1245956"/>
            <a:ext cx="8339099" cy="514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840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42" y="1393903"/>
            <a:ext cx="8274204" cy="491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791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03" y="1119343"/>
            <a:ext cx="8287990" cy="562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879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8573"/>
            <a:ext cx="8307659" cy="469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5275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563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Понятие компьютерной сети</a:t>
            </a:r>
          </a:p>
          <a:p>
            <a:r>
              <a:rPr lang="ru-RU" sz="2000" i="1" dirty="0"/>
              <a:t> </a:t>
            </a:r>
            <a:r>
              <a:rPr lang="ru-RU" sz="2000" i="1" dirty="0" smtClean="0"/>
              <a:t>3 Эволюция </a:t>
            </a:r>
            <a:r>
              <a:rPr lang="ru-RU" sz="2000" i="1" dirty="0"/>
              <a:t>компьютерных сетей.</a:t>
            </a:r>
            <a:endParaRPr lang="ru-RU" sz="2000" dirty="0"/>
          </a:p>
          <a:p>
            <a:r>
              <a:rPr lang="ru-RU" sz="2000" i="1" dirty="0" smtClean="0"/>
              <a:t>4. </a:t>
            </a:r>
            <a:r>
              <a:rPr lang="ru-RU" sz="2000" i="1" dirty="0"/>
              <a:t>Классификация компьютерных сетей.</a:t>
            </a:r>
            <a:endParaRPr lang="ru-RU" sz="2000" dirty="0"/>
          </a:p>
          <a:p>
            <a:r>
              <a:rPr lang="ru-RU" sz="2000" i="1" dirty="0" smtClean="0"/>
              <a:t>5. </a:t>
            </a:r>
            <a:r>
              <a:rPr lang="ru-RU" sz="2000" i="1" dirty="0"/>
              <a:t>Физические проводники сигналов (классификация, оценка качества).</a:t>
            </a:r>
            <a:endParaRPr lang="ru-RU" sz="2000" dirty="0"/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Теория такая то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Принципы такие то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 такие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55" y="1174557"/>
            <a:ext cx="7614269" cy="531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21" y="1791475"/>
            <a:ext cx="6640513" cy="46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38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2085975"/>
            <a:ext cx="6783387" cy="268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22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1438507"/>
            <a:ext cx="6783387" cy="5430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95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30" y="978287"/>
            <a:ext cx="7763765" cy="603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53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6" y="1494264"/>
            <a:ext cx="7751027" cy="484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35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2262</TotalTime>
  <Words>48</Words>
  <Application>Microsoft Office PowerPoint</Application>
  <PresentationFormat>Экран (4:3)</PresentationFormat>
  <Paragraphs>14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Сетевые технологии Маршрутизация в сети с коммутацией пакетов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289</cp:revision>
  <dcterms:created xsi:type="dcterms:W3CDTF">2017-10-09T05:58:02Z</dcterms:created>
  <dcterms:modified xsi:type="dcterms:W3CDTF">2022-09-12T15:49:34Z</dcterms:modified>
</cp:coreProperties>
</file>