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6" r:id="rId4"/>
    <p:sldId id="275" r:id="rId5"/>
    <p:sldId id="287" r:id="rId6"/>
    <p:sldId id="293" r:id="rId7"/>
    <p:sldId id="292" r:id="rId8"/>
    <p:sldId id="291" r:id="rId9"/>
    <p:sldId id="290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522575"/>
            <a:ext cx="7766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Сетевые технологии</a:t>
            </a:r>
            <a:r>
              <a:rPr lang="en-US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/>
              <a:t>Определение зависимости времени передачи кадров от скорости работы глобальной сети</a:t>
            </a: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63871" y="4488484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27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Вычислить зависимость времени передачи кадров от скорости работы глобальной сети без подключения к реальным каналам. </a:t>
            </a: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Теория такая то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Принципы такие то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 такие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45" y="1270851"/>
            <a:ext cx="8196147" cy="571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02" y="1487488"/>
            <a:ext cx="8162693" cy="477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38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99" y="1067846"/>
            <a:ext cx="7803840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22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106937" cy="491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95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65" y="1290560"/>
            <a:ext cx="8261040" cy="514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53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547" y="1679072"/>
            <a:ext cx="6783387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35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2258</TotalTime>
  <Words>64</Words>
  <Application>Microsoft Office PowerPoint</Application>
  <PresentationFormat>Экран (4:3)</PresentationFormat>
  <Paragraphs>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Сетевые технологии Определение зависимости времени передачи кадров от скорости работы глобальной сети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289</cp:revision>
  <dcterms:created xsi:type="dcterms:W3CDTF">2017-10-09T05:58:02Z</dcterms:created>
  <dcterms:modified xsi:type="dcterms:W3CDTF">2022-09-12T15:50:17Z</dcterms:modified>
</cp:coreProperties>
</file>