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76" r:id="rId4"/>
    <p:sldId id="275" r:id="rId5"/>
    <p:sldId id="287" r:id="rId6"/>
    <p:sldId id="293" r:id="rId7"/>
    <p:sldId id="292" r:id="rId8"/>
    <p:sldId id="291" r:id="rId9"/>
    <p:sldId id="290" r:id="rId10"/>
    <p:sldId id="289" r:id="rId11"/>
    <p:sldId id="288" r:id="rId12"/>
    <p:sldId id="286" r:id="rId13"/>
    <p:sldId id="285" r:id="rId14"/>
    <p:sldId id="295" r:id="rId15"/>
    <p:sldId id="294" r:id="rId16"/>
    <p:sldId id="284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64" autoAdjust="0"/>
    <p:restoredTop sz="94660"/>
  </p:normalViewPr>
  <p:slideViewPr>
    <p:cSldViewPr snapToGrid="0">
      <p:cViewPr varScale="1">
        <p:scale>
          <a:sx n="58" d="100"/>
          <a:sy n="58" d="100"/>
        </p:scale>
        <p:origin x="77" y="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C778A-3B52-400E-B8B8-FCF0BB0568DE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CA834-C85D-4321-A26E-942F650E8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31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25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6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80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7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6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16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32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87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30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16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8CAD-A79B-4FF2-A2AD-8FFCB2A3D2EB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55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i.khabay@satbayev.university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4094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2134776"/>
            <a:ext cx="7766221" cy="1865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Сетевые технологии</a:t>
            </a:r>
            <a:r>
              <a:rPr lang="en-US" sz="44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ru-RU" sz="2800" b="1" dirty="0"/>
              <a:t>Анализ цифровых систем с пакетной коммутацией. Время доставки пакетов в сети без установления соединения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460" y="785554"/>
            <a:ext cx="4178893" cy="94781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663871" y="4401310"/>
            <a:ext cx="6205495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2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 </a:t>
            </a:r>
            <a:r>
              <a:rPr lang="ru-RU" b="1" dirty="0" err="1" smtClean="0">
                <a:solidFill>
                  <a:schemeClr val="bg1"/>
                </a:solidFill>
              </a:rPr>
              <a:t>Хабай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Анар</a:t>
            </a:r>
            <a:r>
              <a:rPr lang="ru-RU" b="1" dirty="0" smtClean="0">
                <a:solidFill>
                  <a:schemeClr val="bg1"/>
                </a:solidFill>
              </a:rPr>
              <a:t>, доктор </a:t>
            </a:r>
            <a:r>
              <a:rPr lang="en-US" b="1" dirty="0" smtClean="0">
                <a:solidFill>
                  <a:schemeClr val="bg1"/>
                </a:solidFill>
              </a:rPr>
              <a:t>PhD</a:t>
            </a:r>
            <a:r>
              <a:rPr lang="ru-RU" b="1" dirty="0" smtClean="0">
                <a:solidFill>
                  <a:schemeClr val="bg1"/>
                </a:solidFill>
              </a:rPr>
              <a:t>, </a:t>
            </a:r>
            <a:r>
              <a:rPr lang="ru-RU" b="1" dirty="0" err="1" smtClean="0">
                <a:solidFill>
                  <a:schemeClr val="bg1"/>
                </a:solidFill>
              </a:rPr>
              <a:t>ассоцированный</a:t>
            </a:r>
            <a:r>
              <a:rPr lang="ru-RU" b="1" dirty="0" smtClean="0">
                <a:solidFill>
                  <a:schemeClr val="bg1"/>
                </a:solidFill>
              </a:rPr>
              <a:t> профессор Кафедры «Электроники, телекоммуникации и космических технологии»</a:t>
            </a:r>
            <a:r>
              <a:rPr lang="en-US" b="1" dirty="0"/>
              <a:t/>
            </a:r>
            <a:br>
              <a:rPr lang="en-US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en-US" b="1" dirty="0" err="1" smtClean="0">
                <a:hlinkClick r:id="rId4"/>
              </a:rPr>
              <a:t>ai.khabay@satbayev.university</a:t>
            </a:r>
            <a:r>
              <a:rPr lang="en-US" b="1" dirty="0"/>
              <a:t/>
            </a:r>
            <a:br>
              <a:rPr lang="en-US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7840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179" y="1376750"/>
            <a:ext cx="8261041" cy="5240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92630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478" y="1271239"/>
            <a:ext cx="7634985" cy="5231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9440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839" y="1194478"/>
            <a:ext cx="8251902" cy="531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09587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784" y="1530079"/>
            <a:ext cx="8082621" cy="4803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48409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062" y="1316386"/>
            <a:ext cx="8417158" cy="5140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87916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381" y="1288973"/>
            <a:ext cx="8198663" cy="5044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08793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5275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Содержание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Введение 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Понятие компьютерной сети</a:t>
            </a:r>
          </a:p>
          <a:p>
            <a:r>
              <a:rPr lang="ru-RU" sz="2000" i="1" dirty="0"/>
              <a:t> </a:t>
            </a:r>
            <a:r>
              <a:rPr lang="ru-RU" sz="2000" i="1" dirty="0" smtClean="0"/>
              <a:t>3 Эволюция </a:t>
            </a:r>
            <a:r>
              <a:rPr lang="ru-RU" sz="2000" i="1" dirty="0"/>
              <a:t>компьютерных сетей.</a:t>
            </a:r>
            <a:endParaRPr lang="ru-RU" sz="2000" dirty="0"/>
          </a:p>
          <a:p>
            <a:r>
              <a:rPr lang="ru-RU" sz="2000" i="1" dirty="0" smtClean="0"/>
              <a:t>4. </a:t>
            </a:r>
            <a:r>
              <a:rPr lang="ru-RU" sz="2000" i="1" dirty="0"/>
              <a:t>Классификация компьютерных сетей.</a:t>
            </a:r>
            <a:endParaRPr lang="ru-RU" sz="2000" dirty="0"/>
          </a:p>
          <a:p>
            <a:r>
              <a:rPr lang="ru-RU" sz="2000" i="1" dirty="0" smtClean="0"/>
              <a:t>5. </a:t>
            </a:r>
            <a:r>
              <a:rPr lang="ru-RU" sz="2000" i="1" dirty="0"/>
              <a:t>Физические проводники сигналов (классификация, оценка качества).</a:t>
            </a:r>
            <a:endParaRPr lang="ru-RU" sz="2000" dirty="0"/>
          </a:p>
          <a:p>
            <a:pPr marL="457200" indent="-457200">
              <a:buAutoNum type="arabicPeriod"/>
            </a:pP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sz="2000" b="1" dirty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74207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По завершению урока Вы будете знать: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Теория такая то 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Принципы такие то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Инструменты такие 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</a:p>
          <a:p>
            <a:pPr marL="457200" indent="-457200">
              <a:buAutoNum type="arabicPeriod"/>
            </a:pPr>
            <a:endParaRPr lang="ru-RU" sz="2000" b="1" dirty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19078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537" y="1137424"/>
            <a:ext cx="8474925" cy="5214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8096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062" y="1744392"/>
            <a:ext cx="8171831" cy="4734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0384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50" y="1014761"/>
            <a:ext cx="8207296" cy="5535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0225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780" y="1535113"/>
            <a:ext cx="8497230" cy="49102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0958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731" y="1025216"/>
            <a:ext cx="7830674" cy="5342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3533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084" y="1449659"/>
            <a:ext cx="8552984" cy="4886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34359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2258</TotalTime>
  <Words>57</Words>
  <Application>Microsoft Office PowerPoint</Application>
  <PresentationFormat>Экран (4:3)</PresentationFormat>
  <Paragraphs>14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Тема Office</vt:lpstr>
      <vt:lpstr>Сетевые технологии Анализ цифровых систем с пакетной коммутацией. Время доставки пакетов в сети без установления соединения</vt:lpstr>
      <vt:lpstr>Содержание</vt:lpstr>
      <vt:lpstr>По завершению урока Вы будете знать: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Alisher Omar</dc:creator>
  <cp:lastModifiedBy>User</cp:lastModifiedBy>
  <cp:revision>288</cp:revision>
  <dcterms:created xsi:type="dcterms:W3CDTF">2017-10-09T05:58:02Z</dcterms:created>
  <dcterms:modified xsi:type="dcterms:W3CDTF">2022-09-12T15:50:43Z</dcterms:modified>
</cp:coreProperties>
</file>