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6" r:id="rId4"/>
    <p:sldId id="275" r:id="rId5"/>
    <p:sldId id="277" r:id="rId6"/>
    <p:sldId id="282" r:id="rId7"/>
    <p:sldId id="284" r:id="rId8"/>
    <p:sldId id="283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спутниковой связи</a:t>
            </a:r>
            <a:b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5" y="1508202"/>
            <a:ext cx="8118088" cy="286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61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Особенности распространения радиоволн;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классификация систем радиосвязи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Диапазоны радиочастот</a:t>
            </a: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Теория такая то   </a:t>
            </a:r>
            <a:r>
              <a:rPr lang="ru-RU" sz="2000" dirty="0"/>
              <a:t>Влияние среды распространения радиоволн накладывает ограничение на</a:t>
            </a:r>
          </a:p>
          <a:p>
            <a:r>
              <a:rPr lang="ru-RU" sz="2000" dirty="0"/>
              <a:t>длины волн, применяемые в различных системах радиосвязи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/>
              <a:t>2. Распространение </a:t>
            </a:r>
            <a:r>
              <a:rPr lang="ru-RU" sz="2000" dirty="0"/>
              <a:t>радиоволн вдоль земной поверхности зависит от ее </a:t>
            </a:r>
            <a:r>
              <a:rPr lang="ru-RU" sz="2000" dirty="0" smtClean="0"/>
              <a:t>рельефа </a:t>
            </a:r>
            <a:r>
              <a:rPr lang="ru-RU" sz="2000" dirty="0"/>
              <a:t>и физических свойств.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Основные </a:t>
            </a:r>
            <a:r>
              <a:rPr lang="ru-RU" sz="2000" dirty="0"/>
              <a:t>моды распространения </a:t>
            </a:r>
            <a:r>
              <a:rPr lang="ru-RU" sz="2000" dirty="0" smtClean="0"/>
              <a:t>радиоволн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96" y="1271238"/>
            <a:ext cx="8434194" cy="534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9" y="1137425"/>
            <a:ext cx="8400740" cy="541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49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57" y="1370012"/>
            <a:ext cx="8568009" cy="518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0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11" y="1051002"/>
            <a:ext cx="845649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27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7" y="1234727"/>
            <a:ext cx="8400740" cy="528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1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72" y="1165419"/>
            <a:ext cx="8304908" cy="555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095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2241</TotalTime>
  <Words>91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Электронные компоненты спутниковой связи Практическая работа 2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290</cp:revision>
  <dcterms:created xsi:type="dcterms:W3CDTF">2017-10-09T05:58:02Z</dcterms:created>
  <dcterms:modified xsi:type="dcterms:W3CDTF">2022-11-06T18:46:40Z</dcterms:modified>
</cp:coreProperties>
</file>