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76" r:id="rId4"/>
    <p:sldId id="275" r:id="rId5"/>
    <p:sldId id="277" r:id="rId6"/>
    <p:sldId id="282" r:id="rId7"/>
    <p:sldId id="284" r:id="rId8"/>
    <p:sldId id="283" r:id="rId9"/>
    <p:sldId id="28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62" y="3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t>07.11.2022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i.khabay@satbayev.universit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2079376"/>
            <a:ext cx="7766221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компоненты</a:t>
            </a:r>
            <a:br>
              <a:rPr lang="kk-KZ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спутниковой связи</a:t>
            </a:r>
            <a:br>
              <a:rPr lang="kk-KZ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 </a:t>
            </a:r>
            <a:r>
              <a:rPr lang="kk-KZ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9899" y="3999902"/>
            <a:ext cx="62054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 err="1" smtClean="0">
                <a:solidFill>
                  <a:schemeClr val="bg1"/>
                </a:solidFill>
              </a:rPr>
              <a:t>Хабай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Анар</a:t>
            </a:r>
            <a:r>
              <a:rPr lang="ru-RU" b="1" dirty="0" smtClean="0">
                <a:solidFill>
                  <a:schemeClr val="bg1"/>
                </a:solidFill>
              </a:rPr>
              <a:t>, доктор </a:t>
            </a:r>
            <a:r>
              <a:rPr lang="en-US" b="1" dirty="0" smtClean="0">
                <a:solidFill>
                  <a:schemeClr val="bg1"/>
                </a:solidFill>
              </a:rPr>
              <a:t>PhD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ассоцированный</a:t>
            </a:r>
            <a:r>
              <a:rPr lang="ru-RU" b="1" dirty="0" smtClean="0">
                <a:solidFill>
                  <a:schemeClr val="bg1"/>
                </a:solidFill>
              </a:rPr>
              <a:t> профессор Кафедры «Электроники, телекоммуникации и космических технологии»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err="1" smtClean="0">
                <a:hlinkClick r:id="rId4"/>
              </a:rPr>
              <a:t>ai.khabay@satbayev.university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840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Введение 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Идея 1 – Особенности распространения радиоволн; </a:t>
            </a: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Идея 2 – классификация систем радиосвязи</a:t>
            </a:r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Идея 3- Диапазоны радиочастот</a:t>
            </a:r>
          </a:p>
          <a:p>
            <a:pPr marL="457200" indent="-457200">
              <a:buAutoNum type="arabicPeriod"/>
            </a:pPr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420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По завершению урока Вы будете знать: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Теория такая то   </a:t>
            </a:r>
            <a:r>
              <a:rPr lang="ru-RU" sz="2000" dirty="0"/>
              <a:t>Влияние среды распространения радиоволн накладывает ограничение на</a:t>
            </a:r>
          </a:p>
          <a:p>
            <a:r>
              <a:rPr lang="ru-RU" sz="2000" dirty="0"/>
              <a:t>длины волн, применяемые в различных системах радиосвязи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/>
              <a:t>2. Распространение </a:t>
            </a:r>
            <a:r>
              <a:rPr lang="ru-RU" sz="2000" dirty="0"/>
              <a:t>радиоволн вдоль земной поверхности зависит от ее </a:t>
            </a:r>
            <a:r>
              <a:rPr lang="ru-RU" sz="2000" dirty="0" smtClean="0"/>
              <a:t>рельефа </a:t>
            </a:r>
            <a:r>
              <a:rPr lang="ru-RU" sz="2000" dirty="0"/>
              <a:t>и физических свойств.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dirty="0" smtClean="0"/>
              <a:t>3 Основные </a:t>
            </a:r>
            <a:r>
              <a:rPr lang="ru-RU" sz="2000" dirty="0"/>
              <a:t>моды распространения </a:t>
            </a:r>
            <a:r>
              <a:rPr lang="ru-RU" sz="2000" dirty="0" smtClean="0"/>
              <a:t>радиоволн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9078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Введение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28" y="1253623"/>
            <a:ext cx="8278077" cy="532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096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72" y="1357080"/>
            <a:ext cx="8300379" cy="517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496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11" y="1401337"/>
            <a:ext cx="8126489" cy="473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83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81" y="1343489"/>
            <a:ext cx="8344985" cy="513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270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3610"/>
            <a:ext cx="8820615" cy="58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16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233" y="1989129"/>
            <a:ext cx="81626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Однако в полярных широтах углы места антенны земной стан­ции, направленной на геостационарный ИСЗ, малы, а вблизи полюса он просто не виден. Малые углы места приводят к затенению спут­ника местными предметами, увеличиваются шумы антенной систе­мы станции, создаваемые </a:t>
            </a:r>
            <a:r>
              <a:rPr lang="ru-RU" dirty="0" err="1"/>
              <a:t>радиошумовым</a:t>
            </a:r>
            <a:r>
              <a:rPr lang="ru-RU" dirty="0"/>
              <a:t> излучением Земли. Углы места на геостационарный ИСЗ уменьшаются также с удалением по долготе точки приема от долготы ИСЗ. </a:t>
            </a:r>
            <a:r>
              <a:rPr lang="ru-RU" dirty="0" err="1"/>
              <a:t>Taким</a:t>
            </a:r>
            <a:r>
              <a:rPr lang="ru-RU" dirty="0"/>
              <a:t> образом, для обслуживания территорий в высоких широтах геостационарный ИСЗ должен размещаться как можно ближе к центральной долго­те обслуживаемой зоны. Участок ГО, в пределах которого можно менять точку стояния ИСЗ с сохранением необходимой - зоны обслу­живания, называется </a:t>
            </a:r>
            <a:r>
              <a:rPr lang="ru-RU" i="1" dirty="0"/>
              <a:t>дугой обслуживания.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60953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2241</TotalTime>
  <Words>196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Электронные компоненты  спутниковой связи Практическая работа 3</vt:lpstr>
      <vt:lpstr>Содержание</vt:lpstr>
      <vt:lpstr>По завершению урока Вы будете знать:</vt:lpstr>
      <vt:lpstr>Введение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User</cp:lastModifiedBy>
  <cp:revision>290</cp:revision>
  <dcterms:created xsi:type="dcterms:W3CDTF">2017-10-09T05:58:02Z</dcterms:created>
  <dcterms:modified xsi:type="dcterms:W3CDTF">2022-11-06T18:49:52Z</dcterms:modified>
</cp:coreProperties>
</file>