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94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0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компоненты спутниковой связи 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737" y="1314450"/>
            <a:ext cx="8682526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471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44" y="1499218"/>
            <a:ext cx="8733301" cy="513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457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279" y="1634892"/>
            <a:ext cx="8428651" cy="43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06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90" y="1273252"/>
            <a:ext cx="8530201" cy="25273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34575"/>
            <a:ext cx="8682526" cy="306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981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899" y="1427356"/>
            <a:ext cx="8530201" cy="513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756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194" y="1445477"/>
            <a:ext cx="8479426" cy="17145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474" y="3159977"/>
            <a:ext cx="8682526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886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49" y="1844133"/>
            <a:ext cx="8733301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508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641" y="1634583"/>
            <a:ext cx="8885626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304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7" cy="5976664"/>
          </a:xfrm>
        </p:spPr>
        <p:txBody>
          <a:bodyPr/>
          <a:lstStyle/>
          <a:p>
            <a:pPr marL="182880" indent="0" algn="ctr" fontAlgn="auto" hangingPunct="0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>Спасибо за внимание!</a:t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лекции: изучить методику расчета спутниковой линии связи</a:t>
            </a:r>
            <a:r>
              <a:rPr lang="ru-RU" sz="2000" dirty="0" smtClean="0"/>
              <a:t>.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 </a:t>
            </a:r>
            <a:r>
              <a:rPr lang="ru-RU" sz="2000" dirty="0"/>
              <a:t>определить значения мощности передатчика земной пере-</a:t>
            </a:r>
          </a:p>
          <a:p>
            <a:r>
              <a:rPr lang="ru-RU" sz="2000" dirty="0"/>
              <a:t>дающей станции РПРДЗС и мощности передатчика бортового </a:t>
            </a:r>
            <a:r>
              <a:rPr lang="ru-RU" sz="2000" dirty="0" smtClean="0"/>
              <a:t>ретранслятора</a:t>
            </a:r>
            <a:r>
              <a:rPr lang="en-US" sz="2000" dirty="0" smtClean="0"/>
              <a:t> </a:t>
            </a:r>
            <a:r>
              <a:rPr lang="ru-RU" sz="2000" dirty="0" smtClean="0"/>
              <a:t>РПРДКС</a:t>
            </a:r>
            <a:r>
              <a:rPr lang="ru-RU" sz="2000" dirty="0"/>
              <a:t>, при которых спутниковый канал надежно работает в условиях помех </a:t>
            </a:r>
            <a:r>
              <a:rPr lang="ru-RU" sz="2000" dirty="0" smtClean="0"/>
              <a:t>и</a:t>
            </a:r>
            <a:r>
              <a:rPr lang="en-US" sz="2000" dirty="0" smtClean="0"/>
              <a:t> </a:t>
            </a:r>
            <a:r>
              <a:rPr lang="ru-RU" sz="2000" dirty="0" smtClean="0"/>
              <a:t>не </a:t>
            </a:r>
            <a:r>
              <a:rPr lang="ru-RU" sz="2000" dirty="0"/>
              <a:t>содержит излишних энергетических </a:t>
            </a:r>
            <a:r>
              <a:rPr lang="ru-RU" sz="2000" dirty="0" smtClean="0"/>
              <a:t>запасов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91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ru-RU" sz="2000" dirty="0" smtClean="0"/>
          </a:p>
          <a:p>
            <a:r>
              <a:rPr lang="en-US" sz="2000" dirty="0" smtClean="0"/>
              <a:t>1</a:t>
            </a:r>
            <a:r>
              <a:rPr lang="kk-KZ" sz="2000" dirty="0" smtClean="0"/>
              <a:t>. М</a:t>
            </a:r>
            <a:r>
              <a:rPr lang="ru-RU" sz="2000" dirty="0" err="1" smtClean="0"/>
              <a:t>ощности</a:t>
            </a:r>
            <a:r>
              <a:rPr lang="ru-RU" sz="2000" dirty="0" smtClean="0"/>
              <a:t> </a:t>
            </a:r>
            <a:r>
              <a:rPr lang="ru-RU" sz="2000" dirty="0"/>
              <a:t>передатчика бортового </a:t>
            </a:r>
            <a:r>
              <a:rPr lang="ru-RU" sz="2000" dirty="0" smtClean="0"/>
              <a:t>ретранслятора РПРДКС</a:t>
            </a:r>
            <a:r>
              <a:rPr lang="ru-RU" sz="2000" dirty="0"/>
              <a:t>, при которых спутниковый канал надежно работает в условиях помех </a:t>
            </a:r>
            <a:r>
              <a:rPr lang="ru-RU" sz="2000" dirty="0" smtClean="0"/>
              <a:t>и не </a:t>
            </a:r>
            <a:r>
              <a:rPr lang="ru-RU" sz="2000" dirty="0"/>
              <a:t>содержит излишних энергетических </a:t>
            </a:r>
            <a:r>
              <a:rPr lang="ru-RU" sz="2000" dirty="0" smtClean="0"/>
              <a:t>запасов</a:t>
            </a:r>
            <a:endParaRPr lang="en-US" sz="2000" dirty="0" smtClean="0"/>
          </a:p>
          <a:p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29147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Введение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2166" y="1999159"/>
            <a:ext cx="85418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</a:rPr>
              <a:t>Также в ходе расчета необходимо определить мощность передаваемого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сигнала для обеспечения необходимого отношения «сигнал-шум» (C/N) на</a:t>
            </a:r>
          </a:p>
          <a:p>
            <a:r>
              <a:rPr lang="ru-RU" dirty="0">
                <a:latin typeface="Times New Roman" panose="02020603050405020304" pitchFamily="18" charset="0"/>
              </a:rPr>
              <a:t>входе приемника.</a:t>
            </a:r>
          </a:p>
          <a:p>
            <a:r>
              <a:rPr lang="ru-RU" dirty="0">
                <a:latin typeface="Times New Roman" panose="02020603050405020304" pitchFamily="18" charset="0"/>
              </a:rPr>
              <a:t>Спутниковая линия связи условно делится на два участка линия «вверх»</a:t>
            </a:r>
          </a:p>
          <a:p>
            <a:r>
              <a:rPr lang="ru-RU" dirty="0">
                <a:latin typeface="Times New Roman" panose="02020603050405020304" pitchFamily="18" charset="0"/>
              </a:rPr>
              <a:t>от ЗС до КС и линия «вниз» от КС до ЗС.</a:t>
            </a:r>
          </a:p>
          <a:p>
            <a:r>
              <a:rPr lang="ru-RU" dirty="0">
                <a:latin typeface="Times New Roman" panose="02020603050405020304" pitchFamily="18" charset="0"/>
              </a:rPr>
              <a:t>Перед началом расчета определяем диапазоны частот, методы много-</a:t>
            </a:r>
          </a:p>
          <a:p>
            <a:r>
              <a:rPr lang="ru-RU" dirty="0">
                <a:latin typeface="Times New Roman" panose="02020603050405020304" pitchFamily="18" charset="0"/>
              </a:rPr>
              <a:t>станционного доступа и использование полосы частот, режим работы ре-</a:t>
            </a:r>
          </a:p>
          <a:p>
            <a:r>
              <a:rPr lang="ru-RU" dirty="0">
                <a:latin typeface="Times New Roman" panose="02020603050405020304" pitchFamily="18" charset="0"/>
              </a:rPr>
              <a:t>транслятора, используемые виды и параметры модуляции, зоны обслуживания</a:t>
            </a:r>
          </a:p>
          <a:p>
            <a:r>
              <a:rPr lang="ru-RU" dirty="0">
                <a:latin typeface="Times New Roman" panose="02020603050405020304" pitchFamily="18" charset="0"/>
              </a:rPr>
              <a:t>и другие исходные данные.</a:t>
            </a:r>
          </a:p>
          <a:p>
            <a:r>
              <a:rPr lang="ru-RU" dirty="0">
                <a:latin typeface="Times New Roman" panose="02020603050405020304" pitchFamily="18" charset="0"/>
              </a:rPr>
              <a:t>Рассмотрим один участок спутниковой линии, состоящей из </a:t>
            </a:r>
            <a:r>
              <a:rPr lang="ru-RU" dirty="0" err="1">
                <a:latin typeface="Times New Roman" panose="02020603050405020304" pitchFamily="18" charset="0"/>
              </a:rPr>
              <a:t>передающе</a:t>
            </a:r>
            <a:r>
              <a:rPr lang="ru-RU" dirty="0">
                <a:latin typeface="Times New Roman" panose="02020603050405020304" pitchFamily="18" charset="0"/>
              </a:rPr>
              <a:t>-</a:t>
            </a:r>
          </a:p>
          <a:p>
            <a:r>
              <a:rPr lang="ru-RU" dirty="0" err="1">
                <a:latin typeface="Times New Roman" panose="02020603050405020304" pitchFamily="18" charset="0"/>
              </a:rPr>
              <a:t>го</a:t>
            </a:r>
            <a:r>
              <a:rPr lang="ru-RU" dirty="0">
                <a:latin typeface="Times New Roman" panose="02020603050405020304" pitchFamily="18" charset="0"/>
              </a:rPr>
              <a:t> и приемного устройства, антенного тракта и тракта распространения (рису-</a:t>
            </a:r>
          </a:p>
          <a:p>
            <a:r>
              <a:rPr lang="ru-RU" dirty="0">
                <a:latin typeface="Times New Roman" panose="02020603050405020304" pitchFamily="18" charset="0"/>
              </a:rPr>
              <a:t>нок 11.1).</a:t>
            </a:r>
          </a:p>
          <a:p>
            <a:r>
              <a:rPr lang="ru-RU" dirty="0">
                <a:latin typeface="Times New Roman" panose="02020603050405020304" pitchFamily="18" charset="0"/>
              </a:rPr>
              <a:t>При согласовании волновых сопротивлений антенны, элементов тракта</a:t>
            </a:r>
          </a:p>
          <a:p>
            <a:r>
              <a:rPr lang="ru-RU" dirty="0">
                <a:latin typeface="Times New Roman" panose="02020603050405020304" pitchFamily="18" charset="0"/>
              </a:rPr>
              <a:t>и приемника мощность сигнала на входе приемника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51113" y="12047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Энергетический расчет спутниковой лини связи. </a:t>
            </a:r>
            <a:r>
              <a:rPr lang="ru-RU" b="1" dirty="0" smtClean="0"/>
              <a:t>Электромагнитная </a:t>
            </a:r>
            <a:r>
              <a:rPr lang="ru-RU" b="1" dirty="0"/>
              <a:t>совместимость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01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74" y="1536700"/>
            <a:ext cx="8834851" cy="378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155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343" y="1527717"/>
            <a:ext cx="8289314" cy="483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341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49" y="1338146"/>
            <a:ext cx="8733301" cy="505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158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216" y="1883936"/>
            <a:ext cx="8631751" cy="467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697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899" y="1238250"/>
            <a:ext cx="8530201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8714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2323</TotalTime>
  <Words>238</Words>
  <Application>Microsoft Office PowerPoint</Application>
  <PresentationFormat>Экран (4:3)</PresentationFormat>
  <Paragraphs>28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Georgia</vt:lpstr>
      <vt:lpstr>Times New Roman</vt:lpstr>
      <vt:lpstr>Тема Office</vt:lpstr>
      <vt:lpstr>Электронные компоненты спутниковой связи  Лекция 5</vt:lpstr>
      <vt:lpstr>Содержание</vt:lpstr>
      <vt:lpstr>По завершению урока Вы будете знать:</vt:lpstr>
      <vt:lpstr>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Спасибо за внимание!      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306</cp:revision>
  <dcterms:created xsi:type="dcterms:W3CDTF">2017-10-09T05:58:02Z</dcterms:created>
  <dcterms:modified xsi:type="dcterms:W3CDTF">2022-11-06T18:32:58Z</dcterms:modified>
</cp:coreProperties>
</file>