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76" r:id="rId4"/>
    <p:sldId id="275" r:id="rId5"/>
    <p:sldId id="277" r:id="rId6"/>
    <p:sldId id="282" r:id="rId7"/>
    <p:sldId id="284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</a:t>
            </a: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связи</a:t>
            </a:r>
            <a:b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</a:t>
            </a: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Введение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Особенности распространения радиоволн;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классификация систем радиосвязи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Диапазоны радиочастот</a:t>
            </a: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Теория такая то   </a:t>
            </a:r>
            <a:r>
              <a:rPr lang="ru-RU" sz="2000" dirty="0"/>
              <a:t>Влияние среды распространения радиоволн накладывает ограничение на</a:t>
            </a:r>
          </a:p>
          <a:p>
            <a:r>
              <a:rPr lang="ru-RU" sz="2000" dirty="0"/>
              <a:t>длины волн, применяемые в различных системах радиосвязи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smtClean="0"/>
              <a:t>2. Распространение </a:t>
            </a:r>
            <a:r>
              <a:rPr lang="ru-RU" sz="2000" dirty="0"/>
              <a:t>радиоволн вдоль земной поверхности зависит от ее </a:t>
            </a:r>
            <a:r>
              <a:rPr lang="ru-RU" sz="2000" dirty="0" smtClean="0"/>
              <a:t>рельефа </a:t>
            </a:r>
            <a:r>
              <a:rPr lang="ru-RU" sz="2000" dirty="0"/>
              <a:t>и физических свойств.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3 Основные </a:t>
            </a:r>
            <a:r>
              <a:rPr lang="ru-RU" sz="2000" dirty="0"/>
              <a:t>моды распространения </a:t>
            </a:r>
            <a:r>
              <a:rPr lang="ru-RU" sz="2000" dirty="0" smtClean="0"/>
              <a:t>радиоволн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1943100"/>
            <a:ext cx="74866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7207"/>
            <a:ext cx="8909824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496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23938"/>
            <a:ext cx="8809463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1083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13" y="887104"/>
            <a:ext cx="8549501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27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2938463"/>
            <a:ext cx="73056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4167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2241</TotalTime>
  <Words>91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Электронные компоненты спутниковой связи Практическая работа 5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290</cp:revision>
  <dcterms:created xsi:type="dcterms:W3CDTF">2017-10-09T05:58:02Z</dcterms:created>
  <dcterms:modified xsi:type="dcterms:W3CDTF">2022-11-06T18:51:00Z</dcterms:modified>
</cp:coreProperties>
</file>