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6" r:id="rId4"/>
    <p:sldId id="275" r:id="rId5"/>
    <p:sldId id="277" r:id="rId6"/>
    <p:sldId id="282" r:id="rId7"/>
    <p:sldId id="284" r:id="rId8"/>
    <p:sldId id="283" r:id="rId9"/>
    <p:sldId id="280" r:id="rId10"/>
    <p:sldId id="281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i.khabay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079376"/>
            <a:ext cx="776622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компоненты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спутниковой связи</a:t>
            </a:r>
            <a:b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899" y="3999902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Хабай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Анар</a:t>
            </a:r>
            <a:r>
              <a:rPr lang="ru-RU" b="1" dirty="0" smtClean="0">
                <a:solidFill>
                  <a:schemeClr val="bg1"/>
                </a:solidFill>
              </a:rPr>
              <a:t>,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ассоцированный</a:t>
            </a:r>
            <a:r>
              <a:rPr lang="ru-RU" b="1" dirty="0" smtClean="0">
                <a:solidFill>
                  <a:schemeClr val="bg1"/>
                </a:solidFill>
              </a:rPr>
              <a:t> профессор Кафедры 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hlinkClick r:id="rId4"/>
              </a:rPr>
              <a:t>ai.khabay@satbayev.university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0" y="1129990"/>
            <a:ext cx="840035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61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04963"/>
            <a:ext cx="73818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2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 Особенности распространения радиоволн;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 классификация систем радиосвязи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 Диапазоны радиочастот</a:t>
            </a: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Теория такая то   </a:t>
            </a:r>
            <a:r>
              <a:rPr lang="ru-RU" sz="2000" dirty="0"/>
              <a:t>Влияние среды распространения радиоволн накладывает ограничение на</a:t>
            </a:r>
          </a:p>
          <a:p>
            <a:r>
              <a:rPr lang="ru-RU" sz="2000" dirty="0"/>
              <a:t>длины волн, применяемые в различных системах радиосвязи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/>
              <a:t>2. Распространение </a:t>
            </a:r>
            <a:r>
              <a:rPr lang="ru-RU" sz="2000" dirty="0"/>
              <a:t>радиоволн вдоль земной поверхности зависит от ее </a:t>
            </a:r>
            <a:r>
              <a:rPr lang="ru-RU" sz="2000" dirty="0" smtClean="0"/>
              <a:t>рельефа </a:t>
            </a:r>
            <a:r>
              <a:rPr lang="ru-RU" sz="2000" dirty="0"/>
              <a:t>и физических свойств.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3 Основные </a:t>
            </a:r>
            <a:r>
              <a:rPr lang="ru-RU" sz="2000" dirty="0"/>
              <a:t>моды распространения </a:t>
            </a:r>
            <a:r>
              <a:rPr lang="ru-RU" sz="2000" dirty="0" smtClean="0"/>
              <a:t>радиоволн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5" y="1332920"/>
            <a:ext cx="8850699" cy="51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9" y="1033346"/>
            <a:ext cx="83030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4" y="966671"/>
            <a:ext cx="8503502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8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117"/>
            <a:ext cx="8842917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5" y="914400"/>
            <a:ext cx="8345642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0" y="1397039"/>
            <a:ext cx="8514769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2244</TotalTime>
  <Words>91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Электронные компоненты спутниковой связи Практическая работа 6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290</cp:revision>
  <dcterms:created xsi:type="dcterms:W3CDTF">2017-10-09T05:58:02Z</dcterms:created>
  <dcterms:modified xsi:type="dcterms:W3CDTF">2022-11-06T18:51:37Z</dcterms:modified>
</cp:coreProperties>
</file>