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6" r:id="rId4"/>
    <p:sldId id="275" r:id="rId5"/>
    <p:sldId id="277" r:id="rId6"/>
    <p:sldId id="282" r:id="rId7"/>
    <p:sldId id="28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i.khabay@satbayev.universit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компоненты спутниковой связи</a:t>
            </a:r>
            <a: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работа 7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ассоцированный</a:t>
            </a:r>
            <a:r>
              <a:rPr lang="ru-RU" b="1" dirty="0" smtClean="0">
                <a:solidFill>
                  <a:schemeClr val="bg1"/>
                </a:solidFill>
              </a:rPr>
              <a:t> профессор 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ai.khabay@satbayev.university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Введение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 Особенности распространения радиоволн;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 классификация систем радиосвязи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 Диапазоны радиочастот</a:t>
            </a: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Теория такая то   </a:t>
            </a:r>
            <a:r>
              <a:rPr lang="ru-RU" sz="2000" dirty="0"/>
              <a:t>Влияние среды распространения радиоволн накладывает ограничение на</a:t>
            </a:r>
          </a:p>
          <a:p>
            <a:r>
              <a:rPr lang="ru-RU" sz="2000" dirty="0"/>
              <a:t>длины волн, применяемые в различных системах радиосвязи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/>
              <a:t>2. Распространение </a:t>
            </a:r>
            <a:r>
              <a:rPr lang="ru-RU" sz="2000" dirty="0"/>
              <a:t>радиоволн вдоль земной поверхности зависит от ее </a:t>
            </a:r>
            <a:r>
              <a:rPr lang="ru-RU" sz="2000" dirty="0" smtClean="0"/>
              <a:t>рельефа </a:t>
            </a:r>
            <a:r>
              <a:rPr lang="ru-RU" sz="2000" dirty="0"/>
              <a:t>и физических свойств.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3 Основные </a:t>
            </a:r>
            <a:r>
              <a:rPr lang="ru-RU" sz="2000" dirty="0"/>
              <a:t>моды распространения </a:t>
            </a:r>
            <a:r>
              <a:rPr lang="ru-RU" sz="2000" dirty="0" smtClean="0"/>
              <a:t>радиоволн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Введение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35" y="2767361"/>
            <a:ext cx="76009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03535" y="1323421"/>
            <a:ext cx="77480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Литерные обозначения диапазонов </a:t>
            </a:r>
            <a:r>
              <a:rPr lang="ru-RU" dirty="0" smtClean="0"/>
              <a:t>частот спутниковой </a:t>
            </a:r>
            <a:r>
              <a:rPr lang="ru-RU" dirty="0"/>
              <a:t>связи и сложившееся распределение </a:t>
            </a:r>
            <a:r>
              <a:rPr lang="ru-RU" dirty="0" smtClean="0"/>
              <a:t>частот между </a:t>
            </a:r>
            <a:r>
              <a:rPr lang="ru-RU" dirty="0"/>
              <a:t>системами различного назначения</a:t>
            </a:r>
          </a:p>
        </p:txBody>
      </p:sp>
    </p:spTree>
    <p:extLst>
      <p:ext uri="{BB962C8B-B14F-4D97-AF65-F5344CB8AC3E}">
        <p14:creationId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83" y="1387630"/>
            <a:ext cx="8342622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49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397" y="1182029"/>
            <a:ext cx="8588065" cy="553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08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84" y="1158682"/>
            <a:ext cx="8454018" cy="53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270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2243</TotalTime>
  <Words>105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Электронные компоненты спутниковой связи Практическая работа 7</vt:lpstr>
      <vt:lpstr>Содержание</vt:lpstr>
      <vt:lpstr>По завершению урока Вы будете знать:</vt:lpstr>
      <vt:lpstr>Введение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291</cp:revision>
  <dcterms:created xsi:type="dcterms:W3CDTF">2017-10-09T05:58:02Z</dcterms:created>
  <dcterms:modified xsi:type="dcterms:W3CDTF">2022-11-06T18:54:36Z</dcterms:modified>
</cp:coreProperties>
</file>