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5" r:id="rId5"/>
    <p:sldId id="277" r:id="rId6"/>
    <p:sldId id="282" r:id="rId7"/>
    <p:sldId id="284" r:id="rId8"/>
    <p:sldId id="283" r:id="rId9"/>
    <p:sldId id="280" r:id="rId10"/>
    <p:sldId id="281" r:id="rId11"/>
    <p:sldId id="279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i.khabay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079376"/>
            <a:ext cx="776622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 спутниковой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8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ассоцированный</a:t>
            </a:r>
            <a:r>
              <a:rPr lang="ru-RU" b="1" dirty="0" smtClean="0">
                <a:solidFill>
                  <a:schemeClr val="bg1"/>
                </a:solidFill>
              </a:rPr>
              <a:t> профессор 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ai.khabay@satbayev.university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" y="1406797"/>
            <a:ext cx="8172101" cy="48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0" y="1419341"/>
            <a:ext cx="8539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8" y="1201196"/>
            <a:ext cx="844612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8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 Особенности распространения радиоволн;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 классификация систем радиосвязи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 Диапазоны радиочастот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Теория такая то   </a:t>
            </a:r>
            <a:r>
              <a:rPr lang="ru-RU" sz="2000" dirty="0"/>
              <a:t>Влияние среды распространения радиоволн накладывает ограничение на</a:t>
            </a:r>
          </a:p>
          <a:p>
            <a:r>
              <a:rPr lang="ru-RU" sz="2000" dirty="0"/>
              <a:t>длины волн, применяемые в различных системах радиосвязи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/>
              <a:t>2. Распространение </a:t>
            </a:r>
            <a:r>
              <a:rPr lang="ru-RU" sz="2000" dirty="0"/>
              <a:t>радиоволн вдоль земной поверхности зависит от ее </a:t>
            </a:r>
            <a:r>
              <a:rPr lang="ru-RU" sz="2000" dirty="0" smtClean="0"/>
              <a:t>рельефа </a:t>
            </a:r>
            <a:r>
              <a:rPr lang="ru-RU" sz="2000" dirty="0"/>
              <a:t>и физических свойств.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3 Основные </a:t>
            </a:r>
            <a:r>
              <a:rPr lang="ru-RU" sz="2000" dirty="0"/>
              <a:t>моды распространения </a:t>
            </a:r>
            <a:r>
              <a:rPr lang="ru-RU" sz="2000" dirty="0" smtClean="0"/>
              <a:t>радиоволн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2" y="2168680"/>
            <a:ext cx="7391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459" y="1297543"/>
            <a:ext cx="410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Радиовещательная спутниковая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3" y="1534571"/>
            <a:ext cx="835214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0" y="816130"/>
            <a:ext cx="8563787" cy="604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1" y="1644277"/>
            <a:ext cx="8428464" cy="47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8693" y="1274944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Схемы ретрансляторов</a:t>
            </a:r>
          </a:p>
        </p:txBody>
      </p:sp>
    </p:spTree>
    <p:extLst>
      <p:ext uri="{BB962C8B-B14F-4D97-AF65-F5344CB8AC3E}">
        <p14:creationId xmlns:p14="http://schemas.microsoft.com/office/powerpoint/2010/main" val="1275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9" y="1179474"/>
            <a:ext cx="862140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7" y="722040"/>
            <a:ext cx="8519299" cy="56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96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Электронные компоненты спутниковой связи Практическая работа 8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291</cp:revision>
  <dcterms:created xsi:type="dcterms:W3CDTF">2017-10-09T05:58:02Z</dcterms:created>
  <dcterms:modified xsi:type="dcterms:W3CDTF">2022-11-06T18:55:07Z</dcterms:modified>
</cp:coreProperties>
</file>