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76" r:id="rId4"/>
    <p:sldId id="275" r:id="rId5"/>
    <p:sldId id="277" r:id="rId6"/>
    <p:sldId id="282" r:id="rId7"/>
    <p:sldId id="284" r:id="rId8"/>
    <p:sldId id="283" r:id="rId9"/>
    <p:sldId id="280" r:id="rId10"/>
    <p:sldId id="281" r:id="rId11"/>
    <p:sldId id="27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2" y="3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C778A-3B52-400E-B8B8-FCF0BB0568DE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CA834-C85D-4321-A26E-942F650E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5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31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25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6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80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27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76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16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2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7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30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16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08CAD-A79B-4FF2-A2AD-8FFCB2A3D2E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5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i.khabay@satbayev.university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 noGrp="1"/>
          </p:cNvSpPr>
          <p:nvPr>
            <p:ph type="ctrTitle"/>
          </p:nvPr>
        </p:nvSpPr>
        <p:spPr>
          <a:xfrm>
            <a:off x="883509" y="2079376"/>
            <a:ext cx="7766221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компоненты спутниковой </a:t>
            </a:r>
            <a:r>
              <a:rPr lang="kk-KZ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связи</a:t>
            </a:r>
            <a:br>
              <a:rPr lang="kk-KZ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 9</a:t>
            </a: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60" y="785554"/>
            <a:ext cx="4178893" cy="9478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39899" y="3999902"/>
            <a:ext cx="620549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cs typeface="Times New Roman" panose="02020603050405020304" pitchFamily="18" charset="0"/>
              </a:rPr>
              <a:t>Преподаватель: </a:t>
            </a:r>
            <a:r>
              <a:rPr lang="ru-RU" b="1" dirty="0" err="1" smtClean="0">
                <a:solidFill>
                  <a:schemeClr val="bg1"/>
                </a:solidFill>
              </a:rPr>
              <a:t>Хабай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Анар</a:t>
            </a:r>
            <a:r>
              <a:rPr lang="ru-RU" b="1" dirty="0" smtClean="0">
                <a:solidFill>
                  <a:schemeClr val="bg1"/>
                </a:solidFill>
              </a:rPr>
              <a:t>, доктор </a:t>
            </a:r>
            <a:r>
              <a:rPr lang="en-US" b="1" dirty="0" smtClean="0">
                <a:solidFill>
                  <a:schemeClr val="bg1"/>
                </a:solidFill>
              </a:rPr>
              <a:t>PhD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ассоцированный</a:t>
            </a:r>
            <a:r>
              <a:rPr lang="ru-RU" b="1" dirty="0" smtClean="0">
                <a:solidFill>
                  <a:schemeClr val="bg1"/>
                </a:solidFill>
              </a:rPr>
              <a:t> профессор Кафедры «Электроники, телекоммуникации и космических технологии»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en-US" b="1" dirty="0" err="1" smtClean="0">
                <a:hlinkClick r:id="rId4"/>
              </a:rPr>
              <a:t>ai.khabay@satbayev.university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840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35" y="1339889"/>
            <a:ext cx="84066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614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34" y="261938"/>
            <a:ext cx="8318809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221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Содержание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3910" y="1527274"/>
            <a:ext cx="83074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Введение 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Идея 1 – Особенности распространения радиоволн; 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Идея 2 – классификация систем радиосвязи</a:t>
            </a:r>
            <a:r>
              <a:rPr lang="kk-KZ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Идея 3- Диапазоны радиочастот</a:t>
            </a:r>
          </a:p>
          <a:p>
            <a:pPr marL="457200" indent="-457200">
              <a:buAutoNum type="arabicPeriod"/>
            </a:pPr>
            <a:endParaRPr lang="ru-RU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4207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По завершению урока Вы будете знать: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3910" y="1527274"/>
            <a:ext cx="830743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Теория такая то   </a:t>
            </a:r>
            <a:r>
              <a:rPr lang="ru-RU" sz="2000" dirty="0"/>
              <a:t>Влияние среды распространения радиоволн накладывает ограничение на</a:t>
            </a:r>
          </a:p>
          <a:p>
            <a:r>
              <a:rPr lang="ru-RU" sz="2000" dirty="0"/>
              <a:t>длины волн, применяемые в различных системах радиосвязи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 smtClean="0"/>
              <a:t>2. Распространение </a:t>
            </a:r>
            <a:r>
              <a:rPr lang="ru-RU" sz="2000" dirty="0"/>
              <a:t>радиоволн вдоль земной поверхности зависит от ее </a:t>
            </a:r>
            <a:r>
              <a:rPr lang="ru-RU" sz="2000" dirty="0" smtClean="0"/>
              <a:t>рельефа </a:t>
            </a:r>
            <a:r>
              <a:rPr lang="ru-RU" sz="2000" dirty="0"/>
              <a:t>и физических свойств.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 smtClean="0"/>
              <a:t>3 Основные </a:t>
            </a:r>
            <a:r>
              <a:rPr lang="ru-RU" sz="2000" dirty="0"/>
              <a:t>моды распространения </a:t>
            </a:r>
            <a:r>
              <a:rPr lang="ru-RU" sz="2000" dirty="0" smtClean="0"/>
              <a:t>радиоволн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sz="20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9078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Введение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30" y="1856910"/>
            <a:ext cx="8298016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72322" y="11940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Помехи в приемном тракте станции</a:t>
            </a:r>
          </a:p>
          <a:p>
            <a:r>
              <a:rPr lang="ru-RU" dirty="0"/>
              <a:t>космической связи</a:t>
            </a:r>
          </a:p>
        </p:txBody>
      </p:sp>
    </p:spTree>
    <p:extLst>
      <p:ext uri="{BB962C8B-B14F-4D97-AF65-F5344CB8AC3E}">
        <p14:creationId xmlns:p14="http://schemas.microsoft.com/office/powerpoint/2010/main" val="1178096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914525"/>
            <a:ext cx="74390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496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76" y="1257300"/>
            <a:ext cx="8602701" cy="528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083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64" y="1104900"/>
            <a:ext cx="8404882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270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07" y="1292149"/>
            <a:ext cx="8258291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82" y="3034990"/>
            <a:ext cx="8191616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16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76" y="1453839"/>
            <a:ext cx="8442635" cy="508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0953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2244</TotalTime>
  <Words>98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Электронные компоненты спутниковой связи Практическая работа 9</vt:lpstr>
      <vt:lpstr>Содержание</vt:lpstr>
      <vt:lpstr>По завершению урока Вы будете знать:</vt:lpstr>
      <vt:lpstr>Введение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Alisher Omar</dc:creator>
  <cp:lastModifiedBy>User</cp:lastModifiedBy>
  <cp:revision>292</cp:revision>
  <dcterms:created xsi:type="dcterms:W3CDTF">2017-10-09T05:58:02Z</dcterms:created>
  <dcterms:modified xsi:type="dcterms:W3CDTF">2022-11-06T18:55:31Z</dcterms:modified>
</cp:coreProperties>
</file>