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76" r:id="rId4"/>
    <p:sldId id="275" r:id="rId5"/>
    <p:sldId id="277" r:id="rId6"/>
    <p:sldId id="282" r:id="rId7"/>
    <p:sldId id="284" r:id="rId8"/>
    <p:sldId id="283" r:id="rId9"/>
    <p:sldId id="280" r:id="rId10"/>
    <p:sldId id="28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компоненты спутниковой </a:t>
            </a:r>
            <a: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связи</a:t>
            </a:r>
            <a:b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 10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328854"/>
            <a:ext cx="8382232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6614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Введение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 Особенности распространения радиоволн;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 классификация систем радиосвязи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 Диапазоны радиочастот</a:t>
            </a: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Теория такая то   </a:t>
            </a:r>
            <a:r>
              <a:rPr lang="ru-RU" sz="2000" dirty="0"/>
              <a:t>Влияние среды распространения радиоволн накладывает ограничение на</a:t>
            </a:r>
          </a:p>
          <a:p>
            <a:r>
              <a:rPr lang="ru-RU" sz="2000" dirty="0"/>
              <a:t>длины волн, применяемые в различных системах радиосвязи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 smtClean="0"/>
              <a:t>2. Распространение </a:t>
            </a:r>
            <a:r>
              <a:rPr lang="ru-RU" sz="2000" dirty="0"/>
              <a:t>радиоволн вдоль земной поверхности зависит от ее </a:t>
            </a:r>
            <a:r>
              <a:rPr lang="ru-RU" sz="2000" dirty="0" smtClean="0"/>
              <a:t>рельефа </a:t>
            </a:r>
            <a:r>
              <a:rPr lang="ru-RU" sz="2000" dirty="0"/>
              <a:t>и физических свойств.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3 Основные </a:t>
            </a:r>
            <a:r>
              <a:rPr lang="ru-RU" sz="2000" dirty="0"/>
              <a:t>моды распространения </a:t>
            </a:r>
            <a:r>
              <a:rPr lang="ru-RU" sz="2000" dirty="0" smtClean="0"/>
              <a:t>радиоволн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Введение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82751" y="1444303"/>
            <a:ext cx="69695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Многостанционный доступ с </a:t>
            </a:r>
            <a:r>
              <a:rPr lang="ru-RU" dirty="0" smtClean="0"/>
              <a:t>кодовым разделением </a:t>
            </a:r>
            <a:r>
              <a:rPr lang="ru-RU" dirty="0"/>
              <a:t>сигналов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04" y="1949257"/>
            <a:ext cx="8791923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809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52" y="1451053"/>
            <a:ext cx="8451114" cy="3054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496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56" y="1290636"/>
            <a:ext cx="8417544" cy="4965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1083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45879"/>
            <a:ext cx="8686800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270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69" y="555238"/>
            <a:ext cx="8371313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86" y="1945888"/>
            <a:ext cx="8291395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416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02" y="1335940"/>
            <a:ext cx="8514653" cy="5098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60953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2244</TotalTime>
  <Words>97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Электронные компоненты спутниковой связи Практическая работа 10</vt:lpstr>
      <vt:lpstr>Содержание</vt:lpstr>
      <vt:lpstr>По завершению урока Вы будете знать:</vt:lpstr>
      <vt:lpstr>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293</cp:revision>
  <dcterms:created xsi:type="dcterms:W3CDTF">2017-10-09T05:58:02Z</dcterms:created>
  <dcterms:modified xsi:type="dcterms:W3CDTF">2022-11-06T18:55:55Z</dcterms:modified>
</cp:coreProperties>
</file>