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0" r:id="rId2"/>
    <p:sldId id="339" r:id="rId3"/>
    <p:sldId id="341" r:id="rId4"/>
    <p:sldId id="343" r:id="rId5"/>
    <p:sldId id="342" r:id="rId6"/>
    <p:sldId id="344" r:id="rId7"/>
    <p:sldId id="345" r:id="rId8"/>
  </p:sldIdLst>
  <p:sldSz cx="9144000" cy="5143500" type="screen16x9"/>
  <p:notesSz cx="6858000" cy="9144000"/>
  <p:defaultTextStyle>
    <a:defPPr>
      <a:defRPr lang="ru-RU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=""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-931" y="-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19T19:26:49.094" idx="1">
    <p:pos x="5760" y="0"/>
    <p:text/>
    <p:extLst>
      <p:ext uri="{C676402C-5697-4E1C-873F-D02D1690AC5C}">
        <p15:threadingInfo xmlns="" xmlns:p15="http://schemas.microsoft.com/office/powerpoint/2012/main" timeZoneBias="-3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276FDD6-D2F5-40CC-A33A-45555592D8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4689784B-C556-48C0-B28F-DAEB2BC077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27E5A9B-2097-489C-B789-401A63561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396C430-2165-4729-B96D-F209928DF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3A95D18-1AEE-47BC-9674-F6137C470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8361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BF5C469-C7E3-411B-842F-0A0E11EE2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875E4914-92A1-4D67-9CF1-D40CA9E0D0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A649FC1-52DC-4580-9AC5-1F1FD88ED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0CB4A60-13CF-462F-8969-8A75E84CF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FBE62B7-9D4A-4BA5-98D0-0118F21FF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61637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D84EDF74-6FBF-4813-8C96-3C726AAC87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56C24DF2-C3EA-4505-BA2B-6E1945755F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BF4302B-EC15-454E-9B42-DDF4205A7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F53CCD2-8CEB-4116-A00B-0A0778179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008E18B-FBD6-4002-9500-CD4CD61AF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285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F98D830-CF8C-47A2-B092-3D55B9854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23C39DD-62E2-4398-85D7-47D2D05CB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4C6667B-6C63-4CF7-BF85-A0110C478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77103A0-E62A-4F8B-BA1F-A226C2D5A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6F5F9E0-F7E7-40DE-AC6C-83D1051EC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89320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27EC1FD-52D9-4470-B6AD-07B9CDF00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9EF5F19-4D18-4A1B-BC63-5BB1CC36D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F5FEC12-2CB3-473C-ABAF-3292729C0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8C885D7-E490-41CB-B095-5D35CE6F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936DE0D-DDE5-41CC-A354-A6D25530A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370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BF0E266-E4A8-4B01-A1BF-1591EFC95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1181FBD-6FCA-40D4-9508-E73811899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3A653943-F66A-4631-9327-0A341940F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69446FF-2995-4F31-AD48-32255267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0D3B7F3-B063-4D87-8754-FDD3A2D1C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52CD7EF-B98A-414D-89E4-6FB79BA1E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533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73681F3-CD16-4A7C-8E2D-510F61A93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130A418C-FD85-4C74-83CE-BF469F635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097C2C3A-D94A-429C-8E23-DAE70C4EFA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07C41D4C-4D42-430B-8C82-9E3F2CE0A9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DAC6A10B-BB6E-4BA7-ADF8-4D1CD99CC0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8B56C3BD-12C7-4178-B009-A023A607C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67C86F14-90E1-474F-AAB2-1672D8076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9570C7AC-B649-45D7-84C8-AFDACA582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5821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748F1C7-2FAA-418B-B9BB-A49DD37D3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7F41831A-F50D-4C86-89A7-772010F42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B9023362-92AE-4795-9538-092E36BE4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75684FDF-CEB6-4FD3-A3A4-F73A605A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8937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F05E72C0-EB1E-4C1F-81BB-66D81577E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5638CA7B-1DB1-4B3F-86CF-5E8C17BA3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70BCB29E-4306-4B87-8570-EACE15C8D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85436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0B8230E-224E-4A04-944B-96272BEF5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1A34D04-BB8A-4096-A80D-2D0A63EE0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458385BE-5A09-4678-99E3-EBD021A8E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7B80C70-61BA-4334-84D2-FB5856724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E7F1DF4-999B-4F20-986A-BFB7E8963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5B5E18C-0050-42D6-853C-F1A6EC58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1720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44F7C6-884C-494C-B65A-2D28BB05B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79CF31D0-3F45-4FFB-A61B-F2EB41C19C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5972921E-D553-4789-909F-C21EEA608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51152E8-4C5F-4F81-96A7-DF1D6ADD1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B80D1F9-AB0A-47AB-9ACD-D4A5D599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4DFCDF7-0A14-4C97-ACD7-22E4499B9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57115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33DEA97-FFA0-4B7B-A5D4-B86FE5CCD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E45426C-79EF-48F4-952B-9764FFC7A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7D30848-A1A0-4C24-AB3E-EA33016539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90C1D-3B98-4C93-AEDD-46170EDCB0B9}" type="datetimeFigureOut">
              <a:rPr lang="ru-RU" smtClean="0"/>
              <a:pPr/>
              <a:t>13.02.2022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A6A2A8C-C50B-42ED-AF7A-11E92F1B97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EF42FBF-7B1A-423B-B5DB-4D935C48EC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385D7-F00B-4493-A66C-E3BA0C4A3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0219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-2586"/>
            <a:ext cx="9144000" cy="51435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815" y="334346"/>
            <a:ext cx="3014560" cy="68373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143002" y="932023"/>
            <a:ext cx="6857999" cy="212108"/>
          </a:xfrm>
          <a:prstGeom prst="rect">
            <a:avLst/>
          </a:prstGeom>
        </p:spPr>
        <p:txBody>
          <a:bodyPr lIns="68580" tIns="34290" rIns="68580" bIns="3429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endParaRPr lang="ru-RU" altLang="ru-RU" sz="9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28C3C293-7E4A-46B3-9077-0E98B08800C1}"/>
              </a:ext>
            </a:extLst>
          </p:cNvPr>
          <p:cNvSpPr txBox="1"/>
          <p:nvPr/>
        </p:nvSpPr>
        <p:spPr>
          <a:xfrm>
            <a:off x="1601669" y="2774097"/>
            <a:ext cx="6516719" cy="900246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r"/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Введение в </a:t>
            </a:r>
            <a:r>
              <a:rPr lang="ru-RU" sz="1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экономику:макроэкономика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Тлеужанова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Манатжан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Ашимкуловна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Кандидат 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экономических наук, </a:t>
            </a:r>
            <a:r>
              <a:rPr lang="ru-RU" sz="1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ассоцированный</a:t>
            </a:r>
            <a:r>
              <a:rPr lang="ru-RU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профессор</a:t>
            </a:r>
          </a:p>
        </p:txBody>
      </p:sp>
    </p:spTree>
    <p:extLst>
      <p:ext uri="{BB962C8B-B14F-4D97-AF65-F5344CB8AC3E}">
        <p14:creationId xmlns="" xmlns:p14="http://schemas.microsoft.com/office/powerpoint/2010/main" val="1031404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748" y="1796749"/>
            <a:ext cx="3014560" cy="68373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143002" y="932023"/>
            <a:ext cx="6857999" cy="212108"/>
          </a:xfrm>
          <a:prstGeom prst="rect">
            <a:avLst/>
          </a:prstGeom>
        </p:spPr>
        <p:txBody>
          <a:bodyPr lIns="68580" tIns="34290" rIns="68580" bIns="3429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НАО «Казахский национальный исследовательский технический университет</a:t>
            </a:r>
            <a:r>
              <a:rPr lang="en-US" alt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имени К.И. </a:t>
            </a:r>
            <a:r>
              <a:rPr lang="ru-RU" altLang="ru-RU" sz="105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Сатпаева</a:t>
            </a:r>
            <a:r>
              <a:rPr lang="ru-RU" alt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28798" y="3121437"/>
            <a:ext cx="5338119" cy="179279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Макроэкономическое равновесие на товарном и денежном рынках. </a:t>
            </a: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Модель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IS-LM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1143002" y="1152278"/>
            <a:ext cx="6857999" cy="212108"/>
          </a:xfrm>
          <a:prstGeom prst="rect">
            <a:avLst/>
          </a:prstGeom>
        </p:spPr>
        <p:txBody>
          <a:bodyPr lIns="68580" tIns="34290" rIns="68580" bIns="3429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ИНСТИТУТ ДИСТАНЦИОННОГО ОБРАЗОВАНИЯ И ПРОФЕССИОНАЛЬНОГО РАЗВИТИЯ</a:t>
            </a:r>
          </a:p>
        </p:txBody>
      </p:sp>
    </p:spTree>
    <p:extLst>
      <p:ext uri="{BB962C8B-B14F-4D97-AF65-F5344CB8AC3E}">
        <p14:creationId xmlns="" xmlns:p14="http://schemas.microsoft.com/office/powerpoint/2010/main" val="2433428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45720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6325" y="638490"/>
            <a:ext cx="16274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 1.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81914" y="1398878"/>
            <a:ext cx="8155459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Допустим, что правительство увеличивает налоги, чтобы сократить дефицит госбюджета и снизить уровень инфляции. 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</a:pP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Используя модель,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покажите графически, какие меры должен предпринять Центральный Банк, чтобы уровень выпуска остался неизменным?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321275" y="384621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85350" y="313208"/>
            <a:ext cx="81801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Решение.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 cstate="print"/>
          <a:srcRect l="26352" t="29947" r="28204" b="6790"/>
          <a:stretch>
            <a:fillRect/>
          </a:stretch>
        </p:blipFill>
        <p:spPr bwMode="auto">
          <a:xfrm>
            <a:off x="1396312" y="1"/>
            <a:ext cx="6734433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70701" y="961828"/>
            <a:ext cx="84149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Экономика описана следующими уравнениями:</a:t>
            </a:r>
          </a:p>
          <a:p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9827" y="481913"/>
            <a:ext cx="14213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 2.</a:t>
            </a:r>
          </a:p>
        </p:txBody>
      </p:sp>
      <p:pic>
        <p:nvPicPr>
          <p:cNvPr id="5" name="Рисунок 4" descr="Макроэкономика задачи с решением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6427" y="1450022"/>
            <a:ext cx="2404745" cy="1329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Рисунок 32" descr="Макроэкономика задачи с решением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97" y="3323968"/>
            <a:ext cx="739775" cy="160338"/>
          </a:xfrm>
          <a:prstGeom prst="rect">
            <a:avLst/>
          </a:prstGeom>
          <a:noFill/>
        </p:spPr>
      </p:pic>
      <p:pic>
        <p:nvPicPr>
          <p:cNvPr id="2051" name="Рисунок 33" descr="Макроэкономика задачи с решением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5481" y="3719084"/>
            <a:ext cx="639763" cy="160337"/>
          </a:xfrm>
          <a:prstGeom prst="rect">
            <a:avLst/>
          </a:prstGeom>
          <a:noFill/>
        </p:spPr>
      </p:pic>
      <p:pic>
        <p:nvPicPr>
          <p:cNvPr id="2050" name="Рисунок 34" descr="Макроэкономика задачи с решением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5481" y="4015346"/>
            <a:ext cx="784225" cy="182563"/>
          </a:xfrm>
          <a:prstGeom prst="rect">
            <a:avLst/>
          </a:prstGeom>
          <a:noFill/>
        </p:spPr>
      </p:pic>
      <p:pic>
        <p:nvPicPr>
          <p:cNvPr id="2049" name="Рисунок 35" descr="Макроэкономика задачи с решением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2551" y="4309119"/>
            <a:ext cx="525463" cy="168275"/>
          </a:xfrm>
          <a:prstGeom prst="rect">
            <a:avLst/>
          </a:prstGeom>
          <a:noFill/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84205" y="2803209"/>
            <a:ext cx="17657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условии, что: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 rot="10800000" flipV="1">
            <a:off x="1346886" y="3276561"/>
            <a:ext cx="5597610" cy="5847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(государственные расходы);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 rot="10800000" flipV="1">
            <a:off x="1346885" y="3667655"/>
            <a:ext cx="6351373" cy="5847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(ставка налогообложения);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 rot="10800000" flipV="1">
            <a:off x="1322172" y="3978036"/>
            <a:ext cx="5745891" cy="70788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(номинальное предложение денег);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 rot="10800000" flipV="1">
            <a:off x="1297459" y="4257294"/>
            <a:ext cx="7488195" cy="5847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(предопределенный уровень цен),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Рассчитайте равновесные уровни процентной ставки и дохода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2" name="Picture 10"/>
          <p:cNvPicPr>
            <a:picLocks noChangeAspect="1" noChangeArrowheads="1"/>
          </p:cNvPicPr>
          <p:nvPr/>
        </p:nvPicPr>
        <p:blipFill>
          <a:blip r:embed="rId2" cstate="print"/>
          <a:srcRect l="24358" t="31815" r="28204" b="8125"/>
          <a:stretch>
            <a:fillRect/>
          </a:stretch>
        </p:blipFill>
        <p:spPr bwMode="auto">
          <a:xfrm>
            <a:off x="421120" y="0"/>
            <a:ext cx="7586058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 l="24500" t="38488" r="28917" b="6256"/>
          <a:stretch>
            <a:fillRect/>
          </a:stretch>
        </p:blipFill>
        <p:spPr bwMode="auto">
          <a:xfrm>
            <a:off x="657954" y="284205"/>
            <a:ext cx="7398113" cy="4683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94</Words>
  <Application>Microsoft Office PowerPoint</Application>
  <PresentationFormat>Экран (16:9)</PresentationFormat>
  <Paragraphs>22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PC</cp:lastModifiedBy>
  <cp:revision>7</cp:revision>
  <dcterms:created xsi:type="dcterms:W3CDTF">2022-01-21T13:53:21Z</dcterms:created>
  <dcterms:modified xsi:type="dcterms:W3CDTF">2022-02-13T05:02:02Z</dcterms:modified>
</cp:coreProperties>
</file>