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341" r:id="rId4"/>
    <p:sldId id="343" r:id="rId5"/>
    <p:sldId id="342" r:id="rId6"/>
    <p:sldId id="344" r:id="rId7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=""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931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=""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76FDD6-D2F5-40CC-A33A-45555592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689784B-C556-48C0-B28F-DAEB2BC0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27E5A9B-2097-489C-B789-401A635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96C430-2165-4729-B96D-F209928D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3A95D18-1AEE-47BC-9674-F6137C4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36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F5C469-C7E3-411B-842F-0A0E11EE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75E4914-92A1-4D67-9CF1-D40CA9E0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A649FC1-52DC-4580-9AC5-1F1FD88E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0CB4A60-13CF-462F-8969-8A75E84C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FBE62B7-9D4A-4BA5-98D0-0118F21F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163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84EDF74-6FBF-4813-8C96-3C726AAC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6C24DF2-C3EA-4505-BA2B-6E1945755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BF4302B-EC15-454E-9B42-DDF4205A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F53CCD2-8CEB-4116-A00B-0A07781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008E18B-FBD6-4002-9500-CD4CD61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8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98D830-CF8C-47A2-B092-3D55B98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23C39DD-62E2-4398-85D7-47D2D05C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4C6667B-6C63-4CF7-BF85-A0110C47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7103A0-E62A-4F8B-BA1F-A226C2D5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6F5F9E0-F7E7-40DE-AC6C-83D1051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932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7EC1FD-52D9-4470-B6AD-07B9CDF00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9EF5F19-4D18-4A1B-BC63-5BB1CC36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F5FEC12-2CB3-473C-ABAF-3292729C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8C885D7-E490-41CB-B095-5D35CE6F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936DE0D-DDE5-41CC-A354-A6D25530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37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F0E266-E4A8-4B01-A1BF-1591EFC9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1181FBD-6FCA-40D4-9508-E73811899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A653943-F66A-4631-9327-0A341940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69446FF-2995-4F31-AD48-32255267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0D3B7F3-B063-4D87-8754-FDD3A2D1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52CD7EF-B98A-414D-89E4-6FB79BA1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3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3681F3-CD16-4A7C-8E2D-510F61A9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30A418C-FD85-4C74-83CE-BF469F635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97C2C3A-D94A-429C-8E23-DAE70C4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7C41D4C-4D42-430B-8C82-9E3F2CE0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AC6A10B-BB6E-4BA7-ADF8-4D1CD99CC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B56C3BD-12C7-4178-B009-A023A607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7C86F14-90E1-474F-AAB2-1672D80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570C7AC-B649-45D7-84C8-AFDACA5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582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48F1C7-2FAA-418B-B9BB-A49DD37D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F41831A-F50D-4C86-89A7-772010F4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9023362-92AE-4795-9538-092E36B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5684FDF-CEB6-4FD3-A3A4-F73A605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937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05E72C0-EB1E-4C1F-81BB-66D81577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638CA7B-1DB1-4B3F-86CF-5E8C17BA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0BCB29E-4306-4B87-8570-EACE15C8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543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B8230E-224E-4A04-944B-96272BEF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A34D04-BB8A-4096-A80D-2D0A63EE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58385BE-5A09-4678-99E3-EBD021A8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7B80C70-61BA-4334-84D2-FB585672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E7F1DF4-999B-4F20-986A-BFB7E896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B5E18C-0050-42D6-853C-F1A6EC5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172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44F7C6-884C-494C-B65A-2D28BB05B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9CF31D0-3F45-4FFB-A61B-F2EB41C19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972921E-D553-4789-909F-C21EEA608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51152E8-4C5F-4F81-96A7-DF1D6ADD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B80D1F9-AB0A-47AB-9ACD-D4A5D599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4DFCDF7-0A14-4C97-ACD7-22E4499B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711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3DEA97-FFA0-4B7B-A5D4-B86FE5CC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E45426C-79EF-48F4-952B-9764FFC7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7D30848-A1A0-4C24-AB3E-EA330165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6A2A8C-C50B-42ED-AF7A-11E92F1B9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F42FBF-7B1A-423B-B5DB-4D935C48E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2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2586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15" y="334346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9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1601669" y="2774097"/>
            <a:ext cx="6516719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 в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экономику:макроэкономика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Тлеужанова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Манатжан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Ашимкуловна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экономических наук,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ассоцированный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профессор</a:t>
            </a:r>
          </a:p>
        </p:txBody>
      </p:sp>
    </p:spTree>
    <p:extLst>
      <p:ext uri="{BB962C8B-B14F-4D97-AF65-F5344CB8AC3E}">
        <p14:creationId xmlns="" xmlns:p14="http://schemas.microsoft.com/office/powerpoint/2010/main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748" y="1796749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имени К.И. </a:t>
            </a:r>
            <a:r>
              <a:rPr lang="ru-RU" altLang="ru-RU" sz="105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Сатпаева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36574" y="3269719"/>
            <a:ext cx="4646140" cy="130035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Открытая экономика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143002" y="1152278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=""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5720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7471" y="378999"/>
            <a:ext cx="12136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1.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21275" y="38462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2558" y="942593"/>
            <a:ext cx="789474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Экономике страны характерны следующие интегральные показатели: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Импорт продукции = 19000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Экспорт продукции = 17000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Население страны также получает доход в качестве выплаты процентов за инвестиции в другие страны. Величина данного вида дохода составляет 3000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Напротив проценты инвесторам из других стран = 1200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Резервы страны = 2400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Импорт услуг = 1800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Экспорт услуг = 1900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Приток капитала в эту страну = 6500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Отток капитала из данной страны = 4000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Чистые денежные переводы = 2100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Требуется найти баланса по текущим операциям (сальдо текущего счета), а также сальдо платежного баланса этой страны.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08571" y="572577"/>
            <a:ext cx="8390586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Расчет платежного баланса страны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баланса внешней торговли = Экспорт продукции – Импорт продукции = 17000-19000=- 2000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баланса товаров и услуг = Сальдо баланса внешней торговли + Экспорт услуг - Импорт услуг = -2000 + 1900 – 1800 = -1900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баланса по текущим операциям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= Сальдо баланса товаров 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услуг+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Чистые доходы от инвестиций + Чистые денежные переводы = -1900 + (3000-1200)+2100=2000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баланса движения капитала = Приток капитала - Отток капитала = 6500-4000=2500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баланса по текущим операциям и движению капитала = Сальдо баланса движения капитала + Сальдо баланса по текущим операциям = 2500+2000 = 4500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Сальдо платежного баланса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= Сальдо баланса по текущим операциям и движению капитала + Резервы страны = 4500+2400 = 6900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4541" y="753762"/>
            <a:ext cx="1421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2.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76867" y="1613638"/>
            <a:ext cx="822229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Компания экспортирует в Россию компьютеры.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Стоимость компьютера составляет 1000 долларов.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Валютный курс составляет 33 рубля за доллар.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Себестоимость одного компьютера равна 400 долларов.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Следует определить, что будет с прибылью компании (на единицу продукции) в рублевом выражении при повышении и понижении курса рубля на 10%.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842" y="383504"/>
            <a:ext cx="804424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 </a:t>
            </a:r>
            <a:endParaRPr lang="ru-RU" sz="2400" b="1" dirty="0" smtClean="0">
              <a:solidFill>
                <a:schemeClr val="accent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Рассчитаем прибыль компании при текущем курсе рубля в 33 рубля за доллар. 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 рассчитывается по формуле: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 на ед. продукции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= Выручка на ед. продукции – Себестоимость единицы продукции = (1000-400)=600 долларов или 600*33=19800 рублей.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понижении курса рубля на 10% (т.е. удорожании доллара), курс составит 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33*1,1=36,3 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рубля за доллар.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Тогда прибыль на ед. продукции (при понижении курса рубля) = Выручка на ед. продукции – Себестоимость единицы продукции = (1000-400)=600 долларов или 600*36,3=21780 рублей.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повышении курса рубля на 10% (т.е. удешевлении доллара по отношению к рублю), курс составит 33*0,9=29,7 рубля за доллар.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Тогда прибыль на ед. продукции (при понижении курса рубля) = Выручка на ед. продукции – Себестоимость единицы продукции = (1000-400)=600 долларов или 600*29,7=17820 рублей.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259</Words>
  <Application>Microsoft Office PowerPoint</Application>
  <PresentationFormat>Экран (16:9)</PresentationFormat>
  <Paragraphs>42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PC</cp:lastModifiedBy>
  <cp:revision>6</cp:revision>
  <dcterms:created xsi:type="dcterms:W3CDTF">2022-01-21T13:53:21Z</dcterms:created>
  <dcterms:modified xsi:type="dcterms:W3CDTF">2022-02-13T05:08:58Z</dcterms:modified>
</cp:coreProperties>
</file>