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300" r:id="rId5"/>
    <p:sldId id="271" r:id="rId6"/>
    <p:sldId id="279" r:id="rId7"/>
    <p:sldId id="282" r:id="rId8"/>
    <p:sldId id="285" r:id="rId9"/>
    <p:sldId id="287" r:id="rId10"/>
    <p:sldId id="288" r:id="rId11"/>
    <p:sldId id="289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1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>
      <p:cViewPr varScale="1">
        <p:scale>
          <a:sx n="146" d="100"/>
          <a:sy n="146" d="100"/>
        </p:scale>
        <p:origin x="732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ru-RU" sz="3200" b="1" dirty="0">
                <a:solidFill>
                  <a:srgbClr val="062678"/>
                </a:solidFill>
                <a:latin typeface="+mn-lt"/>
              </a:rPr>
              <a:t>Экономика труда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ТЕМА 1. ПРЕДМЕТ И МЕТОДЫ </a:t>
            </a:r>
            <a:b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</a:br>
            <a:r>
              <a:rPr lang="ru-RU" sz="2400" b="1" dirty="0">
                <a:solidFill>
                  <a:srgbClr val="062678"/>
                </a:solidFill>
                <a:ea typeface="+mj-ea"/>
                <a:cs typeface="+mj-cs"/>
              </a:rPr>
              <a:t>ЭКОНОМИЧЕСКОЙ ТЕОРИИ ТРУДА</a:t>
            </a:r>
          </a:p>
          <a:p>
            <a:pPr algn="ctr">
              <a:spcBef>
                <a:spcPct val="0"/>
              </a:spcBef>
              <a:buNone/>
            </a:pPr>
            <a:endParaRPr lang="ru-RU" sz="2400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endParaRPr lang="ru-RU" sz="2400" b="1" dirty="0">
              <a:solidFill>
                <a:srgbClr val="062678"/>
              </a:solidFill>
              <a:ea typeface="+mj-ea"/>
              <a:cs typeface="+mj-cs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sz="1800" b="1" dirty="0">
                <a:solidFill>
                  <a:srgbClr val="062678"/>
                </a:solidFill>
                <a:ea typeface="+mj-ea"/>
                <a:cs typeface="+mj-cs"/>
              </a:rPr>
              <a:t> ТЛЕУЖАНОВА МАНАТЖАН АШИМКУЛОВНА</a:t>
            </a:r>
          </a:p>
        </p:txBody>
      </p:sp>
    </p:spTree>
    <p:extLst>
      <p:ext uri="{BB962C8B-B14F-4D97-AF65-F5344CB8AC3E}">
        <p14:creationId xmlns:p14="http://schemas.microsoft.com/office/powerpoint/2010/main" val="441537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608272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На основе рассмотренных проблем и разделов наук о труде и персонале можно дать характеристику предметов этих наук.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Физиология труда изучает воздействие трудовых процессов на физиологические характеристики человека, выводы используют при разработке режимов труда и отдыха, проектировании рабочих мест, совершенствовании условий труда и его нормировании.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Психология труда изучает психологические характеристики человека в процессе трудовой деятельности, результаты используются при профотборе, организации коллективной работы, управлении в конфликтных ситуациях, разработке систем мотивации.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Эргономика является научной основой проектирования человеко-машинных систем, в том числе станков, пультов управления, транспортных средств.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Наука о безопасности труда исследует весь комплекс проблем, связанных с обеспечение безопасной трудовой деятельности.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Социология труда исследует взаимоотношения людей в производственных коллективах. </a:t>
            </a:r>
          </a:p>
        </p:txBody>
      </p:sp>
    </p:spTree>
    <p:extLst>
      <p:ext uri="{BB962C8B-B14F-4D97-AF65-F5344CB8AC3E}">
        <p14:creationId xmlns:p14="http://schemas.microsoft.com/office/powerpoint/2010/main" val="3313343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536264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Трудовое право анализирует комплекс юридических аспектов труда и управления, что особенно важно при найме и увольнении, разработке систем поощрения и наказаний, решении имущественных проблем, управлении социальными конфликтами.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Наука об организации труда служит теоретической основой проектирования трудовых процессов и рабочих мест.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Нормирование труда как наука исследует принципы и методы установления затрат труда, его результатов, соотношений между численностью персонала различных групп и количеством единиц оборудования.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Взаимосвязь экономики и труда с техническими, экономическими, биологическими, социальными, правовыми и др. науками объективно обусловлена многоаспектностью проблем труда. Экономика труда изучает проблемы производительности и эффективности труда, человеческого капитала, трудовых ресурсов, рынка труда и занятости, доходов и заработной платы, планирования численности персонала предприятия.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1837476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320000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Экономика труда традиционно рассматривалась, как конкретно-экономическая дисциплина, под предметом которой понимались организация трудовой деятельности, проблемы оплаты, нормирования, условий и производительности труда, планирование труда и анализ трудовых показателей.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Предметом экономики труда всегда являлся труд как целесообразная деятельность человека, которая всегда и одновременно является взаимодействием между человеком и природой и отношением между людьми в процессе и по поводу производства.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Труд является основой существования человека, определяет его место в обществе, служит формой самовыражения, поэтому труд должен быть организован так, чтобы адекватно отражать особенности человека и обеспечивать соответствующее соразмерное вознаграждение.</a:t>
            </a:r>
          </a:p>
        </p:txBody>
      </p:sp>
    </p:spTree>
    <p:extLst>
      <p:ext uri="{BB962C8B-B14F-4D97-AF65-F5344CB8AC3E}">
        <p14:creationId xmlns:p14="http://schemas.microsoft.com/office/powerpoint/2010/main" val="183307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6800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 понятии «труд» можно выделить два основных аспекта: содержание и мотивы. Первый – это усилия человека по преобразованию ресурсов природы, второй – силы, побуждающие человека трудиться. Отсюда вытекает следующее определение труда: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b="1" i="1" dirty="0">
                <a:solidFill>
                  <a:srgbClr val="062678"/>
                </a:solidFill>
              </a:rPr>
              <a:t>Труд </a:t>
            </a:r>
            <a:r>
              <a:rPr lang="ru-RU" sz="2000" dirty="0">
                <a:solidFill>
                  <a:srgbClr val="062678"/>
                </a:solidFill>
              </a:rPr>
              <a:t>– это процесс преобразования ресурсов природы в материальные, интеллектуальные и духовные блага, осуществляемый и (или) управляемый человеком, либо по принуждению (административному или экономическому), либо по внутреннему убеждению, либо по тому и другому. </a:t>
            </a:r>
          </a:p>
        </p:txBody>
      </p:sp>
    </p:spTree>
    <p:extLst>
      <p:ext uri="{BB962C8B-B14F-4D97-AF65-F5344CB8AC3E}">
        <p14:creationId xmlns:p14="http://schemas.microsoft.com/office/powerpoint/2010/main" val="116006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320000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Особенности труда как объекта исследования и изучения состоят в том, что труд рассматривается с нескольких позиций: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dirty="0">
                <a:solidFill>
                  <a:srgbClr val="062678"/>
                </a:solidFill>
              </a:rPr>
              <a:t>во-первых, труд – это целесообразная деятельность людей по созданию благ и услуг, она должна быть эффективна, рациональна, экономично организована;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dirty="0">
                <a:solidFill>
                  <a:srgbClr val="062678"/>
                </a:solidFill>
              </a:rPr>
              <a:t>во-вторых, труд является основным условием жизнедеятельности не только отдельного индивида, но и общества в целом;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dirty="0">
                <a:solidFill>
                  <a:srgbClr val="062678"/>
                </a:solidFill>
              </a:rPr>
              <a:t>в-третьих, труд не может рассматриваться как товар, т.к. товаром является не он сам, а услуга труда;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dirty="0">
                <a:solidFill>
                  <a:srgbClr val="062678"/>
                </a:solidFill>
              </a:rPr>
              <a:t>и, наконец, в процессе труда формируется система трудовых отношений, являющаяся основой общественных отношений на уровне народного хозяйства, региона, фирмы и отдельного индивида.</a:t>
            </a:r>
          </a:p>
        </p:txBody>
      </p:sp>
    </p:spTree>
    <p:extLst>
      <p:ext uri="{BB962C8B-B14F-4D97-AF65-F5344CB8AC3E}">
        <p14:creationId xmlns:p14="http://schemas.microsoft.com/office/powerpoint/2010/main" val="3456300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320000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Объектом систематических научных исследований трудовая деятельность человека стала со второй половины 19 века. Их начал американский инженер Ф. У. Тейлор. Первоначально цель исследования состояла в поиске методов рационального выполнения производственных операций. Возникло научное направление, которое получило название ”научная организация труда” (НОТ). В последствие оно неоднократно подвергалось критике.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Формирование научных основ экономики труда в России началось в 20-е годы двадцатого века. С 1934 года Россия является членом Международной организации труда, членство в которой оказало очень сильное воздействие на экономику труда. В МОТ оттачивался понятийный и категориальный аппарат сферы труда, вырабатывались международные трудовые нормы, осуществлялась научная разработка и реализация программ для стран мирового сообщества. Долгое время основным направлением развития экономики труда были идеи НОТ, позднее, в 50-е, 60-е годы получили развитие исследования, посвященные проблемам формирования, распределения и использования рабочей силы, ее планирования в масштабах предприятия и всего общества. </a:t>
            </a:r>
          </a:p>
        </p:txBody>
      </p:sp>
    </p:spTree>
    <p:extLst>
      <p:ext uri="{BB962C8B-B14F-4D97-AF65-F5344CB8AC3E}">
        <p14:creationId xmlns:p14="http://schemas.microsoft.com/office/powerpoint/2010/main" val="4002242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83518"/>
            <a:ext cx="8229600" cy="4320480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Объективно это обусловлено тем, что рациональное использование человеческих ресурсов предполагает достижение двух взаимосвязанных целей: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dirty="0">
                <a:solidFill>
                  <a:srgbClr val="062678"/>
                </a:solidFill>
              </a:rPr>
              <a:t>повышение эффективности производства;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dirty="0">
                <a:solidFill>
                  <a:srgbClr val="062678"/>
                </a:solidFill>
              </a:rPr>
              <a:t>создание благоприятных условий труда и развитие способностей человека в процессе трудовой деятельности. </a:t>
            </a: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Экономика труда развивалась и развивается как неразрывная часть всей системы экономических наук, в то же время в своих исследования экономика труда опиралась на исследования и выводы таких наук, как физиология и психология труда, эргономика, отрасли медицины, занимающиеся профессиональными заболеваниями, социология, трудовое право, эстетика труда и т.д. </a:t>
            </a:r>
            <a:endParaRPr lang="en-US" sz="2000" dirty="0">
              <a:solidFill>
                <a:srgbClr val="062678"/>
              </a:solidFill>
            </a:endParaRPr>
          </a:p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Формирование наук о труде и персонале происходило как на основе эмпирических данных, так и в результате использования достижений экономической теории, математики, статистики, физиологии и психологии человека, социологии, права, технологии и организации производства. С 70-х годов можно отметить усиление этического аспекта. Технократический подход, где основное внимание уделялось методам повышения производительности физического труда, сменился гуманистическим, усилилось внимание к личности каждого сотрудника и условиям для проявления его творческих способностей в процессе трудовой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585624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320000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268288" algn="just">
              <a:lnSpc>
                <a:spcPct val="110000"/>
              </a:lnSpc>
              <a:buNone/>
            </a:pPr>
            <a:r>
              <a:rPr lang="ru-RU" sz="2000" dirty="0">
                <a:solidFill>
                  <a:srgbClr val="062678"/>
                </a:solidFill>
              </a:rPr>
              <a:t>В настоящее время в науках о труде и персонале сформировались следующие основные проблемы, направления и разделы: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Производительность труда. </a:t>
            </a:r>
            <a:r>
              <a:rPr lang="ru-RU" sz="2000" dirty="0">
                <a:solidFill>
                  <a:srgbClr val="062678"/>
                </a:solidFill>
              </a:rPr>
              <a:t>На основе теории производительности формируются критерии оценки деятельности людей и хозяйственных систем. Центральное место занимает сопоставление затрат и результатов труда.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Человеческий капитал, </a:t>
            </a:r>
            <a:r>
              <a:rPr lang="ru-RU" sz="2000" dirty="0">
                <a:solidFill>
                  <a:srgbClr val="062678"/>
                </a:solidFill>
              </a:rPr>
              <a:t>определяемый совокупностью качеств человека (здоровье, образование, профессионализм и др.), влияющих на результаты его деятельности и соответствующие доходы.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Условия труда, </a:t>
            </a:r>
            <a:r>
              <a:rPr lang="ru-RU" sz="2000" dirty="0">
                <a:solidFill>
                  <a:srgbClr val="062678"/>
                </a:solidFill>
              </a:rPr>
              <a:t>определяемые параметрами производственной среды, важнейшей характеристикой условий труда является безопасность деятельности человека. При улучшении условий труда растет производительность, но это требует соответствующих затрат, возникает проблема оптимизации условий труда с учетом взаимосвязи социальных и экономических факторов.</a:t>
            </a:r>
          </a:p>
        </p:txBody>
      </p:sp>
    </p:spTree>
    <p:extLst>
      <p:ext uri="{BB962C8B-B14F-4D97-AF65-F5344CB8AC3E}">
        <p14:creationId xmlns:p14="http://schemas.microsoft.com/office/powerpoint/2010/main" val="199593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464256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Проектирование трудовых процессов, </a:t>
            </a:r>
            <a:r>
              <a:rPr lang="ru-RU" sz="2000" dirty="0">
                <a:solidFill>
                  <a:srgbClr val="062678"/>
                </a:solidFill>
              </a:rPr>
              <a:t>заключающееся в выборе наилучших способов выполнения работ, распределении их общего объема между исполнителями, проектировании рабочих мест, систем обеспечения материалами, инструментом, энергией, другими ресурсами.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Нормирование труда, </a:t>
            </a:r>
            <a:r>
              <a:rPr lang="ru-RU" sz="2000" dirty="0">
                <a:solidFill>
                  <a:srgbClr val="062678"/>
                </a:solidFill>
              </a:rPr>
              <a:t>состоящее в установлении объективно необходимых затрат и результатов труда по элементам производственного процесса.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Планирование численности персонала, </a:t>
            </a:r>
            <a:r>
              <a:rPr lang="ru-RU" sz="2000" dirty="0">
                <a:solidFill>
                  <a:srgbClr val="062678"/>
                </a:solidFill>
              </a:rPr>
              <a:t>включающее определение результатов деятельности предприятия в зависимости от численности сотрудников. Определение источников привлечения персонала, динамики персонала на предприятии с учетом предполагаемых изменений в продукции и технологии.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Отбор, обучение и аттестация, </a:t>
            </a:r>
            <a:r>
              <a:rPr lang="ru-RU" sz="2000" dirty="0">
                <a:solidFill>
                  <a:srgbClr val="062678"/>
                </a:solidFill>
              </a:rPr>
              <a:t>которые направлены на повышение качества персонала.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Мотивация, </a:t>
            </a:r>
            <a:r>
              <a:rPr lang="ru-RU" sz="2000" dirty="0">
                <a:solidFill>
                  <a:srgbClr val="062678"/>
                </a:solidFill>
              </a:rPr>
              <a:t>представляющая собой процесс побуждения человека к плодотворной деятельности, исходя из его потребностей и целей предприятия. Согласование интересов сотрудников и предприятия осуществляется в соответствии с характеристиками персонала и производственными ситуациями.</a:t>
            </a:r>
          </a:p>
        </p:txBody>
      </p:sp>
    </p:spTree>
    <p:extLst>
      <p:ext uri="{BB962C8B-B14F-4D97-AF65-F5344CB8AC3E}">
        <p14:creationId xmlns:p14="http://schemas.microsoft.com/office/powerpoint/2010/main" val="357953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2000" y="411750"/>
            <a:ext cx="7920000" cy="4320000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Формирование доходов и оплата труда. </a:t>
            </a:r>
            <a:r>
              <a:rPr lang="ru-RU" sz="2000" dirty="0">
                <a:solidFill>
                  <a:srgbClr val="062678"/>
                </a:solidFill>
              </a:rPr>
              <a:t>Рассматриваются источники доходов, причины их дифференциации, факторы, определяющие структуру и уровень заработной платы, формы и системы оплаты труда.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Взаимоотношения в трудовых коллективах. </a:t>
            </a:r>
            <a:r>
              <a:rPr lang="ru-RU" sz="2000" dirty="0">
                <a:solidFill>
                  <a:srgbClr val="062678"/>
                </a:solidFill>
              </a:rPr>
              <a:t>Исследование проблем обеспечения конструктивного сотрудничества индивидуумов и социальных групп в процессе трудовой деятельности.  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Рынки труда и управление занятостью. </a:t>
            </a:r>
            <a:r>
              <a:rPr lang="ru-RU" sz="2000" dirty="0">
                <a:solidFill>
                  <a:srgbClr val="062678"/>
                </a:solidFill>
              </a:rPr>
              <a:t>Анализ рынка труда и факторов, определяющих занятость населения, политика предприятия в области занятости, систем обучения безработных новым профессиям, социальная защита малообеспеченных слоев населения.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Маркетинг персонала, </a:t>
            </a:r>
            <a:r>
              <a:rPr lang="ru-RU" sz="2000" dirty="0">
                <a:solidFill>
                  <a:srgbClr val="062678"/>
                </a:solidFill>
              </a:rPr>
              <a:t>исследующий действия предприятия по обеспечению человеческими ресурсами, в том числе политику предприятия на рынке труда.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Контроллинг персонала </a:t>
            </a:r>
            <a:r>
              <a:rPr lang="ru-RU" sz="2000" dirty="0">
                <a:solidFill>
                  <a:srgbClr val="062678"/>
                </a:solidFill>
              </a:rPr>
              <a:t>– регулирование деятельности предприятия в области персонала на основе решения комплекса задач планирования, учета и контроля. </a:t>
            </a:r>
          </a:p>
          <a:p>
            <a:pPr marL="176213" indent="-176213" algn="just">
              <a:lnSpc>
                <a:spcPct val="110000"/>
              </a:lnSpc>
            </a:pPr>
            <a:r>
              <a:rPr lang="ru-RU" sz="2000" b="1" i="1" dirty="0">
                <a:solidFill>
                  <a:srgbClr val="062678"/>
                </a:solidFill>
              </a:rPr>
              <a:t>Организация управления персоналом, </a:t>
            </a:r>
            <a:r>
              <a:rPr lang="ru-RU" sz="2000" dirty="0">
                <a:solidFill>
                  <a:srgbClr val="062678"/>
                </a:solidFill>
              </a:rPr>
              <a:t>изучающая формы, методы и процедуры, обеспечивающие результативную работу службы персонала предприятия. </a:t>
            </a:r>
          </a:p>
        </p:txBody>
      </p:sp>
    </p:spTree>
    <p:extLst>
      <p:ext uri="{BB962C8B-B14F-4D97-AF65-F5344CB8AC3E}">
        <p14:creationId xmlns:p14="http://schemas.microsoft.com/office/powerpoint/2010/main" val="253876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1271</Words>
  <Application>Microsoft Office PowerPoint</Application>
  <PresentationFormat>Экран (16:9)</PresentationFormat>
  <Paragraphs>47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Экономика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Признаки и характеристика рынка монополистической конкуренции</dc:title>
  <dc:creator>user</dc:creator>
  <cp:lastModifiedBy>Ivan</cp:lastModifiedBy>
  <cp:revision>80</cp:revision>
  <dcterms:created xsi:type="dcterms:W3CDTF">2018-05-02T14:36:25Z</dcterms:created>
  <dcterms:modified xsi:type="dcterms:W3CDTF">2023-01-23T16:07:57Z</dcterms:modified>
</cp:coreProperties>
</file>