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1430000" cy="71882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BM Plex Sans Condensed" panose="020B0506050203000203" pitchFamily="34" charset="0"/>
      <p:regular r:id="rId21"/>
      <p:bold r:id="rId22"/>
      <p:italic r:id="rId23"/>
      <p:boldItalic r:id="rId24"/>
    </p:embeddedFont>
    <p:embeddedFont>
      <p:font typeface="IBM Plex Sans Condensed Bold" panose="020B0806050203000203" charset="0"/>
      <p:regular r:id="rId25"/>
    </p:embeddedFont>
    <p:embeddedFont>
      <p:font typeface="Intro" panose="02000000000000000000" charset="0"/>
      <p:regular r:id="rId26"/>
    </p:embeddedFont>
    <p:embeddedFont>
      <p:font typeface="Lora" pitchFamily="2" charset="-52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660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26BFDBE8-048D-493F-9D1C-03E21255386A}"/>
              </a:ext>
            </a:extLst>
          </p:cNvPr>
          <p:cNvSpPr txBox="1"/>
          <p:nvPr/>
        </p:nvSpPr>
        <p:spPr>
          <a:xfrm>
            <a:off x="1219200" y="1917700"/>
            <a:ext cx="9372600" cy="2644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kk-KZ" sz="2952" b="1" spc="20" dirty="0">
                <a:solidFill>
                  <a:srgbClr val="403011"/>
                </a:solidFill>
                <a:sym typeface="Open Sans"/>
              </a:rPr>
              <a:t>Лекция </a:t>
            </a:r>
            <a:r>
              <a:rPr lang="ru-RU" sz="2952" b="1" spc="20" dirty="0">
                <a:solidFill>
                  <a:srgbClr val="403011"/>
                </a:solidFill>
                <a:sym typeface="Open Sans"/>
              </a:rPr>
              <a:t>№</a:t>
            </a:r>
            <a:r>
              <a:rPr lang="en-US" sz="2952" b="1" spc="20" dirty="0">
                <a:solidFill>
                  <a:srgbClr val="403011"/>
                </a:solidFill>
                <a:latin typeface="IBM Plex Sans Condensed Bold"/>
                <a:sym typeface="Open Sans"/>
              </a:rPr>
              <a:t>1-2</a:t>
            </a:r>
            <a:r>
              <a:rPr lang="ru-RU" sz="2952" b="1" spc="20" dirty="0">
                <a:solidFill>
                  <a:srgbClr val="403011"/>
                </a:solidFill>
                <a:sym typeface="Open Sans"/>
              </a:rPr>
              <a:t>. </a:t>
            </a:r>
            <a:r>
              <a:rPr lang="kk-KZ" sz="2952" b="1" spc="20" dirty="0">
                <a:solidFill>
                  <a:srgbClr val="403011"/>
                </a:solidFill>
                <a:sym typeface="Open Sans"/>
              </a:rPr>
              <a:t>Основные системы автоматического проектирования (САПР</a:t>
            </a:r>
            <a:r>
              <a:rPr lang="ru-RU" sz="2952" b="1" spc="20" dirty="0">
                <a:solidFill>
                  <a:srgbClr val="403011"/>
                </a:solidFill>
                <a:sym typeface="Open Sans"/>
              </a:rPr>
              <a:t>)</a:t>
            </a:r>
            <a:r>
              <a:rPr lang="en-US" sz="2952" b="1" spc="20" dirty="0">
                <a:solidFill>
                  <a:srgbClr val="403011"/>
                </a:solidFill>
                <a:sym typeface="Open Sans"/>
              </a:rPr>
              <a:t> </a:t>
            </a:r>
            <a:r>
              <a:rPr lang="kk-KZ" sz="2952" b="1" spc="20" dirty="0">
                <a:solidFill>
                  <a:srgbClr val="403011"/>
                </a:solidFill>
                <a:sym typeface="Open Sans"/>
              </a:rPr>
              <a:t>в биотехнических и медицинских систем</a:t>
            </a:r>
            <a:r>
              <a:rPr lang="ru-RU" sz="2952" b="1" spc="20" dirty="0">
                <a:solidFill>
                  <a:srgbClr val="403011"/>
                </a:solidFill>
                <a:sym typeface="Open Sans"/>
              </a:rPr>
              <a:t>. Ознакомление с системами </a:t>
            </a:r>
            <a:r>
              <a:rPr lang="en-US" sz="2952" b="1" spc="20" dirty="0">
                <a:solidFill>
                  <a:srgbClr val="403011"/>
                </a:solidFill>
                <a:latin typeface="IBM Plex Sans Condensed Bold"/>
                <a:sym typeface="Open Sans"/>
              </a:rPr>
              <a:t>CAD/CAM/CAE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A41A7-E5B4-4701-B71D-4EE42C2FA809}"/>
              </a:ext>
            </a:extLst>
          </p:cNvPr>
          <p:cNvSpPr txBox="1"/>
          <p:nvPr/>
        </p:nvSpPr>
        <p:spPr>
          <a:xfrm>
            <a:off x="4724400" y="5346700"/>
            <a:ext cx="6266427" cy="1176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kk-KZ" sz="2000" b="1" spc="20" dirty="0">
                <a:solidFill>
                  <a:srgbClr val="403011"/>
                </a:solidFill>
                <a:sym typeface="Open Sans"/>
              </a:rPr>
              <a:t>Составила: Рахметова П.М., </a:t>
            </a:r>
          </a:p>
          <a:p>
            <a:pPr algn="r">
              <a:lnSpc>
                <a:spcPts val="4759"/>
              </a:lnSpc>
            </a:pPr>
            <a:r>
              <a:rPr lang="kk-KZ" sz="2000" b="1" spc="20" dirty="0">
                <a:solidFill>
                  <a:srgbClr val="403011"/>
                </a:solidFill>
                <a:sym typeface="Open Sans"/>
              </a:rPr>
              <a:t>ст.преподаватель кафедры РТиТСА</a:t>
            </a:r>
            <a:endParaRPr lang="en-US" sz="2000" b="1" spc="20" dirty="0">
              <a:solidFill>
                <a:srgbClr val="403011"/>
              </a:solidFill>
              <a:latin typeface="IBM Plex Sans Condensed Bold"/>
              <a:sym typeface="Open Sans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C53333C-6E38-4C86-A880-D1A66B20776D}"/>
              </a:ext>
            </a:extLst>
          </p:cNvPr>
          <p:cNvSpPr/>
          <p:nvPr/>
        </p:nvSpPr>
        <p:spPr>
          <a:xfrm>
            <a:off x="3162300" y="241300"/>
            <a:ext cx="5105400" cy="1193800"/>
          </a:xfrm>
          <a:custGeom>
            <a:avLst/>
            <a:gdLst/>
            <a:ahLst/>
            <a:cxnLst/>
            <a:rect l="l" t="t" r="r" b="b"/>
            <a:pathLst>
              <a:path w="9949511" h="2653203">
                <a:moveTo>
                  <a:pt x="0" y="0"/>
                </a:moveTo>
                <a:lnTo>
                  <a:pt x="9949511" y="0"/>
                </a:lnTo>
                <a:lnTo>
                  <a:pt x="9949511" y="2653203"/>
                </a:lnTo>
                <a:lnTo>
                  <a:pt x="0" y="2653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3750" y="374704"/>
            <a:ext cx="4286250" cy="6438643"/>
          </a:xfrm>
          <a:custGeom>
            <a:avLst/>
            <a:gdLst/>
            <a:ahLst/>
            <a:cxnLst/>
            <a:rect l="l" t="t" r="r" b="b"/>
            <a:pathLst>
              <a:path w="4286250" h="6438643">
                <a:moveTo>
                  <a:pt x="0" y="0"/>
                </a:moveTo>
                <a:lnTo>
                  <a:pt x="4286250" y="0"/>
                </a:lnTo>
                <a:lnTo>
                  <a:pt x="4286250" y="6438643"/>
                </a:lnTo>
                <a:lnTo>
                  <a:pt x="0" y="6438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" t="-3" r="-7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3920" y="795572"/>
            <a:ext cx="5934085" cy="185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6"/>
              </a:lnSpc>
            </a:pPr>
            <a:r>
              <a:rPr lang="en-US" sz="2952" b="1" spc="2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Будущее САПР: Искусственный интеллект и аддитивные технологии</a:t>
            </a:r>
          </a:p>
          <a:p>
            <a:pPr algn="l">
              <a:lnSpc>
                <a:spcPts val="3676"/>
              </a:lnSpc>
            </a:pPr>
            <a:endParaRPr lang="en-US" sz="2952" b="1" spc="2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3438" y="2655122"/>
            <a:ext cx="41300" cy="394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476" b="1" spc="118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9154" y="2675672"/>
            <a:ext cx="3255154" cy="73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1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Искусственный интеллект</a:t>
            </a:r>
          </a:p>
          <a:p>
            <a:pPr algn="l">
              <a:lnSpc>
                <a:spcPts val="3111"/>
              </a:lnSpc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5391" y="3088567"/>
            <a:ext cx="35195" cy="32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79177" y="2711346"/>
            <a:ext cx="3105607" cy="73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1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Аддитивные технологии</a:t>
            </a:r>
          </a:p>
          <a:p>
            <a:pPr algn="l">
              <a:lnSpc>
                <a:spcPts val="3111"/>
              </a:lnSpc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96785" y="3088567"/>
            <a:ext cx="35195" cy="32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5509" y="3007243"/>
            <a:ext cx="3532634" cy="2362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6"/>
              </a:lnSpc>
            </a:pPr>
            <a:r>
              <a:rPr lang="en-US" sz="1094" spc="7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AI оптимизирует конструкций автоматически, предлагает варианты дизайна, предсказывает проблемы и ускоряет процессы моделирования.</a:t>
            </a:r>
          </a:p>
          <a:p>
            <a:pPr algn="l">
              <a:lnSpc>
                <a:spcPts val="2736"/>
              </a:lnSpc>
            </a:pPr>
            <a:r>
              <a:rPr lang="en-US" sz="1094" spc="7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генеративный дизаин позволяет</a:t>
            </a:r>
          </a:p>
          <a:p>
            <a:pPr algn="l">
              <a:lnSpc>
                <a:spcPts val="2736"/>
              </a:lnSpc>
            </a:pPr>
            <a:r>
              <a:rPr lang="en-US" sz="1094" spc="7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системе создавать инновационные</a:t>
            </a:r>
          </a:p>
          <a:p>
            <a:pPr algn="l">
              <a:lnSpc>
                <a:spcPts val="2736"/>
              </a:lnSpc>
            </a:pPr>
            <a:r>
              <a:rPr lang="en-US" sz="1094" spc="7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решения на основе заданных</a:t>
            </a:r>
          </a:p>
          <a:p>
            <a:pPr algn="l">
              <a:lnSpc>
                <a:spcPts val="2736"/>
              </a:lnSpc>
            </a:pPr>
            <a:r>
              <a:rPr lang="en-US" sz="1094" spc="7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параметров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635" y="3088567"/>
            <a:ext cx="3123115" cy="254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3D-печать интегрируется с САПР, позволяя создавать сложные геометрии, недостижимые традиционным производством. Это открывает новые возможности в прототипировании и малосерийном производстве.</a:t>
            </a:r>
          </a:p>
          <a:p>
            <a:pPr algn="l">
              <a:lnSpc>
                <a:spcPts val="2953"/>
              </a:lnSpc>
            </a:pPr>
            <a:endParaRPr lang="en-US" sz="1181" spc="8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2754" y="5322179"/>
            <a:ext cx="6963110" cy="143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626C3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Тренд: облачные системы САПР, дополненная реальность для визуализации, цифровые двойники и Интернет вещей создают единую экосистему</a:t>
            </a:r>
          </a:p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626C3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проектирования и производства 4.0.</a:t>
            </a:r>
          </a:p>
          <a:p>
            <a:pPr algn="l">
              <a:lnSpc>
                <a:spcPts val="2953"/>
              </a:lnSpc>
            </a:pPr>
            <a:endParaRPr lang="en-US" sz="1181" spc="8">
              <a:solidFill>
                <a:srgbClr val="626C3B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8436" y="757504"/>
            <a:ext cx="8353127" cy="102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3"/>
              </a:lnSpc>
              <a:spcBef>
                <a:spcPct val="0"/>
              </a:spcBef>
            </a:pPr>
            <a:r>
              <a:rPr lang="en-US" sz="2952" b="1" spc="20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Выбор и внедрение САПР на предприятии</a:t>
            </a:r>
          </a:p>
          <a:p>
            <a:pPr algn="ctr">
              <a:lnSpc>
                <a:spcPts val="4133"/>
              </a:lnSpc>
              <a:spcBef>
                <a:spcPct val="0"/>
              </a:spcBef>
            </a:pPr>
            <a:endParaRPr lang="en-US" sz="2952" b="1" spc="20">
              <a:solidFill>
                <a:srgbClr val="000000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1663168"/>
            <a:ext cx="11430000" cy="79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9"/>
              </a:lnSpc>
              <a:spcBef>
                <a:spcPct val="0"/>
              </a:spcBef>
            </a:pPr>
            <a:r>
              <a:rPr lang="en-US" sz="1521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Выбор подходящей САПР - это стратегическое решение, которое должно учитывать специфику отрасли, размер предприятия и уровень интеграции с другими бизнес-системами (PLM, ERP).</a:t>
            </a:r>
          </a:p>
          <a:p>
            <a:pPr algn="ctr">
              <a:lnSpc>
                <a:spcPts val="2129"/>
              </a:lnSpc>
              <a:spcBef>
                <a:spcPct val="0"/>
              </a:spcBef>
            </a:pPr>
            <a:endParaRPr lang="en-US" sz="1521" spc="10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715000" y="2462662"/>
            <a:ext cx="0" cy="4335757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697230" y="2633410"/>
            <a:ext cx="3905710" cy="374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9"/>
              </a:lnSpc>
            </a:pPr>
            <a:r>
              <a:rPr lang="en-US" sz="1513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Анализ потребностей</a:t>
            </a:r>
          </a:p>
          <a:p>
            <a:pPr algn="ctr">
              <a:lnSpc>
                <a:spcPts val="2119"/>
              </a:lnSpc>
            </a:pPr>
            <a:endParaRPr lang="en-US" sz="1513" spc="10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algn="ctr">
              <a:lnSpc>
                <a:spcPts val="2119"/>
              </a:lnSpc>
              <a:spcBef>
                <a:spcPct val="0"/>
              </a:spcBef>
            </a:pPr>
            <a:r>
              <a:rPr lang="en-US" sz="1513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Определение целей,</a:t>
            </a:r>
          </a:p>
          <a:p>
            <a:pPr algn="ctr">
              <a:lnSpc>
                <a:spcPts val="2119"/>
              </a:lnSpc>
              <a:spcBef>
                <a:spcPct val="0"/>
              </a:spcBef>
            </a:pPr>
            <a:r>
              <a:rPr lang="en-US" sz="1513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требований к функционалу (3D, листовой металл, литье) и</a:t>
            </a:r>
          </a:p>
          <a:p>
            <a:pPr algn="ctr">
              <a:lnSpc>
                <a:spcPts val="2119"/>
              </a:lnSpc>
              <a:spcBef>
                <a:spcPct val="0"/>
              </a:spcBef>
            </a:pPr>
            <a:r>
              <a:rPr lang="en-US" sz="1513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бюджета.</a:t>
            </a:r>
          </a:p>
          <a:p>
            <a:pPr algn="ctr">
              <a:lnSpc>
                <a:spcPts val="2119"/>
              </a:lnSpc>
              <a:spcBef>
                <a:spcPct val="0"/>
              </a:spcBef>
            </a:pPr>
            <a:endParaRPr lang="en-US" sz="1513" spc="10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algn="ctr">
              <a:lnSpc>
                <a:spcPts val="2119"/>
              </a:lnSpc>
              <a:spcBef>
                <a:spcPct val="0"/>
              </a:spcBef>
            </a:pPr>
            <a:endParaRPr lang="en-US" sz="1513" spc="10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algn="ctr">
              <a:lnSpc>
                <a:spcPts val="2119"/>
              </a:lnSpc>
              <a:spcBef>
                <a:spcPct val="0"/>
              </a:spcBef>
            </a:pPr>
            <a:r>
              <a:rPr lang="en-US" sz="1513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Пилотный проект</a:t>
            </a:r>
          </a:p>
          <a:p>
            <a:pPr algn="ctr">
              <a:lnSpc>
                <a:spcPts val="2119"/>
              </a:lnSpc>
              <a:spcBef>
                <a:spcPct val="0"/>
              </a:spcBef>
            </a:pPr>
            <a:endParaRPr lang="en-US" sz="1513" spc="10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algn="ctr">
              <a:lnSpc>
                <a:spcPts val="2119"/>
              </a:lnSpc>
              <a:spcBef>
                <a:spcPct val="0"/>
              </a:spcBef>
            </a:pPr>
            <a:r>
              <a:rPr lang="en-US" sz="1513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Тестирование выбранной системы на небольшой группе инженеров и реальных производственных задачах.</a:t>
            </a:r>
          </a:p>
          <a:p>
            <a:pPr algn="ctr">
              <a:lnSpc>
                <a:spcPts val="2119"/>
              </a:lnSpc>
              <a:spcBef>
                <a:spcPct val="0"/>
              </a:spcBef>
            </a:pPr>
            <a:endParaRPr lang="en-US" sz="1513" spc="10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07194" y="2623885"/>
            <a:ext cx="2884369" cy="438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6"/>
              </a:lnSpc>
            </a:pPr>
            <a:r>
              <a:rPr lang="en-US" sz="1454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Выбор платформы</a:t>
            </a:r>
          </a:p>
          <a:p>
            <a:pPr algn="ctr">
              <a:lnSpc>
                <a:spcPts val="2036"/>
              </a:lnSpc>
            </a:pPr>
            <a:endParaRPr lang="en-US" sz="1454" spc="10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algn="ctr">
              <a:lnSpc>
                <a:spcPts val="2036"/>
              </a:lnSpc>
              <a:spcBef>
                <a:spcPct val="0"/>
              </a:spcBef>
            </a:pPr>
            <a:r>
              <a:rPr lang="en-US" sz="1454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Сравнение ключевых вендоров</a:t>
            </a:r>
          </a:p>
          <a:p>
            <a:pPr algn="ctr">
              <a:lnSpc>
                <a:spcPts val="2036"/>
              </a:lnSpc>
              <a:spcBef>
                <a:spcPct val="0"/>
              </a:spcBef>
            </a:pPr>
            <a:r>
              <a:rPr lang="en-US" sz="1454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nOIe WOIKs, AulodesK oremreas</a:t>
            </a:r>
          </a:p>
          <a:p>
            <a:pPr algn="ctr">
              <a:lnSpc>
                <a:spcPts val="2036"/>
              </a:lnSpc>
              <a:spcBef>
                <a:spcPct val="0"/>
              </a:spcBef>
            </a:pPr>
            <a:r>
              <a:rPr lang="en-US" sz="1454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NX и др.) и их возможностей интеграции CAD/CAM/CAE.</a:t>
            </a:r>
          </a:p>
          <a:p>
            <a:pPr algn="ctr">
              <a:lnSpc>
                <a:spcPts val="2036"/>
              </a:lnSpc>
              <a:spcBef>
                <a:spcPct val="0"/>
              </a:spcBef>
            </a:pPr>
            <a:r>
              <a:rPr lang="en-US" sz="1454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SnUmerstSck</a:t>
            </a:r>
          </a:p>
          <a:p>
            <a:pPr algn="ctr">
              <a:lnSpc>
                <a:spcPts val="2036"/>
              </a:lnSpc>
              <a:spcBef>
                <a:spcPct val="0"/>
              </a:spcBef>
            </a:pPr>
            <a:endParaRPr lang="en-US" sz="1454" spc="10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algn="ctr">
              <a:lnSpc>
                <a:spcPts val="2036"/>
              </a:lnSpc>
              <a:spcBef>
                <a:spcPct val="0"/>
              </a:spcBef>
            </a:pPr>
            <a:r>
              <a:rPr lang="en-US" sz="1454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Обучение и поддержка</a:t>
            </a:r>
          </a:p>
          <a:p>
            <a:pPr algn="ctr">
              <a:lnSpc>
                <a:spcPts val="2036"/>
              </a:lnSpc>
              <a:spcBef>
                <a:spcPct val="0"/>
              </a:spcBef>
            </a:pPr>
            <a:endParaRPr lang="en-US" sz="1454" spc="10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algn="ctr">
              <a:lnSpc>
                <a:spcPts val="2036"/>
              </a:lnSpc>
              <a:spcBef>
                <a:spcPct val="0"/>
              </a:spcBef>
            </a:pPr>
            <a:r>
              <a:rPr lang="en-US" sz="1454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Инвестиции в обучение персонала и обеспечение долгосрочной технической поддержки для максимальной отдачи.</a:t>
            </a:r>
          </a:p>
          <a:p>
            <a:pPr algn="ctr">
              <a:lnSpc>
                <a:spcPts val="2036"/>
              </a:lnSpc>
              <a:spcBef>
                <a:spcPct val="0"/>
              </a:spcBef>
            </a:pPr>
            <a:endParaRPr lang="en-US" sz="1454" spc="10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24" y="1776883"/>
            <a:ext cx="5943664" cy="1466193"/>
            <a:chOff x="0" y="0"/>
            <a:chExt cx="2309620" cy="569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9620" cy="569741"/>
            </a:xfrm>
            <a:custGeom>
              <a:avLst/>
              <a:gdLst/>
              <a:ahLst/>
              <a:cxnLst/>
              <a:rect l="l" t="t" r="r" b="b"/>
              <a:pathLst>
                <a:path w="2309620" h="569741">
                  <a:moveTo>
                    <a:pt x="44287" y="0"/>
                  </a:moveTo>
                  <a:lnTo>
                    <a:pt x="2265334" y="0"/>
                  </a:lnTo>
                  <a:cubicBezTo>
                    <a:pt x="2277079" y="0"/>
                    <a:pt x="2288344" y="4666"/>
                    <a:pt x="2296649" y="12971"/>
                  </a:cubicBezTo>
                  <a:cubicBezTo>
                    <a:pt x="2304954" y="21277"/>
                    <a:pt x="2309620" y="32541"/>
                    <a:pt x="2309620" y="44287"/>
                  </a:cubicBezTo>
                  <a:lnTo>
                    <a:pt x="2309620" y="525454"/>
                  </a:lnTo>
                  <a:cubicBezTo>
                    <a:pt x="2309620" y="537200"/>
                    <a:pt x="2304954" y="548464"/>
                    <a:pt x="2296649" y="556770"/>
                  </a:cubicBezTo>
                  <a:cubicBezTo>
                    <a:pt x="2288344" y="565075"/>
                    <a:pt x="2277079" y="569741"/>
                    <a:pt x="2265334" y="569741"/>
                  </a:cubicBezTo>
                  <a:lnTo>
                    <a:pt x="44287" y="569741"/>
                  </a:lnTo>
                  <a:cubicBezTo>
                    <a:pt x="32541" y="569741"/>
                    <a:pt x="21277" y="565075"/>
                    <a:pt x="12971" y="556770"/>
                  </a:cubicBezTo>
                  <a:cubicBezTo>
                    <a:pt x="4666" y="548464"/>
                    <a:pt x="0" y="537200"/>
                    <a:pt x="0" y="525454"/>
                  </a:cubicBezTo>
                  <a:lnTo>
                    <a:pt x="0" y="44287"/>
                  </a:lnTo>
                  <a:cubicBezTo>
                    <a:pt x="0" y="32541"/>
                    <a:pt x="4666" y="21277"/>
                    <a:pt x="12971" y="12971"/>
                  </a:cubicBezTo>
                  <a:cubicBezTo>
                    <a:pt x="21277" y="4666"/>
                    <a:pt x="32541" y="0"/>
                    <a:pt x="44287" y="0"/>
                  </a:cubicBezTo>
                  <a:close/>
                </a:path>
              </a:pathLst>
            </a:custGeom>
            <a:solidFill>
              <a:srgbClr val="F6EB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2309620" cy="712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6324" y="3636261"/>
            <a:ext cx="5938492" cy="1567163"/>
            <a:chOff x="0" y="0"/>
            <a:chExt cx="2307611" cy="6089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7611" cy="608977"/>
            </a:xfrm>
            <a:custGeom>
              <a:avLst/>
              <a:gdLst/>
              <a:ahLst/>
              <a:cxnLst/>
              <a:rect l="l" t="t" r="r" b="b"/>
              <a:pathLst>
                <a:path w="2307611" h="608977">
                  <a:moveTo>
                    <a:pt x="44325" y="0"/>
                  </a:moveTo>
                  <a:lnTo>
                    <a:pt x="2263285" y="0"/>
                  </a:lnTo>
                  <a:cubicBezTo>
                    <a:pt x="2275041" y="0"/>
                    <a:pt x="2286315" y="4670"/>
                    <a:pt x="2294628" y="12983"/>
                  </a:cubicBezTo>
                  <a:cubicBezTo>
                    <a:pt x="2302941" y="21295"/>
                    <a:pt x="2307611" y="32569"/>
                    <a:pt x="2307611" y="44325"/>
                  </a:cubicBezTo>
                  <a:lnTo>
                    <a:pt x="2307611" y="564651"/>
                  </a:lnTo>
                  <a:cubicBezTo>
                    <a:pt x="2307611" y="589132"/>
                    <a:pt x="2287765" y="608977"/>
                    <a:pt x="2263285" y="608977"/>
                  </a:cubicBezTo>
                  <a:lnTo>
                    <a:pt x="44325" y="608977"/>
                  </a:lnTo>
                  <a:cubicBezTo>
                    <a:pt x="32569" y="608977"/>
                    <a:pt x="21295" y="604307"/>
                    <a:pt x="12983" y="595994"/>
                  </a:cubicBezTo>
                  <a:cubicBezTo>
                    <a:pt x="4670" y="587682"/>
                    <a:pt x="0" y="576407"/>
                    <a:pt x="0" y="564651"/>
                  </a:cubicBezTo>
                  <a:lnTo>
                    <a:pt x="0" y="44325"/>
                  </a:lnTo>
                  <a:cubicBezTo>
                    <a:pt x="0" y="32569"/>
                    <a:pt x="4670" y="21295"/>
                    <a:pt x="12983" y="12983"/>
                  </a:cubicBezTo>
                  <a:cubicBezTo>
                    <a:pt x="21295" y="4670"/>
                    <a:pt x="32569" y="0"/>
                    <a:pt x="44325" y="0"/>
                  </a:cubicBezTo>
                  <a:close/>
                </a:path>
              </a:pathLst>
            </a:custGeom>
            <a:solidFill>
              <a:srgbClr val="F6EB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07611" cy="647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6324" y="5593950"/>
            <a:ext cx="5938492" cy="1335877"/>
            <a:chOff x="0" y="0"/>
            <a:chExt cx="2307611" cy="5191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07611" cy="519102"/>
            </a:xfrm>
            <a:custGeom>
              <a:avLst/>
              <a:gdLst/>
              <a:ahLst/>
              <a:cxnLst/>
              <a:rect l="l" t="t" r="r" b="b"/>
              <a:pathLst>
                <a:path w="2307611" h="519102">
                  <a:moveTo>
                    <a:pt x="44325" y="0"/>
                  </a:moveTo>
                  <a:lnTo>
                    <a:pt x="2263285" y="0"/>
                  </a:lnTo>
                  <a:cubicBezTo>
                    <a:pt x="2275041" y="0"/>
                    <a:pt x="2286315" y="4670"/>
                    <a:pt x="2294628" y="12983"/>
                  </a:cubicBezTo>
                  <a:cubicBezTo>
                    <a:pt x="2302941" y="21295"/>
                    <a:pt x="2307611" y="32569"/>
                    <a:pt x="2307611" y="44325"/>
                  </a:cubicBezTo>
                  <a:lnTo>
                    <a:pt x="2307611" y="474777"/>
                  </a:lnTo>
                  <a:cubicBezTo>
                    <a:pt x="2307611" y="499257"/>
                    <a:pt x="2287765" y="519102"/>
                    <a:pt x="2263285" y="519102"/>
                  </a:cubicBezTo>
                  <a:lnTo>
                    <a:pt x="44325" y="519102"/>
                  </a:lnTo>
                  <a:cubicBezTo>
                    <a:pt x="32569" y="519102"/>
                    <a:pt x="21295" y="514432"/>
                    <a:pt x="12983" y="506120"/>
                  </a:cubicBezTo>
                  <a:cubicBezTo>
                    <a:pt x="4670" y="497807"/>
                    <a:pt x="0" y="486533"/>
                    <a:pt x="0" y="474777"/>
                  </a:cubicBezTo>
                  <a:lnTo>
                    <a:pt x="0" y="44325"/>
                  </a:lnTo>
                  <a:cubicBezTo>
                    <a:pt x="0" y="32569"/>
                    <a:pt x="4670" y="21295"/>
                    <a:pt x="12983" y="12983"/>
                  </a:cubicBezTo>
                  <a:cubicBezTo>
                    <a:pt x="21295" y="4670"/>
                    <a:pt x="32569" y="0"/>
                    <a:pt x="44325" y="0"/>
                  </a:cubicBezTo>
                  <a:close/>
                </a:path>
              </a:pathLst>
            </a:custGeom>
            <a:solidFill>
              <a:srgbClr val="F6EB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42875"/>
              <a:ext cx="2307611" cy="661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872144" y="3073121"/>
            <a:ext cx="4166969" cy="2693445"/>
            <a:chOff x="0" y="0"/>
            <a:chExt cx="1619223" cy="10466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9223" cy="1046633"/>
            </a:xfrm>
            <a:custGeom>
              <a:avLst/>
              <a:gdLst/>
              <a:ahLst/>
              <a:cxnLst/>
              <a:rect l="l" t="t" r="r" b="b"/>
              <a:pathLst>
                <a:path w="1619223" h="1046633">
                  <a:moveTo>
                    <a:pt x="63169" y="0"/>
                  </a:moveTo>
                  <a:lnTo>
                    <a:pt x="1556054" y="0"/>
                  </a:lnTo>
                  <a:cubicBezTo>
                    <a:pt x="1572807" y="0"/>
                    <a:pt x="1588875" y="6655"/>
                    <a:pt x="1600721" y="18502"/>
                  </a:cubicBezTo>
                  <a:cubicBezTo>
                    <a:pt x="1612568" y="30348"/>
                    <a:pt x="1619223" y="46416"/>
                    <a:pt x="1619223" y="63169"/>
                  </a:cubicBezTo>
                  <a:lnTo>
                    <a:pt x="1619223" y="983464"/>
                  </a:lnTo>
                  <a:cubicBezTo>
                    <a:pt x="1619223" y="1000217"/>
                    <a:pt x="1612568" y="1016284"/>
                    <a:pt x="1600721" y="1028131"/>
                  </a:cubicBezTo>
                  <a:cubicBezTo>
                    <a:pt x="1588875" y="1039978"/>
                    <a:pt x="1572807" y="1046633"/>
                    <a:pt x="1556054" y="1046633"/>
                  </a:cubicBezTo>
                  <a:lnTo>
                    <a:pt x="63169" y="1046633"/>
                  </a:lnTo>
                  <a:cubicBezTo>
                    <a:pt x="46416" y="1046633"/>
                    <a:pt x="30348" y="1039978"/>
                    <a:pt x="18502" y="1028131"/>
                  </a:cubicBezTo>
                  <a:cubicBezTo>
                    <a:pt x="6655" y="1016284"/>
                    <a:pt x="0" y="1000217"/>
                    <a:pt x="0" y="983464"/>
                  </a:cubicBezTo>
                  <a:lnTo>
                    <a:pt x="0" y="63169"/>
                  </a:lnTo>
                  <a:cubicBezTo>
                    <a:pt x="0" y="46416"/>
                    <a:pt x="6655" y="30348"/>
                    <a:pt x="18502" y="18502"/>
                  </a:cubicBezTo>
                  <a:cubicBezTo>
                    <a:pt x="30348" y="6655"/>
                    <a:pt x="46416" y="0"/>
                    <a:pt x="63169" y="0"/>
                  </a:cubicBezTo>
                  <a:close/>
                </a:path>
              </a:pathLst>
            </a:custGeom>
            <a:solidFill>
              <a:srgbClr val="F6EB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42875"/>
              <a:ext cx="1619223" cy="118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45625" y="384599"/>
            <a:ext cx="7338749" cy="163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3086" b="1" spc="21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Преимущества внедрения CAD/САМ/САЕ систем</a:t>
            </a:r>
          </a:p>
          <a:p>
            <a:pPr algn="ctr">
              <a:lnSpc>
                <a:spcPts val="4321"/>
              </a:lnSpc>
              <a:spcBef>
                <a:spcPct val="0"/>
              </a:spcBef>
            </a:pPr>
            <a:endParaRPr lang="en-US" sz="3086" b="1" spc="21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8184" y="1996730"/>
            <a:ext cx="5299944" cy="124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Сокращение затрат на прототипирование</a:t>
            </a:r>
          </a:p>
          <a:p>
            <a:pPr algn="ctr">
              <a:lnSpc>
                <a:spcPts val="1653"/>
              </a:lnSpc>
              <a:spcBef>
                <a:spcPct val="0"/>
              </a:spcBef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Благодаря точному САЕ-анализу и виртуальным испытаниям, необходимость в создании дорогостоящих физических прототипов уменьшается, а риск ошибок в серийном</a:t>
            </a:r>
          </a:p>
          <a:p>
            <a:pPr algn="ctr">
              <a:lnSpc>
                <a:spcPts val="1653"/>
              </a:lnSpc>
              <a:spcBef>
                <a:spcPct val="0"/>
              </a:spcBef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производстве снижается.</a:t>
            </a:r>
          </a:p>
          <a:p>
            <a:pPr algn="ctr">
              <a:lnSpc>
                <a:spcPts val="1653"/>
              </a:lnSpc>
              <a:spcBef>
                <a:spcPct val="0"/>
              </a:spcBef>
            </a:pPr>
            <a:endParaRPr lang="en-US" sz="1181" spc="8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8184" y="3865031"/>
            <a:ext cx="5491508" cy="1338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Оптимизация конструкции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САЕ позволяет быстро тестировать сотни вариантов дизайна для достижения оптимального соотношения веса, прочности, стоимости и функциональности. CAD обеспечивает легкость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r>
              <a:rPr lang="en-US" sz="1269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внесения изменений.</a:t>
            </a:r>
          </a:p>
          <a:p>
            <a:pPr algn="ctr">
              <a:lnSpc>
                <a:spcPts val="1777"/>
              </a:lnSpc>
              <a:spcBef>
                <a:spcPct val="0"/>
              </a:spcBef>
            </a:pPr>
            <a:endParaRPr lang="en-US" sz="1269" spc="8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01448" y="5733965"/>
            <a:ext cx="5688245" cy="103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Повышение точности и производительности</a:t>
            </a:r>
          </a:p>
          <a:p>
            <a:pPr algn="ctr">
              <a:lnSpc>
                <a:spcPts val="1653"/>
              </a:lnSpc>
              <a:spcBef>
                <a:spcPct val="0"/>
              </a:spcBef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САм-системы гарантируют высокую точность обработки деталей на станках с ЧПУ, а также сокращают время настройки оборудования и увеличивают общую производительность цеха.</a:t>
            </a:r>
          </a:p>
          <a:p>
            <a:pPr algn="ctr">
              <a:lnSpc>
                <a:spcPts val="1653"/>
              </a:lnSpc>
              <a:spcBef>
                <a:spcPct val="0"/>
              </a:spcBef>
            </a:pPr>
            <a:endParaRPr lang="en-US" sz="1181" spc="8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84567" y="3418614"/>
            <a:ext cx="4342123" cy="217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  <a:spcBef>
                <a:spcPct val="0"/>
              </a:spcBef>
            </a:pPr>
            <a:r>
              <a:rPr lang="en-US" sz="1764" spc="12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Лучшая документация</a:t>
            </a:r>
          </a:p>
          <a:p>
            <a:pPr algn="ctr">
              <a:lnSpc>
                <a:spcPts val="2470"/>
              </a:lnSpc>
              <a:spcBef>
                <a:spcPct val="0"/>
              </a:spcBef>
            </a:pPr>
            <a:r>
              <a:rPr lang="en-US" sz="1764" spc="12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Системы САПР автоматически генерируют полные и стандартизированные комплекты проектной и производственной документации.</a:t>
            </a:r>
          </a:p>
          <a:p>
            <a:pPr algn="ctr">
              <a:lnSpc>
                <a:spcPts val="2470"/>
              </a:lnSpc>
              <a:spcBef>
                <a:spcPct val="0"/>
              </a:spcBef>
            </a:pPr>
            <a:endParaRPr lang="en-US" sz="1764" spc="12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31194" y="2231365"/>
            <a:ext cx="117821" cy="4529561"/>
            <a:chOff x="0" y="0"/>
            <a:chExt cx="45783" cy="17601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783" cy="1760121"/>
            </a:xfrm>
            <a:custGeom>
              <a:avLst/>
              <a:gdLst/>
              <a:ahLst/>
              <a:cxnLst/>
              <a:rect l="l" t="t" r="r" b="b"/>
              <a:pathLst>
                <a:path w="45783" h="1760121">
                  <a:moveTo>
                    <a:pt x="22892" y="0"/>
                  </a:moveTo>
                  <a:lnTo>
                    <a:pt x="22892" y="0"/>
                  </a:lnTo>
                  <a:cubicBezTo>
                    <a:pt x="28963" y="0"/>
                    <a:pt x="34786" y="2412"/>
                    <a:pt x="39079" y="6705"/>
                  </a:cubicBezTo>
                  <a:cubicBezTo>
                    <a:pt x="43372" y="10998"/>
                    <a:pt x="45783" y="16820"/>
                    <a:pt x="45783" y="22892"/>
                  </a:cubicBezTo>
                  <a:lnTo>
                    <a:pt x="45783" y="1737229"/>
                  </a:lnTo>
                  <a:cubicBezTo>
                    <a:pt x="45783" y="1743300"/>
                    <a:pt x="43372" y="1749123"/>
                    <a:pt x="39079" y="1753416"/>
                  </a:cubicBezTo>
                  <a:cubicBezTo>
                    <a:pt x="34786" y="1757709"/>
                    <a:pt x="28963" y="1760121"/>
                    <a:pt x="22892" y="1760121"/>
                  </a:cubicBezTo>
                  <a:lnTo>
                    <a:pt x="22892" y="1760121"/>
                  </a:lnTo>
                  <a:cubicBezTo>
                    <a:pt x="16820" y="1760121"/>
                    <a:pt x="10998" y="1757709"/>
                    <a:pt x="6705" y="1753416"/>
                  </a:cubicBezTo>
                  <a:cubicBezTo>
                    <a:pt x="2412" y="1749123"/>
                    <a:pt x="0" y="1743300"/>
                    <a:pt x="0" y="1737229"/>
                  </a:cubicBezTo>
                  <a:lnTo>
                    <a:pt x="0" y="22892"/>
                  </a:lnTo>
                  <a:cubicBezTo>
                    <a:pt x="0" y="16820"/>
                    <a:pt x="2412" y="10998"/>
                    <a:pt x="6705" y="6705"/>
                  </a:cubicBezTo>
                  <a:cubicBezTo>
                    <a:pt x="10998" y="2412"/>
                    <a:pt x="16820" y="0"/>
                    <a:pt x="22892" y="0"/>
                  </a:cubicBezTo>
                  <a:close/>
                </a:path>
              </a:pathLst>
            </a:custGeom>
            <a:solidFill>
              <a:srgbClr val="F6EB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45783" cy="1902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8843" y="738454"/>
            <a:ext cx="9413927" cy="121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9"/>
              </a:lnSpc>
              <a:spcBef>
                <a:spcPct val="0"/>
              </a:spcBef>
            </a:pPr>
            <a:r>
              <a:rPr lang="en-US" sz="3485" b="1" spc="24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Будущее САПР: тенденции и инновации</a:t>
            </a:r>
          </a:p>
          <a:p>
            <a:pPr algn="ctr">
              <a:lnSpc>
                <a:spcPts val="4879"/>
              </a:lnSpc>
              <a:spcBef>
                <a:spcPct val="0"/>
              </a:spcBef>
            </a:pPr>
            <a:endParaRPr lang="en-US" sz="3485" b="1" spc="24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1604325"/>
            <a:ext cx="11430000" cy="669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  <a:spcBef>
                <a:spcPct val="0"/>
              </a:spcBef>
            </a:pPr>
            <a:r>
              <a:rPr lang="en-US" sz="1264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Сфера САПР продолжает быстро развиваться, предлагая инженерам новые инструменты, основанные на последних достижениях науки</a:t>
            </a:r>
          </a:p>
          <a:p>
            <a:pPr algn="ctr">
              <a:lnSpc>
                <a:spcPts val="1769"/>
              </a:lnSpc>
              <a:spcBef>
                <a:spcPct val="0"/>
              </a:spcBef>
            </a:pPr>
            <a:r>
              <a:rPr lang="en-US" sz="1264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И техники!</a:t>
            </a:r>
          </a:p>
          <a:p>
            <a:pPr algn="ctr">
              <a:lnSpc>
                <a:spcPts val="1769"/>
              </a:lnSpc>
              <a:spcBef>
                <a:spcPct val="0"/>
              </a:spcBef>
            </a:pPr>
            <a:endParaRPr lang="en-US" sz="1264" spc="8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7230" y="2212315"/>
            <a:ext cx="4223068" cy="486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6"/>
              </a:lnSpc>
              <a:spcBef>
                <a:spcPct val="0"/>
              </a:spcBef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Генеративное проектирование</a:t>
            </a:r>
          </a:p>
          <a:p>
            <a:pPr algn="ctr">
              <a:lnSpc>
                <a:spcPts val="2066"/>
              </a:lnSpc>
              <a:spcBef>
                <a:spcPct val="0"/>
              </a:spcBef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 algn="ctr">
              <a:lnSpc>
                <a:spcPts val="2066"/>
              </a:lnSpc>
              <a:spcBef>
                <a:spcPct val="0"/>
              </a:spcBef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Использование ИИ для автоматического создания тысяч оптимизированных вариантов конструкции на основе заданных параметров и ограничений.</a:t>
            </a:r>
          </a:p>
          <a:p>
            <a:pPr algn="ctr">
              <a:lnSpc>
                <a:spcPts val="2066"/>
              </a:lnSpc>
              <a:spcBef>
                <a:spcPct val="0"/>
              </a:spcBef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Облачные технологии</a:t>
            </a:r>
          </a:p>
          <a:p>
            <a:pPr algn="ctr">
              <a:lnSpc>
                <a:spcPts val="2066"/>
              </a:lnSpc>
              <a:spcBef>
                <a:spcPct val="0"/>
              </a:spcBef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Перенос сложных вычислений (САЕ) и совместной работы в облако, что делает инструменты доступнее и мощнее для распределенных команд.</a:t>
            </a:r>
          </a:p>
          <a:p>
            <a:pPr algn="ctr">
              <a:lnSpc>
                <a:spcPts val="2066"/>
              </a:lnSpc>
              <a:spcBef>
                <a:spcPct val="0"/>
              </a:spcBef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 algn="ctr">
              <a:lnSpc>
                <a:spcPts val="2066"/>
              </a:lnSpc>
              <a:spcBef>
                <a:spcPct val="0"/>
              </a:spcBef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AR/VR в проектировании</a:t>
            </a:r>
          </a:p>
          <a:p>
            <a:pPr algn="ctr">
              <a:lnSpc>
                <a:spcPts val="2066"/>
              </a:lnSpc>
              <a:spcBef>
                <a:spcPct val="0"/>
              </a:spcBef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 algn="ctr">
              <a:lnSpc>
                <a:spcPts val="2066"/>
              </a:lnSpc>
              <a:spcBef>
                <a:spcPct val="0"/>
              </a:spcBef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Применение технологий дополненной и виртуальной реальности для интерактивной визуализации 3D-моделей в масштабе 1:1.</a:t>
            </a:r>
          </a:p>
          <a:p>
            <a:pPr algn="ctr">
              <a:lnSpc>
                <a:spcPts val="2066"/>
              </a:lnSpc>
              <a:spcBef>
                <a:spcPct val="0"/>
              </a:spcBef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25806" y="2318675"/>
            <a:ext cx="5261153" cy="406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671" b="1" spc="11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Облачные технологии</a:t>
            </a:r>
          </a:p>
          <a:p>
            <a:pPr algn="ctr">
              <a:lnSpc>
                <a:spcPts val="2340"/>
              </a:lnSpc>
            </a:pPr>
            <a:endParaRPr lang="en-US" sz="1671" b="1" spc="11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 algn="ctr">
              <a:lnSpc>
                <a:spcPts val="2340"/>
              </a:lnSpc>
              <a:spcBef>
                <a:spcPct val="0"/>
              </a:spcBef>
            </a:pPr>
            <a:r>
              <a:rPr lang="en-US" sz="1671" b="1" spc="11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Перенос сложных вычислений (САЕ) и совместной работы в облако, что делает инструменты доступнее и мощнее для распределенных команд.</a:t>
            </a:r>
          </a:p>
          <a:p>
            <a:pPr algn="ctr">
              <a:lnSpc>
                <a:spcPts val="2340"/>
              </a:lnSpc>
              <a:spcBef>
                <a:spcPct val="0"/>
              </a:spcBef>
            </a:pPr>
            <a:endParaRPr lang="en-US" sz="1671" b="1" spc="11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 algn="ctr">
              <a:lnSpc>
                <a:spcPts val="2340"/>
              </a:lnSpc>
              <a:spcBef>
                <a:spcPct val="0"/>
              </a:spcBef>
            </a:pPr>
            <a:r>
              <a:rPr lang="en-US" sz="1671" b="1" spc="11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Аддитивное производство</a:t>
            </a:r>
          </a:p>
          <a:p>
            <a:pPr algn="ctr">
              <a:lnSpc>
                <a:spcPts val="2340"/>
              </a:lnSpc>
              <a:spcBef>
                <a:spcPct val="0"/>
              </a:spcBef>
            </a:pPr>
            <a:endParaRPr lang="en-US" sz="1671" b="1" spc="11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  <a:p>
            <a:pPr algn="ctr">
              <a:lnSpc>
                <a:spcPts val="2340"/>
              </a:lnSpc>
              <a:spcBef>
                <a:spcPct val="0"/>
              </a:spcBef>
            </a:pPr>
            <a:r>
              <a:rPr lang="en-US" sz="1671" b="1" spc="11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Глубокая интеграция CAD/САМ с 3D-печатью, позволяющая создавать сложные геометрические формы, невозможные при традиционной обработке.</a:t>
            </a:r>
          </a:p>
          <a:p>
            <a:pPr algn="ctr">
              <a:lnSpc>
                <a:spcPts val="2340"/>
              </a:lnSpc>
              <a:spcBef>
                <a:spcPct val="0"/>
              </a:spcBef>
            </a:pPr>
            <a:endParaRPr lang="en-US" sz="1671" b="1" spc="11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3750" y="108156"/>
            <a:ext cx="4286250" cy="6972043"/>
          </a:xfrm>
          <a:custGeom>
            <a:avLst/>
            <a:gdLst/>
            <a:ahLst/>
            <a:cxnLst/>
            <a:rect l="l" t="t" r="r" b="b"/>
            <a:pathLst>
              <a:path w="4286250" h="6972043">
                <a:moveTo>
                  <a:pt x="0" y="0"/>
                </a:moveTo>
                <a:lnTo>
                  <a:pt x="4286250" y="0"/>
                </a:lnTo>
                <a:lnTo>
                  <a:pt x="4286250" y="6972043"/>
                </a:lnTo>
                <a:lnTo>
                  <a:pt x="0" y="69720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" t="-3" r="-126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36572" y="2092271"/>
            <a:ext cx="3022597" cy="2460622"/>
            <a:chOff x="0" y="0"/>
            <a:chExt cx="3022600" cy="2460625"/>
          </a:xfrm>
        </p:grpSpPr>
        <p:sp>
          <p:nvSpPr>
            <p:cNvPr id="4" name="Freeform 4"/>
            <p:cNvSpPr/>
            <p:nvPr/>
          </p:nvSpPr>
          <p:spPr>
            <a:xfrm>
              <a:off x="73025" y="73152"/>
              <a:ext cx="2876423" cy="2314321"/>
            </a:xfrm>
            <a:custGeom>
              <a:avLst/>
              <a:gdLst/>
              <a:ahLst/>
              <a:cxnLst/>
              <a:rect l="l" t="t" r="r" b="b"/>
              <a:pathLst>
                <a:path w="2876423" h="2314321">
                  <a:moveTo>
                    <a:pt x="0" y="2136394"/>
                  </a:moveTo>
                  <a:lnTo>
                    <a:pt x="0" y="177927"/>
                  </a:lnTo>
                  <a:cubicBezTo>
                    <a:pt x="0" y="166243"/>
                    <a:pt x="1143" y="154686"/>
                    <a:pt x="3429" y="143256"/>
                  </a:cubicBezTo>
                  <a:cubicBezTo>
                    <a:pt x="5715" y="131826"/>
                    <a:pt x="9144" y="120650"/>
                    <a:pt x="13589" y="109855"/>
                  </a:cubicBezTo>
                  <a:cubicBezTo>
                    <a:pt x="18034" y="99060"/>
                    <a:pt x="23495" y="88773"/>
                    <a:pt x="30099" y="79121"/>
                  </a:cubicBezTo>
                  <a:cubicBezTo>
                    <a:pt x="36703" y="69469"/>
                    <a:pt x="43815" y="60325"/>
                    <a:pt x="52197" y="52070"/>
                  </a:cubicBezTo>
                  <a:cubicBezTo>
                    <a:pt x="60579" y="43815"/>
                    <a:pt x="69469" y="36449"/>
                    <a:pt x="79121" y="29972"/>
                  </a:cubicBezTo>
                  <a:cubicBezTo>
                    <a:pt x="88773" y="23495"/>
                    <a:pt x="99060" y="18034"/>
                    <a:pt x="109855" y="13589"/>
                  </a:cubicBezTo>
                  <a:cubicBezTo>
                    <a:pt x="120650" y="9144"/>
                    <a:pt x="131826" y="5715"/>
                    <a:pt x="143256" y="3429"/>
                  </a:cubicBezTo>
                  <a:cubicBezTo>
                    <a:pt x="154686" y="1143"/>
                    <a:pt x="166243" y="0"/>
                    <a:pt x="177927" y="0"/>
                  </a:cubicBezTo>
                  <a:lnTo>
                    <a:pt x="2698496" y="0"/>
                  </a:lnTo>
                  <a:cubicBezTo>
                    <a:pt x="2710180" y="0"/>
                    <a:pt x="2721737" y="1143"/>
                    <a:pt x="2733167" y="3429"/>
                  </a:cubicBezTo>
                  <a:cubicBezTo>
                    <a:pt x="2744597" y="5715"/>
                    <a:pt x="2755773" y="9144"/>
                    <a:pt x="2766568" y="13589"/>
                  </a:cubicBezTo>
                  <a:cubicBezTo>
                    <a:pt x="2777363" y="18034"/>
                    <a:pt x="2787650" y="23495"/>
                    <a:pt x="2797302" y="29972"/>
                  </a:cubicBezTo>
                  <a:cubicBezTo>
                    <a:pt x="2806954" y="36449"/>
                    <a:pt x="2815971" y="43815"/>
                    <a:pt x="2824226" y="52070"/>
                  </a:cubicBezTo>
                  <a:cubicBezTo>
                    <a:pt x="2832481" y="60325"/>
                    <a:pt x="2839847" y="69342"/>
                    <a:pt x="2846324" y="78994"/>
                  </a:cubicBezTo>
                  <a:cubicBezTo>
                    <a:pt x="2852801" y="88646"/>
                    <a:pt x="2858262" y="98933"/>
                    <a:pt x="2862834" y="109728"/>
                  </a:cubicBezTo>
                  <a:cubicBezTo>
                    <a:pt x="2867406" y="120523"/>
                    <a:pt x="2870708" y="131699"/>
                    <a:pt x="2872994" y="143129"/>
                  </a:cubicBezTo>
                  <a:cubicBezTo>
                    <a:pt x="2875280" y="154559"/>
                    <a:pt x="2876423" y="166116"/>
                    <a:pt x="2876423" y="177800"/>
                  </a:cubicBezTo>
                  <a:lnTo>
                    <a:pt x="2876423" y="2136394"/>
                  </a:lnTo>
                  <a:cubicBezTo>
                    <a:pt x="2876423" y="2148078"/>
                    <a:pt x="2875280" y="2159635"/>
                    <a:pt x="2872994" y="2171192"/>
                  </a:cubicBezTo>
                  <a:cubicBezTo>
                    <a:pt x="2870708" y="2182749"/>
                    <a:pt x="2867279" y="2193798"/>
                    <a:pt x="2862834" y="2204593"/>
                  </a:cubicBezTo>
                  <a:cubicBezTo>
                    <a:pt x="2858389" y="2215388"/>
                    <a:pt x="2852928" y="2225675"/>
                    <a:pt x="2846324" y="2235327"/>
                  </a:cubicBezTo>
                  <a:cubicBezTo>
                    <a:pt x="2839720" y="2244979"/>
                    <a:pt x="2832481" y="2253996"/>
                    <a:pt x="2824226" y="2262251"/>
                  </a:cubicBezTo>
                  <a:cubicBezTo>
                    <a:pt x="2815971" y="2270506"/>
                    <a:pt x="2806954" y="2277872"/>
                    <a:pt x="2797302" y="2284349"/>
                  </a:cubicBezTo>
                  <a:cubicBezTo>
                    <a:pt x="2787650" y="2290826"/>
                    <a:pt x="2777363" y="2296287"/>
                    <a:pt x="2766568" y="2300732"/>
                  </a:cubicBezTo>
                  <a:cubicBezTo>
                    <a:pt x="2755773" y="2305177"/>
                    <a:pt x="2744597" y="2308606"/>
                    <a:pt x="2733167" y="2310892"/>
                  </a:cubicBezTo>
                  <a:cubicBezTo>
                    <a:pt x="2721737" y="2313178"/>
                    <a:pt x="2710180" y="2314321"/>
                    <a:pt x="2698496" y="2314321"/>
                  </a:cubicBezTo>
                  <a:lnTo>
                    <a:pt x="178054" y="2314321"/>
                  </a:lnTo>
                  <a:cubicBezTo>
                    <a:pt x="166370" y="2314321"/>
                    <a:pt x="154813" y="2313178"/>
                    <a:pt x="143383" y="2310892"/>
                  </a:cubicBezTo>
                  <a:cubicBezTo>
                    <a:pt x="131953" y="2308606"/>
                    <a:pt x="120777" y="2305177"/>
                    <a:pt x="109982" y="2300732"/>
                  </a:cubicBezTo>
                  <a:cubicBezTo>
                    <a:pt x="99187" y="2296287"/>
                    <a:pt x="88900" y="2290826"/>
                    <a:pt x="79248" y="2284349"/>
                  </a:cubicBezTo>
                  <a:cubicBezTo>
                    <a:pt x="69596" y="2277872"/>
                    <a:pt x="60579" y="2270506"/>
                    <a:pt x="52324" y="2262251"/>
                  </a:cubicBezTo>
                  <a:cubicBezTo>
                    <a:pt x="44069" y="2253996"/>
                    <a:pt x="36703" y="2244979"/>
                    <a:pt x="30226" y="2235327"/>
                  </a:cubicBezTo>
                  <a:cubicBezTo>
                    <a:pt x="23749" y="2225675"/>
                    <a:pt x="18288" y="2215388"/>
                    <a:pt x="13716" y="2204593"/>
                  </a:cubicBezTo>
                  <a:cubicBezTo>
                    <a:pt x="9144" y="2193798"/>
                    <a:pt x="5842" y="2182622"/>
                    <a:pt x="3556" y="2171192"/>
                  </a:cubicBezTo>
                  <a:cubicBezTo>
                    <a:pt x="1270" y="2159762"/>
                    <a:pt x="127" y="2148205"/>
                    <a:pt x="127" y="2136394"/>
                  </a:cubicBezTo>
                </a:path>
              </a:pathLst>
            </a:custGeom>
            <a:solidFill>
              <a:srgbClr val="F6EBD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0" y="63500"/>
              <a:ext cx="2895473" cy="2333625"/>
            </a:xfrm>
            <a:custGeom>
              <a:avLst/>
              <a:gdLst/>
              <a:ahLst/>
              <a:cxnLst/>
              <a:rect l="l" t="t" r="r" b="b"/>
              <a:pathLst>
                <a:path w="2895473" h="2333625">
                  <a:moveTo>
                    <a:pt x="0" y="2146046"/>
                  </a:moveTo>
                  <a:lnTo>
                    <a:pt x="0" y="187579"/>
                  </a:lnTo>
                  <a:lnTo>
                    <a:pt x="9525" y="187579"/>
                  </a:lnTo>
                  <a:lnTo>
                    <a:pt x="0" y="187579"/>
                  </a:lnTo>
                  <a:cubicBezTo>
                    <a:pt x="0" y="175260"/>
                    <a:pt x="1143" y="163068"/>
                    <a:pt x="3556" y="151003"/>
                  </a:cubicBezTo>
                  <a:lnTo>
                    <a:pt x="3556" y="151003"/>
                  </a:lnTo>
                  <a:lnTo>
                    <a:pt x="3556" y="151003"/>
                  </a:lnTo>
                  <a:cubicBezTo>
                    <a:pt x="5969" y="138938"/>
                    <a:pt x="9525" y="127254"/>
                    <a:pt x="14224" y="115824"/>
                  </a:cubicBezTo>
                  <a:lnTo>
                    <a:pt x="14224" y="115824"/>
                  </a:lnTo>
                  <a:lnTo>
                    <a:pt x="14224" y="115824"/>
                  </a:lnTo>
                  <a:cubicBezTo>
                    <a:pt x="18923" y="104394"/>
                    <a:pt x="24765" y="93599"/>
                    <a:pt x="31496" y="83439"/>
                  </a:cubicBezTo>
                  <a:lnTo>
                    <a:pt x="39370" y="88773"/>
                  </a:lnTo>
                  <a:lnTo>
                    <a:pt x="31496" y="83439"/>
                  </a:lnTo>
                  <a:cubicBezTo>
                    <a:pt x="38354" y="73152"/>
                    <a:pt x="46101" y="63754"/>
                    <a:pt x="54864" y="54991"/>
                  </a:cubicBezTo>
                  <a:lnTo>
                    <a:pt x="61595" y="61722"/>
                  </a:lnTo>
                  <a:lnTo>
                    <a:pt x="54864" y="54991"/>
                  </a:lnTo>
                  <a:cubicBezTo>
                    <a:pt x="63627" y="46228"/>
                    <a:pt x="73025" y="38481"/>
                    <a:pt x="83312" y="31623"/>
                  </a:cubicBezTo>
                  <a:lnTo>
                    <a:pt x="83312" y="31623"/>
                  </a:lnTo>
                  <a:lnTo>
                    <a:pt x="83312" y="31623"/>
                  </a:lnTo>
                  <a:cubicBezTo>
                    <a:pt x="93599" y="24765"/>
                    <a:pt x="104394" y="19050"/>
                    <a:pt x="115697" y="14351"/>
                  </a:cubicBezTo>
                  <a:lnTo>
                    <a:pt x="115697" y="14351"/>
                  </a:lnTo>
                  <a:lnTo>
                    <a:pt x="115697" y="14351"/>
                  </a:lnTo>
                  <a:cubicBezTo>
                    <a:pt x="127127" y="9652"/>
                    <a:pt x="138811" y="6096"/>
                    <a:pt x="150876" y="3683"/>
                  </a:cubicBezTo>
                  <a:lnTo>
                    <a:pt x="150876" y="3683"/>
                  </a:lnTo>
                  <a:lnTo>
                    <a:pt x="150876" y="3683"/>
                  </a:lnTo>
                  <a:cubicBezTo>
                    <a:pt x="163068" y="1143"/>
                    <a:pt x="175260" y="0"/>
                    <a:pt x="187579" y="0"/>
                  </a:cubicBezTo>
                  <a:lnTo>
                    <a:pt x="187579" y="9525"/>
                  </a:lnTo>
                  <a:lnTo>
                    <a:pt x="187579" y="0"/>
                  </a:lnTo>
                  <a:lnTo>
                    <a:pt x="2708021" y="0"/>
                  </a:lnTo>
                  <a:lnTo>
                    <a:pt x="2708021" y="9525"/>
                  </a:lnTo>
                  <a:lnTo>
                    <a:pt x="2708021" y="0"/>
                  </a:lnTo>
                  <a:cubicBezTo>
                    <a:pt x="2720340" y="0"/>
                    <a:pt x="2732532" y="1143"/>
                    <a:pt x="2744597" y="3556"/>
                  </a:cubicBezTo>
                  <a:lnTo>
                    <a:pt x="2744597" y="3556"/>
                  </a:lnTo>
                  <a:lnTo>
                    <a:pt x="2744597" y="3556"/>
                  </a:lnTo>
                  <a:cubicBezTo>
                    <a:pt x="2756662" y="5969"/>
                    <a:pt x="2768346" y="9525"/>
                    <a:pt x="2779776" y="14224"/>
                  </a:cubicBezTo>
                  <a:lnTo>
                    <a:pt x="2776093" y="22987"/>
                  </a:lnTo>
                  <a:lnTo>
                    <a:pt x="2779776" y="14224"/>
                  </a:lnTo>
                  <a:cubicBezTo>
                    <a:pt x="2791206" y="18923"/>
                    <a:pt x="2802001" y="24765"/>
                    <a:pt x="2812161" y="31496"/>
                  </a:cubicBezTo>
                  <a:lnTo>
                    <a:pt x="2812161" y="31496"/>
                  </a:lnTo>
                  <a:lnTo>
                    <a:pt x="2812161" y="31496"/>
                  </a:lnTo>
                  <a:cubicBezTo>
                    <a:pt x="2822448" y="38354"/>
                    <a:pt x="2831846" y="46101"/>
                    <a:pt x="2840609" y="54864"/>
                  </a:cubicBezTo>
                  <a:lnTo>
                    <a:pt x="2833878" y="61595"/>
                  </a:lnTo>
                  <a:lnTo>
                    <a:pt x="2840609" y="54864"/>
                  </a:lnTo>
                  <a:cubicBezTo>
                    <a:pt x="2849372" y="63627"/>
                    <a:pt x="2857119" y="73025"/>
                    <a:pt x="2863977" y="83312"/>
                  </a:cubicBezTo>
                  <a:lnTo>
                    <a:pt x="2856103" y="88646"/>
                  </a:lnTo>
                  <a:lnTo>
                    <a:pt x="2863977" y="83312"/>
                  </a:lnTo>
                  <a:cubicBezTo>
                    <a:pt x="2870835" y="93599"/>
                    <a:pt x="2876550" y="104394"/>
                    <a:pt x="2881249" y="115697"/>
                  </a:cubicBezTo>
                  <a:lnTo>
                    <a:pt x="2872486" y="119380"/>
                  </a:lnTo>
                  <a:lnTo>
                    <a:pt x="2881249" y="115697"/>
                  </a:lnTo>
                  <a:cubicBezTo>
                    <a:pt x="2885948" y="127127"/>
                    <a:pt x="2889504" y="138811"/>
                    <a:pt x="2891917" y="150876"/>
                  </a:cubicBezTo>
                  <a:lnTo>
                    <a:pt x="2891917" y="150876"/>
                  </a:lnTo>
                  <a:lnTo>
                    <a:pt x="2891917" y="150876"/>
                  </a:lnTo>
                  <a:cubicBezTo>
                    <a:pt x="2894330" y="162941"/>
                    <a:pt x="2895473" y="175133"/>
                    <a:pt x="2895473" y="187452"/>
                  </a:cubicBezTo>
                  <a:lnTo>
                    <a:pt x="2885948" y="187452"/>
                  </a:lnTo>
                  <a:lnTo>
                    <a:pt x="2895473" y="187452"/>
                  </a:lnTo>
                  <a:lnTo>
                    <a:pt x="2895473" y="2146046"/>
                  </a:lnTo>
                  <a:lnTo>
                    <a:pt x="2885948" y="2146046"/>
                  </a:lnTo>
                  <a:lnTo>
                    <a:pt x="2895473" y="2146046"/>
                  </a:lnTo>
                  <a:cubicBezTo>
                    <a:pt x="2895473" y="2158365"/>
                    <a:pt x="2894330" y="2170557"/>
                    <a:pt x="2891917" y="2182622"/>
                  </a:cubicBezTo>
                  <a:lnTo>
                    <a:pt x="2891917" y="2182622"/>
                  </a:lnTo>
                  <a:lnTo>
                    <a:pt x="2891917" y="2182622"/>
                  </a:lnTo>
                  <a:cubicBezTo>
                    <a:pt x="2889504" y="2194687"/>
                    <a:pt x="2885948" y="2206371"/>
                    <a:pt x="2881249" y="2217801"/>
                  </a:cubicBezTo>
                  <a:lnTo>
                    <a:pt x="2872486" y="2214118"/>
                  </a:lnTo>
                  <a:lnTo>
                    <a:pt x="2881249" y="2217801"/>
                  </a:lnTo>
                  <a:cubicBezTo>
                    <a:pt x="2876550" y="2229231"/>
                    <a:pt x="2870708" y="2240026"/>
                    <a:pt x="2863977" y="2250186"/>
                  </a:cubicBezTo>
                  <a:lnTo>
                    <a:pt x="2856103" y="2244852"/>
                  </a:lnTo>
                  <a:lnTo>
                    <a:pt x="2863977" y="2250186"/>
                  </a:lnTo>
                  <a:cubicBezTo>
                    <a:pt x="2857119" y="2260473"/>
                    <a:pt x="2849372" y="2269871"/>
                    <a:pt x="2840609" y="2278634"/>
                  </a:cubicBezTo>
                  <a:lnTo>
                    <a:pt x="2840609" y="2278634"/>
                  </a:lnTo>
                  <a:lnTo>
                    <a:pt x="2840609" y="2278634"/>
                  </a:lnTo>
                  <a:cubicBezTo>
                    <a:pt x="2831846" y="2287270"/>
                    <a:pt x="2822448" y="2295144"/>
                    <a:pt x="2812161" y="2302002"/>
                  </a:cubicBezTo>
                  <a:lnTo>
                    <a:pt x="2806827" y="2294128"/>
                  </a:lnTo>
                  <a:lnTo>
                    <a:pt x="2812161" y="2302002"/>
                  </a:lnTo>
                  <a:cubicBezTo>
                    <a:pt x="2801874" y="2308860"/>
                    <a:pt x="2791079" y="2314575"/>
                    <a:pt x="2779776" y="2319274"/>
                  </a:cubicBezTo>
                  <a:lnTo>
                    <a:pt x="2776093" y="2310511"/>
                  </a:lnTo>
                  <a:lnTo>
                    <a:pt x="2779776" y="2319274"/>
                  </a:lnTo>
                  <a:cubicBezTo>
                    <a:pt x="2768346" y="2323973"/>
                    <a:pt x="2756662" y="2327529"/>
                    <a:pt x="2744597" y="2329942"/>
                  </a:cubicBezTo>
                  <a:lnTo>
                    <a:pt x="2744597" y="2329942"/>
                  </a:lnTo>
                  <a:lnTo>
                    <a:pt x="2744597" y="2329942"/>
                  </a:lnTo>
                  <a:cubicBezTo>
                    <a:pt x="2732532" y="2332355"/>
                    <a:pt x="2720340" y="2333498"/>
                    <a:pt x="2708021" y="2333498"/>
                  </a:cubicBezTo>
                  <a:lnTo>
                    <a:pt x="2708021" y="2324100"/>
                  </a:lnTo>
                  <a:lnTo>
                    <a:pt x="2708021" y="2333625"/>
                  </a:lnTo>
                  <a:lnTo>
                    <a:pt x="187579" y="2333625"/>
                  </a:lnTo>
                  <a:lnTo>
                    <a:pt x="187579" y="2324100"/>
                  </a:lnTo>
                  <a:lnTo>
                    <a:pt x="187579" y="2333625"/>
                  </a:lnTo>
                  <a:cubicBezTo>
                    <a:pt x="175260" y="2333625"/>
                    <a:pt x="163068" y="2332482"/>
                    <a:pt x="151003" y="2330069"/>
                  </a:cubicBezTo>
                  <a:lnTo>
                    <a:pt x="151003" y="2330069"/>
                  </a:lnTo>
                  <a:lnTo>
                    <a:pt x="151003" y="2330069"/>
                  </a:lnTo>
                  <a:cubicBezTo>
                    <a:pt x="138938" y="2327656"/>
                    <a:pt x="127254" y="2324100"/>
                    <a:pt x="115824" y="2319401"/>
                  </a:cubicBezTo>
                  <a:lnTo>
                    <a:pt x="115824" y="2319401"/>
                  </a:lnTo>
                  <a:lnTo>
                    <a:pt x="115824" y="2319401"/>
                  </a:lnTo>
                  <a:cubicBezTo>
                    <a:pt x="104394" y="2314702"/>
                    <a:pt x="93599" y="2308860"/>
                    <a:pt x="83439" y="2302129"/>
                  </a:cubicBezTo>
                  <a:lnTo>
                    <a:pt x="88773" y="2294255"/>
                  </a:lnTo>
                  <a:lnTo>
                    <a:pt x="83439" y="2302129"/>
                  </a:lnTo>
                  <a:cubicBezTo>
                    <a:pt x="73152" y="2295271"/>
                    <a:pt x="63754" y="2287524"/>
                    <a:pt x="54991" y="2278761"/>
                  </a:cubicBezTo>
                  <a:lnTo>
                    <a:pt x="54991" y="2278761"/>
                  </a:lnTo>
                  <a:lnTo>
                    <a:pt x="54991" y="2278761"/>
                  </a:lnTo>
                  <a:cubicBezTo>
                    <a:pt x="46228" y="2269998"/>
                    <a:pt x="38481" y="2260600"/>
                    <a:pt x="31623" y="2250313"/>
                  </a:cubicBezTo>
                  <a:lnTo>
                    <a:pt x="31623" y="2250313"/>
                  </a:lnTo>
                  <a:lnTo>
                    <a:pt x="31623" y="2250313"/>
                  </a:lnTo>
                  <a:cubicBezTo>
                    <a:pt x="24765" y="2240026"/>
                    <a:pt x="19050" y="2229231"/>
                    <a:pt x="14351" y="2217928"/>
                  </a:cubicBezTo>
                  <a:lnTo>
                    <a:pt x="14351" y="2217928"/>
                  </a:lnTo>
                  <a:lnTo>
                    <a:pt x="14351" y="2217928"/>
                  </a:lnTo>
                  <a:cubicBezTo>
                    <a:pt x="9652" y="2206498"/>
                    <a:pt x="6096" y="2194814"/>
                    <a:pt x="3683" y="2182749"/>
                  </a:cubicBezTo>
                  <a:lnTo>
                    <a:pt x="3683" y="2182749"/>
                  </a:lnTo>
                  <a:lnTo>
                    <a:pt x="3683" y="2182749"/>
                  </a:lnTo>
                  <a:cubicBezTo>
                    <a:pt x="1270" y="2170684"/>
                    <a:pt x="127" y="2158492"/>
                    <a:pt x="127" y="2146173"/>
                  </a:cubicBezTo>
                  <a:lnTo>
                    <a:pt x="9652" y="2146173"/>
                  </a:lnTo>
                  <a:lnTo>
                    <a:pt x="0" y="2146173"/>
                  </a:lnTo>
                  <a:moveTo>
                    <a:pt x="19050" y="2146173"/>
                  </a:moveTo>
                  <a:cubicBezTo>
                    <a:pt x="19050" y="2157222"/>
                    <a:pt x="20066" y="2168144"/>
                    <a:pt x="22225" y="2179066"/>
                  </a:cubicBezTo>
                  <a:lnTo>
                    <a:pt x="12827" y="2180971"/>
                  </a:lnTo>
                  <a:lnTo>
                    <a:pt x="22225" y="2179066"/>
                  </a:lnTo>
                  <a:cubicBezTo>
                    <a:pt x="24384" y="2189861"/>
                    <a:pt x="27559" y="2200402"/>
                    <a:pt x="31877" y="2210689"/>
                  </a:cubicBezTo>
                  <a:lnTo>
                    <a:pt x="23114" y="2214372"/>
                  </a:lnTo>
                  <a:lnTo>
                    <a:pt x="31877" y="2210689"/>
                  </a:lnTo>
                  <a:cubicBezTo>
                    <a:pt x="36068" y="2220849"/>
                    <a:pt x="41275" y="2230628"/>
                    <a:pt x="47498" y="2239772"/>
                  </a:cubicBezTo>
                  <a:lnTo>
                    <a:pt x="39624" y="2245106"/>
                  </a:lnTo>
                  <a:lnTo>
                    <a:pt x="47498" y="2239772"/>
                  </a:lnTo>
                  <a:cubicBezTo>
                    <a:pt x="53594" y="2248916"/>
                    <a:pt x="60579" y="2257425"/>
                    <a:pt x="68453" y="2265299"/>
                  </a:cubicBezTo>
                  <a:lnTo>
                    <a:pt x="61722" y="2272030"/>
                  </a:lnTo>
                  <a:lnTo>
                    <a:pt x="68453" y="2265299"/>
                  </a:lnTo>
                  <a:cubicBezTo>
                    <a:pt x="76327" y="2273173"/>
                    <a:pt x="84836" y="2280158"/>
                    <a:pt x="93980" y="2286254"/>
                  </a:cubicBezTo>
                  <a:lnTo>
                    <a:pt x="93980" y="2286254"/>
                  </a:lnTo>
                  <a:lnTo>
                    <a:pt x="93980" y="2286254"/>
                  </a:lnTo>
                  <a:cubicBezTo>
                    <a:pt x="103124" y="2292350"/>
                    <a:pt x="112903" y="2297557"/>
                    <a:pt x="123063" y="2301875"/>
                  </a:cubicBezTo>
                  <a:lnTo>
                    <a:pt x="119380" y="2310638"/>
                  </a:lnTo>
                  <a:lnTo>
                    <a:pt x="123063" y="2301875"/>
                  </a:lnTo>
                  <a:cubicBezTo>
                    <a:pt x="133350" y="2306066"/>
                    <a:pt x="143764" y="2309368"/>
                    <a:pt x="154686" y="2311527"/>
                  </a:cubicBezTo>
                  <a:lnTo>
                    <a:pt x="152781" y="2320925"/>
                  </a:lnTo>
                  <a:lnTo>
                    <a:pt x="154686" y="2311527"/>
                  </a:lnTo>
                  <a:cubicBezTo>
                    <a:pt x="165481" y="2313686"/>
                    <a:pt x="176530" y="2314702"/>
                    <a:pt x="187579" y="2314702"/>
                  </a:cubicBezTo>
                  <a:lnTo>
                    <a:pt x="2708021" y="2314702"/>
                  </a:lnTo>
                  <a:cubicBezTo>
                    <a:pt x="2719070" y="2314702"/>
                    <a:pt x="2729992" y="2313559"/>
                    <a:pt x="2740914" y="2311527"/>
                  </a:cubicBezTo>
                  <a:lnTo>
                    <a:pt x="2742819" y="2320925"/>
                  </a:lnTo>
                  <a:lnTo>
                    <a:pt x="2740914" y="2311527"/>
                  </a:lnTo>
                  <a:cubicBezTo>
                    <a:pt x="2751709" y="2309368"/>
                    <a:pt x="2762250" y="2306193"/>
                    <a:pt x="2772537" y="2301875"/>
                  </a:cubicBezTo>
                  <a:lnTo>
                    <a:pt x="2772537" y="2301875"/>
                  </a:lnTo>
                  <a:lnTo>
                    <a:pt x="2772537" y="2301875"/>
                  </a:lnTo>
                  <a:cubicBezTo>
                    <a:pt x="2782697" y="2297684"/>
                    <a:pt x="2792476" y="2292477"/>
                    <a:pt x="2801620" y="2286254"/>
                  </a:cubicBezTo>
                  <a:lnTo>
                    <a:pt x="2801620" y="2286254"/>
                  </a:lnTo>
                  <a:lnTo>
                    <a:pt x="2801620" y="2286254"/>
                  </a:lnTo>
                  <a:cubicBezTo>
                    <a:pt x="2810764" y="2280158"/>
                    <a:pt x="2819273" y="2273173"/>
                    <a:pt x="2827147" y="2265299"/>
                  </a:cubicBezTo>
                  <a:lnTo>
                    <a:pt x="2833878" y="2272030"/>
                  </a:lnTo>
                  <a:lnTo>
                    <a:pt x="2827147" y="2265299"/>
                  </a:lnTo>
                  <a:cubicBezTo>
                    <a:pt x="2835021" y="2257425"/>
                    <a:pt x="2842006" y="2248916"/>
                    <a:pt x="2848102" y="2239772"/>
                  </a:cubicBezTo>
                  <a:lnTo>
                    <a:pt x="2848102" y="2239772"/>
                  </a:lnTo>
                  <a:lnTo>
                    <a:pt x="2848102" y="2239772"/>
                  </a:lnTo>
                  <a:cubicBezTo>
                    <a:pt x="2854198" y="2230628"/>
                    <a:pt x="2859405" y="2220849"/>
                    <a:pt x="2863723" y="2210689"/>
                  </a:cubicBezTo>
                  <a:lnTo>
                    <a:pt x="2863723" y="2210689"/>
                  </a:lnTo>
                  <a:lnTo>
                    <a:pt x="2863723" y="2210689"/>
                  </a:lnTo>
                  <a:cubicBezTo>
                    <a:pt x="2867914" y="2200529"/>
                    <a:pt x="2871089" y="2189988"/>
                    <a:pt x="2873375" y="2179066"/>
                  </a:cubicBezTo>
                  <a:lnTo>
                    <a:pt x="2882773" y="2180971"/>
                  </a:lnTo>
                  <a:lnTo>
                    <a:pt x="2873375" y="2179066"/>
                  </a:lnTo>
                  <a:cubicBezTo>
                    <a:pt x="2875534" y="2168144"/>
                    <a:pt x="2876550" y="2157222"/>
                    <a:pt x="2876550" y="2146173"/>
                  </a:cubicBezTo>
                  <a:lnTo>
                    <a:pt x="2876550" y="187579"/>
                  </a:lnTo>
                  <a:cubicBezTo>
                    <a:pt x="2876550" y="176530"/>
                    <a:pt x="2875407" y="165608"/>
                    <a:pt x="2873375" y="154686"/>
                  </a:cubicBezTo>
                  <a:lnTo>
                    <a:pt x="2882773" y="152781"/>
                  </a:lnTo>
                  <a:lnTo>
                    <a:pt x="2873375" y="154686"/>
                  </a:lnTo>
                  <a:cubicBezTo>
                    <a:pt x="2871216" y="143891"/>
                    <a:pt x="2868041" y="133350"/>
                    <a:pt x="2863723" y="123063"/>
                  </a:cubicBezTo>
                  <a:lnTo>
                    <a:pt x="2863723" y="123063"/>
                  </a:lnTo>
                  <a:lnTo>
                    <a:pt x="2863723" y="123063"/>
                  </a:lnTo>
                  <a:cubicBezTo>
                    <a:pt x="2859532" y="112903"/>
                    <a:pt x="2854325" y="103124"/>
                    <a:pt x="2848102" y="93980"/>
                  </a:cubicBezTo>
                  <a:lnTo>
                    <a:pt x="2848102" y="93980"/>
                  </a:lnTo>
                  <a:lnTo>
                    <a:pt x="2848102" y="93980"/>
                  </a:lnTo>
                  <a:cubicBezTo>
                    <a:pt x="2842006" y="84836"/>
                    <a:pt x="2835021" y="76327"/>
                    <a:pt x="2827147" y="68453"/>
                  </a:cubicBezTo>
                  <a:cubicBezTo>
                    <a:pt x="2819273" y="60579"/>
                    <a:pt x="2810764" y="53594"/>
                    <a:pt x="2801620" y="47498"/>
                  </a:cubicBezTo>
                  <a:lnTo>
                    <a:pt x="2806954" y="39624"/>
                  </a:lnTo>
                  <a:lnTo>
                    <a:pt x="2801620" y="47498"/>
                  </a:lnTo>
                  <a:cubicBezTo>
                    <a:pt x="2792476" y="41402"/>
                    <a:pt x="2782697" y="36195"/>
                    <a:pt x="2772537" y="31877"/>
                  </a:cubicBezTo>
                  <a:lnTo>
                    <a:pt x="2772537" y="31877"/>
                  </a:lnTo>
                  <a:lnTo>
                    <a:pt x="2772537" y="31877"/>
                  </a:lnTo>
                  <a:cubicBezTo>
                    <a:pt x="2762377" y="27686"/>
                    <a:pt x="2751836" y="24511"/>
                    <a:pt x="2740914" y="22225"/>
                  </a:cubicBezTo>
                  <a:lnTo>
                    <a:pt x="2742819" y="12827"/>
                  </a:lnTo>
                  <a:lnTo>
                    <a:pt x="2740914" y="22225"/>
                  </a:lnTo>
                  <a:cubicBezTo>
                    <a:pt x="2729992" y="20066"/>
                    <a:pt x="2719070" y="19050"/>
                    <a:pt x="2708021" y="19050"/>
                  </a:cubicBezTo>
                  <a:lnTo>
                    <a:pt x="187579" y="19050"/>
                  </a:lnTo>
                  <a:cubicBezTo>
                    <a:pt x="176530" y="19050"/>
                    <a:pt x="165608" y="20193"/>
                    <a:pt x="154686" y="22225"/>
                  </a:cubicBezTo>
                  <a:lnTo>
                    <a:pt x="152781" y="12827"/>
                  </a:lnTo>
                  <a:lnTo>
                    <a:pt x="154686" y="22225"/>
                  </a:lnTo>
                  <a:cubicBezTo>
                    <a:pt x="143891" y="24384"/>
                    <a:pt x="133350" y="27559"/>
                    <a:pt x="123063" y="31877"/>
                  </a:cubicBezTo>
                  <a:lnTo>
                    <a:pt x="119380" y="23114"/>
                  </a:lnTo>
                  <a:lnTo>
                    <a:pt x="123063" y="31877"/>
                  </a:lnTo>
                  <a:cubicBezTo>
                    <a:pt x="112903" y="36068"/>
                    <a:pt x="103124" y="41275"/>
                    <a:pt x="93980" y="47498"/>
                  </a:cubicBezTo>
                  <a:lnTo>
                    <a:pt x="88646" y="39624"/>
                  </a:lnTo>
                  <a:lnTo>
                    <a:pt x="93980" y="47498"/>
                  </a:lnTo>
                  <a:cubicBezTo>
                    <a:pt x="84836" y="53594"/>
                    <a:pt x="76327" y="60579"/>
                    <a:pt x="68453" y="68453"/>
                  </a:cubicBezTo>
                  <a:cubicBezTo>
                    <a:pt x="60579" y="76327"/>
                    <a:pt x="53594" y="84709"/>
                    <a:pt x="47498" y="93980"/>
                  </a:cubicBezTo>
                  <a:lnTo>
                    <a:pt x="47498" y="93980"/>
                  </a:lnTo>
                  <a:lnTo>
                    <a:pt x="47498" y="93980"/>
                  </a:lnTo>
                  <a:cubicBezTo>
                    <a:pt x="41402" y="103124"/>
                    <a:pt x="36195" y="112903"/>
                    <a:pt x="31877" y="123063"/>
                  </a:cubicBezTo>
                  <a:lnTo>
                    <a:pt x="23114" y="119380"/>
                  </a:lnTo>
                  <a:lnTo>
                    <a:pt x="31877" y="123063"/>
                  </a:lnTo>
                  <a:cubicBezTo>
                    <a:pt x="27686" y="133223"/>
                    <a:pt x="24511" y="143764"/>
                    <a:pt x="22225" y="154686"/>
                  </a:cubicBezTo>
                  <a:lnTo>
                    <a:pt x="12827" y="152781"/>
                  </a:lnTo>
                  <a:lnTo>
                    <a:pt x="22225" y="154686"/>
                  </a:lnTo>
                  <a:cubicBezTo>
                    <a:pt x="20066" y="165481"/>
                    <a:pt x="19050" y="176530"/>
                    <a:pt x="19050" y="187579"/>
                  </a:cubicBezTo>
                  <a:lnTo>
                    <a:pt x="19050" y="2146046"/>
                  </a:lnTo>
                  <a:close/>
                </a:path>
              </a:pathLst>
            </a:custGeom>
            <a:solidFill>
              <a:srgbClr val="626C3B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36572" y="4578296"/>
            <a:ext cx="6070597" cy="1508122"/>
            <a:chOff x="0" y="0"/>
            <a:chExt cx="6070600" cy="1508125"/>
          </a:xfrm>
        </p:grpSpPr>
        <p:sp>
          <p:nvSpPr>
            <p:cNvPr id="7" name="Freeform 7"/>
            <p:cNvSpPr/>
            <p:nvPr/>
          </p:nvSpPr>
          <p:spPr>
            <a:xfrm>
              <a:off x="73025" y="72898"/>
              <a:ext cx="5924550" cy="1361948"/>
            </a:xfrm>
            <a:custGeom>
              <a:avLst/>
              <a:gdLst/>
              <a:ahLst/>
              <a:cxnLst/>
              <a:rect l="l" t="t" r="r" b="b"/>
              <a:pathLst>
                <a:path w="5924550" h="1361948">
                  <a:moveTo>
                    <a:pt x="0" y="1184148"/>
                  </a:moveTo>
                  <a:lnTo>
                    <a:pt x="0" y="178181"/>
                  </a:lnTo>
                  <a:cubicBezTo>
                    <a:pt x="0" y="166497"/>
                    <a:pt x="1143" y="154940"/>
                    <a:pt x="3429" y="143383"/>
                  </a:cubicBezTo>
                  <a:cubicBezTo>
                    <a:pt x="5715" y="131826"/>
                    <a:pt x="9144" y="120777"/>
                    <a:pt x="13589" y="109982"/>
                  </a:cubicBezTo>
                  <a:cubicBezTo>
                    <a:pt x="18034" y="99187"/>
                    <a:pt x="23495" y="88900"/>
                    <a:pt x="30099" y="79248"/>
                  </a:cubicBezTo>
                  <a:cubicBezTo>
                    <a:pt x="36703" y="69596"/>
                    <a:pt x="43815" y="60579"/>
                    <a:pt x="52197" y="52197"/>
                  </a:cubicBezTo>
                  <a:cubicBezTo>
                    <a:pt x="60579" y="43815"/>
                    <a:pt x="69469" y="36576"/>
                    <a:pt x="79121" y="30099"/>
                  </a:cubicBezTo>
                  <a:cubicBezTo>
                    <a:pt x="88773" y="23622"/>
                    <a:pt x="99060" y="18161"/>
                    <a:pt x="109855" y="13589"/>
                  </a:cubicBezTo>
                  <a:cubicBezTo>
                    <a:pt x="120650" y="9017"/>
                    <a:pt x="131826" y="5715"/>
                    <a:pt x="143256" y="3429"/>
                  </a:cubicBezTo>
                  <a:cubicBezTo>
                    <a:pt x="154686" y="1143"/>
                    <a:pt x="166243" y="0"/>
                    <a:pt x="177927" y="0"/>
                  </a:cubicBezTo>
                  <a:lnTo>
                    <a:pt x="5746496" y="0"/>
                  </a:lnTo>
                  <a:cubicBezTo>
                    <a:pt x="5758180" y="0"/>
                    <a:pt x="5769737" y="1143"/>
                    <a:pt x="5781294" y="3429"/>
                  </a:cubicBezTo>
                  <a:cubicBezTo>
                    <a:pt x="5792851" y="5715"/>
                    <a:pt x="5803900" y="9144"/>
                    <a:pt x="5814695" y="13589"/>
                  </a:cubicBezTo>
                  <a:cubicBezTo>
                    <a:pt x="5825490" y="18034"/>
                    <a:pt x="5835777" y="23495"/>
                    <a:pt x="5845429" y="30099"/>
                  </a:cubicBezTo>
                  <a:cubicBezTo>
                    <a:pt x="5855081" y="36703"/>
                    <a:pt x="5864098" y="43942"/>
                    <a:pt x="5872353" y="52197"/>
                  </a:cubicBezTo>
                  <a:cubicBezTo>
                    <a:pt x="5880608" y="60452"/>
                    <a:pt x="5887974" y="69469"/>
                    <a:pt x="5894451" y="79121"/>
                  </a:cubicBezTo>
                  <a:cubicBezTo>
                    <a:pt x="5900928" y="88773"/>
                    <a:pt x="5906389" y="99060"/>
                    <a:pt x="5910961" y="109855"/>
                  </a:cubicBezTo>
                  <a:cubicBezTo>
                    <a:pt x="5915533" y="120650"/>
                    <a:pt x="5918835" y="131826"/>
                    <a:pt x="5921121" y="143256"/>
                  </a:cubicBezTo>
                  <a:cubicBezTo>
                    <a:pt x="5923407" y="154686"/>
                    <a:pt x="5924550" y="166243"/>
                    <a:pt x="5924550" y="178054"/>
                  </a:cubicBezTo>
                  <a:lnTo>
                    <a:pt x="5924550" y="1184148"/>
                  </a:lnTo>
                  <a:cubicBezTo>
                    <a:pt x="5924550" y="1195832"/>
                    <a:pt x="5923407" y="1207389"/>
                    <a:pt x="5921121" y="1218819"/>
                  </a:cubicBezTo>
                  <a:cubicBezTo>
                    <a:pt x="5918835" y="1230249"/>
                    <a:pt x="5915533" y="1241425"/>
                    <a:pt x="5910961" y="1252220"/>
                  </a:cubicBezTo>
                  <a:cubicBezTo>
                    <a:pt x="5906389" y="1263015"/>
                    <a:pt x="5901055" y="1273302"/>
                    <a:pt x="5894451" y="1282954"/>
                  </a:cubicBezTo>
                  <a:cubicBezTo>
                    <a:pt x="5887847" y="1292606"/>
                    <a:pt x="5880608" y="1301623"/>
                    <a:pt x="5872353" y="1309878"/>
                  </a:cubicBezTo>
                  <a:cubicBezTo>
                    <a:pt x="5864098" y="1318133"/>
                    <a:pt x="5855081" y="1325499"/>
                    <a:pt x="5845429" y="1331976"/>
                  </a:cubicBezTo>
                  <a:cubicBezTo>
                    <a:pt x="5835777" y="1338453"/>
                    <a:pt x="5825490" y="1343914"/>
                    <a:pt x="5814695" y="1348359"/>
                  </a:cubicBezTo>
                  <a:cubicBezTo>
                    <a:pt x="5803900" y="1352804"/>
                    <a:pt x="5792724" y="1356233"/>
                    <a:pt x="5781294" y="1358519"/>
                  </a:cubicBezTo>
                  <a:cubicBezTo>
                    <a:pt x="5769864" y="1360805"/>
                    <a:pt x="5758307" y="1361948"/>
                    <a:pt x="5746496" y="1361948"/>
                  </a:cubicBezTo>
                  <a:lnTo>
                    <a:pt x="178054" y="1361948"/>
                  </a:lnTo>
                  <a:cubicBezTo>
                    <a:pt x="166370" y="1361948"/>
                    <a:pt x="154813" y="1360805"/>
                    <a:pt x="143383" y="1358519"/>
                  </a:cubicBezTo>
                  <a:cubicBezTo>
                    <a:pt x="131953" y="1356233"/>
                    <a:pt x="120777" y="1352804"/>
                    <a:pt x="109982" y="1348359"/>
                  </a:cubicBezTo>
                  <a:cubicBezTo>
                    <a:pt x="99187" y="1343914"/>
                    <a:pt x="88900" y="1338453"/>
                    <a:pt x="79248" y="1331976"/>
                  </a:cubicBezTo>
                  <a:cubicBezTo>
                    <a:pt x="69596" y="1325499"/>
                    <a:pt x="60579" y="1318133"/>
                    <a:pt x="52324" y="1309878"/>
                  </a:cubicBezTo>
                  <a:cubicBezTo>
                    <a:pt x="44069" y="1301623"/>
                    <a:pt x="36703" y="1292606"/>
                    <a:pt x="30226" y="1282954"/>
                  </a:cubicBezTo>
                  <a:cubicBezTo>
                    <a:pt x="23749" y="1273302"/>
                    <a:pt x="18288" y="1263015"/>
                    <a:pt x="13716" y="1252220"/>
                  </a:cubicBezTo>
                  <a:cubicBezTo>
                    <a:pt x="9144" y="1241425"/>
                    <a:pt x="5842" y="1230249"/>
                    <a:pt x="3556" y="1218819"/>
                  </a:cubicBezTo>
                  <a:cubicBezTo>
                    <a:pt x="1270" y="1207389"/>
                    <a:pt x="127" y="1195832"/>
                    <a:pt x="127" y="1184148"/>
                  </a:cubicBezTo>
                </a:path>
              </a:pathLst>
            </a:custGeom>
            <a:solidFill>
              <a:srgbClr val="F6EBD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5943472" cy="1381125"/>
            </a:xfrm>
            <a:custGeom>
              <a:avLst/>
              <a:gdLst/>
              <a:ahLst/>
              <a:cxnLst/>
              <a:rect l="l" t="t" r="r" b="b"/>
              <a:pathLst>
                <a:path w="5943472" h="1381125">
                  <a:moveTo>
                    <a:pt x="0" y="1193546"/>
                  </a:moveTo>
                  <a:lnTo>
                    <a:pt x="0" y="187579"/>
                  </a:lnTo>
                  <a:lnTo>
                    <a:pt x="9525" y="187579"/>
                  </a:lnTo>
                  <a:lnTo>
                    <a:pt x="0" y="187579"/>
                  </a:lnTo>
                  <a:cubicBezTo>
                    <a:pt x="0" y="175260"/>
                    <a:pt x="1143" y="163068"/>
                    <a:pt x="3556" y="151003"/>
                  </a:cubicBezTo>
                  <a:lnTo>
                    <a:pt x="3556" y="151003"/>
                  </a:lnTo>
                  <a:lnTo>
                    <a:pt x="3556" y="151003"/>
                  </a:lnTo>
                  <a:cubicBezTo>
                    <a:pt x="5969" y="138938"/>
                    <a:pt x="9525" y="127254"/>
                    <a:pt x="14224" y="115824"/>
                  </a:cubicBezTo>
                  <a:lnTo>
                    <a:pt x="14224" y="115824"/>
                  </a:lnTo>
                  <a:lnTo>
                    <a:pt x="14224" y="115824"/>
                  </a:lnTo>
                  <a:cubicBezTo>
                    <a:pt x="18923" y="104394"/>
                    <a:pt x="24765" y="93599"/>
                    <a:pt x="31496" y="83439"/>
                  </a:cubicBezTo>
                  <a:lnTo>
                    <a:pt x="39370" y="88773"/>
                  </a:lnTo>
                  <a:lnTo>
                    <a:pt x="31496" y="83439"/>
                  </a:lnTo>
                  <a:cubicBezTo>
                    <a:pt x="38354" y="73152"/>
                    <a:pt x="46101" y="63754"/>
                    <a:pt x="54864" y="54991"/>
                  </a:cubicBezTo>
                  <a:lnTo>
                    <a:pt x="61595" y="61722"/>
                  </a:lnTo>
                  <a:lnTo>
                    <a:pt x="54864" y="54991"/>
                  </a:lnTo>
                  <a:cubicBezTo>
                    <a:pt x="63627" y="46228"/>
                    <a:pt x="73025" y="38481"/>
                    <a:pt x="83312" y="31623"/>
                  </a:cubicBezTo>
                  <a:lnTo>
                    <a:pt x="88646" y="39497"/>
                  </a:lnTo>
                  <a:lnTo>
                    <a:pt x="83312" y="31623"/>
                  </a:lnTo>
                  <a:cubicBezTo>
                    <a:pt x="93599" y="24765"/>
                    <a:pt x="104394" y="19050"/>
                    <a:pt x="115697" y="14351"/>
                  </a:cubicBezTo>
                  <a:lnTo>
                    <a:pt x="115697" y="14351"/>
                  </a:lnTo>
                  <a:lnTo>
                    <a:pt x="115697" y="14351"/>
                  </a:lnTo>
                  <a:cubicBezTo>
                    <a:pt x="127127" y="9652"/>
                    <a:pt x="138811" y="6096"/>
                    <a:pt x="150876" y="3683"/>
                  </a:cubicBezTo>
                  <a:lnTo>
                    <a:pt x="150876" y="3683"/>
                  </a:lnTo>
                  <a:lnTo>
                    <a:pt x="150876" y="3683"/>
                  </a:lnTo>
                  <a:cubicBezTo>
                    <a:pt x="163068" y="1143"/>
                    <a:pt x="175260" y="0"/>
                    <a:pt x="187579" y="0"/>
                  </a:cubicBezTo>
                  <a:lnTo>
                    <a:pt x="187579" y="9525"/>
                  </a:lnTo>
                  <a:lnTo>
                    <a:pt x="187579" y="0"/>
                  </a:lnTo>
                  <a:lnTo>
                    <a:pt x="5756021" y="0"/>
                  </a:lnTo>
                  <a:lnTo>
                    <a:pt x="5756021" y="9525"/>
                  </a:lnTo>
                  <a:lnTo>
                    <a:pt x="5756021" y="0"/>
                  </a:lnTo>
                  <a:cubicBezTo>
                    <a:pt x="5768340" y="0"/>
                    <a:pt x="5780532" y="1143"/>
                    <a:pt x="5792597" y="3556"/>
                  </a:cubicBezTo>
                  <a:lnTo>
                    <a:pt x="5792597" y="3556"/>
                  </a:lnTo>
                  <a:lnTo>
                    <a:pt x="5792597" y="3556"/>
                  </a:lnTo>
                  <a:cubicBezTo>
                    <a:pt x="5804662" y="5969"/>
                    <a:pt x="5816346" y="9525"/>
                    <a:pt x="5827776" y="14224"/>
                  </a:cubicBezTo>
                  <a:lnTo>
                    <a:pt x="5824093" y="22987"/>
                  </a:lnTo>
                  <a:lnTo>
                    <a:pt x="5827776" y="14224"/>
                  </a:lnTo>
                  <a:cubicBezTo>
                    <a:pt x="5839206" y="18923"/>
                    <a:pt x="5850001" y="24765"/>
                    <a:pt x="5860161" y="31496"/>
                  </a:cubicBezTo>
                  <a:lnTo>
                    <a:pt x="5854827" y="39370"/>
                  </a:lnTo>
                  <a:lnTo>
                    <a:pt x="5860161" y="31496"/>
                  </a:lnTo>
                  <a:cubicBezTo>
                    <a:pt x="5870448" y="38354"/>
                    <a:pt x="5879846" y="46101"/>
                    <a:pt x="5888609" y="54864"/>
                  </a:cubicBezTo>
                  <a:lnTo>
                    <a:pt x="5888609" y="54864"/>
                  </a:lnTo>
                  <a:lnTo>
                    <a:pt x="5888609" y="54864"/>
                  </a:lnTo>
                  <a:cubicBezTo>
                    <a:pt x="5897372" y="63627"/>
                    <a:pt x="5905119" y="73025"/>
                    <a:pt x="5911977" y="83312"/>
                  </a:cubicBezTo>
                  <a:lnTo>
                    <a:pt x="5904103" y="88646"/>
                  </a:lnTo>
                  <a:lnTo>
                    <a:pt x="5911977" y="83312"/>
                  </a:lnTo>
                  <a:cubicBezTo>
                    <a:pt x="5918835" y="93599"/>
                    <a:pt x="5924550" y="104394"/>
                    <a:pt x="5929249" y="115697"/>
                  </a:cubicBezTo>
                  <a:lnTo>
                    <a:pt x="5929249" y="115697"/>
                  </a:lnTo>
                  <a:lnTo>
                    <a:pt x="5929249" y="115697"/>
                  </a:lnTo>
                  <a:cubicBezTo>
                    <a:pt x="5933947" y="127127"/>
                    <a:pt x="5937503" y="138811"/>
                    <a:pt x="5939917" y="150876"/>
                  </a:cubicBezTo>
                  <a:lnTo>
                    <a:pt x="5930519" y="152781"/>
                  </a:lnTo>
                  <a:lnTo>
                    <a:pt x="5939917" y="150876"/>
                  </a:lnTo>
                  <a:cubicBezTo>
                    <a:pt x="5942330" y="162941"/>
                    <a:pt x="5943472" y="175133"/>
                    <a:pt x="5943472" y="187452"/>
                  </a:cubicBezTo>
                  <a:lnTo>
                    <a:pt x="5933947" y="187452"/>
                  </a:lnTo>
                  <a:lnTo>
                    <a:pt x="5943472" y="187452"/>
                  </a:lnTo>
                  <a:lnTo>
                    <a:pt x="5943472" y="1193546"/>
                  </a:lnTo>
                  <a:lnTo>
                    <a:pt x="5933947" y="1193546"/>
                  </a:lnTo>
                  <a:lnTo>
                    <a:pt x="5943472" y="1193546"/>
                  </a:lnTo>
                  <a:cubicBezTo>
                    <a:pt x="5943472" y="1205865"/>
                    <a:pt x="5942330" y="1218057"/>
                    <a:pt x="5939917" y="1230122"/>
                  </a:cubicBezTo>
                  <a:lnTo>
                    <a:pt x="5930519" y="1228217"/>
                  </a:lnTo>
                  <a:lnTo>
                    <a:pt x="5939917" y="1230122"/>
                  </a:lnTo>
                  <a:cubicBezTo>
                    <a:pt x="5937503" y="1242187"/>
                    <a:pt x="5933947" y="1253998"/>
                    <a:pt x="5929249" y="1265301"/>
                  </a:cubicBezTo>
                  <a:lnTo>
                    <a:pt x="5920486" y="1261618"/>
                  </a:lnTo>
                  <a:lnTo>
                    <a:pt x="5929249" y="1265301"/>
                  </a:lnTo>
                  <a:cubicBezTo>
                    <a:pt x="5924550" y="1276731"/>
                    <a:pt x="5918708" y="1287526"/>
                    <a:pt x="5911977" y="1297686"/>
                  </a:cubicBezTo>
                  <a:lnTo>
                    <a:pt x="5904103" y="1292352"/>
                  </a:lnTo>
                  <a:lnTo>
                    <a:pt x="5911977" y="1297686"/>
                  </a:lnTo>
                  <a:cubicBezTo>
                    <a:pt x="5905119" y="1307973"/>
                    <a:pt x="5897372" y="1317371"/>
                    <a:pt x="5888609" y="1326134"/>
                  </a:cubicBezTo>
                  <a:lnTo>
                    <a:pt x="5888609" y="1326134"/>
                  </a:lnTo>
                  <a:lnTo>
                    <a:pt x="5888609" y="1326134"/>
                  </a:lnTo>
                  <a:cubicBezTo>
                    <a:pt x="5879846" y="1334770"/>
                    <a:pt x="5870448" y="1342644"/>
                    <a:pt x="5860161" y="1349502"/>
                  </a:cubicBezTo>
                  <a:lnTo>
                    <a:pt x="5860161" y="1349502"/>
                  </a:lnTo>
                  <a:lnTo>
                    <a:pt x="5860161" y="1349502"/>
                  </a:lnTo>
                  <a:cubicBezTo>
                    <a:pt x="5849874" y="1356360"/>
                    <a:pt x="5839079" y="1362075"/>
                    <a:pt x="5827776" y="1366774"/>
                  </a:cubicBezTo>
                  <a:lnTo>
                    <a:pt x="5824093" y="1358011"/>
                  </a:lnTo>
                  <a:lnTo>
                    <a:pt x="5827776" y="1366774"/>
                  </a:lnTo>
                  <a:cubicBezTo>
                    <a:pt x="5816346" y="1371473"/>
                    <a:pt x="5804662" y="1375029"/>
                    <a:pt x="5792597" y="1377442"/>
                  </a:cubicBezTo>
                  <a:lnTo>
                    <a:pt x="5792597" y="1377442"/>
                  </a:lnTo>
                  <a:lnTo>
                    <a:pt x="5792597" y="1377442"/>
                  </a:lnTo>
                  <a:cubicBezTo>
                    <a:pt x="5780532" y="1379855"/>
                    <a:pt x="5768340" y="1380998"/>
                    <a:pt x="5756021" y="1380998"/>
                  </a:cubicBezTo>
                  <a:lnTo>
                    <a:pt x="5756021" y="1371600"/>
                  </a:lnTo>
                  <a:lnTo>
                    <a:pt x="5756021" y="1381125"/>
                  </a:lnTo>
                  <a:lnTo>
                    <a:pt x="187579" y="1381125"/>
                  </a:lnTo>
                  <a:lnTo>
                    <a:pt x="187579" y="1371600"/>
                  </a:lnTo>
                  <a:lnTo>
                    <a:pt x="187579" y="1381125"/>
                  </a:lnTo>
                  <a:cubicBezTo>
                    <a:pt x="175260" y="1381125"/>
                    <a:pt x="163068" y="1379982"/>
                    <a:pt x="151003" y="1377569"/>
                  </a:cubicBezTo>
                  <a:lnTo>
                    <a:pt x="152908" y="1368171"/>
                  </a:lnTo>
                  <a:lnTo>
                    <a:pt x="151003" y="1377569"/>
                  </a:lnTo>
                  <a:cubicBezTo>
                    <a:pt x="138938" y="1375156"/>
                    <a:pt x="127254" y="1371600"/>
                    <a:pt x="115824" y="1366901"/>
                  </a:cubicBezTo>
                  <a:lnTo>
                    <a:pt x="119507" y="1358138"/>
                  </a:lnTo>
                  <a:lnTo>
                    <a:pt x="115824" y="1366901"/>
                  </a:lnTo>
                  <a:cubicBezTo>
                    <a:pt x="104394" y="1362202"/>
                    <a:pt x="93599" y="1356360"/>
                    <a:pt x="83439" y="1349629"/>
                  </a:cubicBezTo>
                  <a:lnTo>
                    <a:pt x="83439" y="1349629"/>
                  </a:lnTo>
                  <a:lnTo>
                    <a:pt x="83439" y="1349629"/>
                  </a:lnTo>
                  <a:cubicBezTo>
                    <a:pt x="73152" y="1342771"/>
                    <a:pt x="63754" y="1335024"/>
                    <a:pt x="54991" y="1326261"/>
                  </a:cubicBezTo>
                  <a:lnTo>
                    <a:pt x="54991" y="1326261"/>
                  </a:lnTo>
                  <a:lnTo>
                    <a:pt x="54991" y="1326261"/>
                  </a:lnTo>
                  <a:cubicBezTo>
                    <a:pt x="46228" y="1317498"/>
                    <a:pt x="38481" y="1308100"/>
                    <a:pt x="31623" y="1297813"/>
                  </a:cubicBezTo>
                  <a:lnTo>
                    <a:pt x="39497" y="1292479"/>
                  </a:lnTo>
                  <a:lnTo>
                    <a:pt x="31623" y="1297813"/>
                  </a:lnTo>
                  <a:cubicBezTo>
                    <a:pt x="24765" y="1287526"/>
                    <a:pt x="19050" y="1276731"/>
                    <a:pt x="14351" y="1265428"/>
                  </a:cubicBezTo>
                  <a:lnTo>
                    <a:pt x="14351" y="1265428"/>
                  </a:lnTo>
                  <a:lnTo>
                    <a:pt x="14351" y="1265428"/>
                  </a:lnTo>
                  <a:cubicBezTo>
                    <a:pt x="9652" y="1253998"/>
                    <a:pt x="6096" y="1242314"/>
                    <a:pt x="3683" y="1230249"/>
                  </a:cubicBezTo>
                  <a:lnTo>
                    <a:pt x="3683" y="1230249"/>
                  </a:lnTo>
                  <a:lnTo>
                    <a:pt x="3683" y="1230249"/>
                  </a:lnTo>
                  <a:cubicBezTo>
                    <a:pt x="1270" y="1218184"/>
                    <a:pt x="127" y="1205992"/>
                    <a:pt x="127" y="1193673"/>
                  </a:cubicBezTo>
                  <a:lnTo>
                    <a:pt x="9652" y="1193673"/>
                  </a:lnTo>
                  <a:lnTo>
                    <a:pt x="0" y="1193673"/>
                  </a:lnTo>
                  <a:moveTo>
                    <a:pt x="19050" y="1193673"/>
                  </a:moveTo>
                  <a:cubicBezTo>
                    <a:pt x="19050" y="1204722"/>
                    <a:pt x="20066" y="1215644"/>
                    <a:pt x="22225" y="1226566"/>
                  </a:cubicBezTo>
                  <a:lnTo>
                    <a:pt x="12827" y="1228471"/>
                  </a:lnTo>
                  <a:lnTo>
                    <a:pt x="22225" y="1226566"/>
                  </a:lnTo>
                  <a:cubicBezTo>
                    <a:pt x="24384" y="1237361"/>
                    <a:pt x="27559" y="1247902"/>
                    <a:pt x="31877" y="1258189"/>
                  </a:cubicBezTo>
                  <a:lnTo>
                    <a:pt x="23114" y="1261872"/>
                  </a:lnTo>
                  <a:lnTo>
                    <a:pt x="31877" y="1258189"/>
                  </a:lnTo>
                  <a:cubicBezTo>
                    <a:pt x="36068" y="1268476"/>
                    <a:pt x="41275" y="1278128"/>
                    <a:pt x="47498" y="1287272"/>
                  </a:cubicBezTo>
                  <a:lnTo>
                    <a:pt x="47498" y="1287272"/>
                  </a:lnTo>
                  <a:lnTo>
                    <a:pt x="47498" y="1287272"/>
                  </a:lnTo>
                  <a:cubicBezTo>
                    <a:pt x="53594" y="1296416"/>
                    <a:pt x="60579" y="1304925"/>
                    <a:pt x="68453" y="1312799"/>
                  </a:cubicBezTo>
                  <a:lnTo>
                    <a:pt x="61722" y="1319530"/>
                  </a:lnTo>
                  <a:lnTo>
                    <a:pt x="68453" y="1312799"/>
                  </a:lnTo>
                  <a:cubicBezTo>
                    <a:pt x="76327" y="1320673"/>
                    <a:pt x="84836" y="1327658"/>
                    <a:pt x="93980" y="1333754"/>
                  </a:cubicBezTo>
                  <a:lnTo>
                    <a:pt x="88646" y="1341628"/>
                  </a:lnTo>
                  <a:lnTo>
                    <a:pt x="93980" y="1333754"/>
                  </a:lnTo>
                  <a:cubicBezTo>
                    <a:pt x="103124" y="1339850"/>
                    <a:pt x="112903" y="1345057"/>
                    <a:pt x="123063" y="1349375"/>
                  </a:cubicBezTo>
                  <a:lnTo>
                    <a:pt x="123063" y="1349375"/>
                  </a:lnTo>
                  <a:lnTo>
                    <a:pt x="123063" y="1349375"/>
                  </a:lnTo>
                  <a:cubicBezTo>
                    <a:pt x="133223" y="1353566"/>
                    <a:pt x="143764" y="1356741"/>
                    <a:pt x="154686" y="1358900"/>
                  </a:cubicBezTo>
                  <a:lnTo>
                    <a:pt x="154686" y="1358900"/>
                  </a:lnTo>
                  <a:lnTo>
                    <a:pt x="154686" y="1358900"/>
                  </a:lnTo>
                  <a:cubicBezTo>
                    <a:pt x="165481" y="1361059"/>
                    <a:pt x="176530" y="1362202"/>
                    <a:pt x="187579" y="1362202"/>
                  </a:cubicBezTo>
                  <a:lnTo>
                    <a:pt x="5756021" y="1362202"/>
                  </a:lnTo>
                  <a:cubicBezTo>
                    <a:pt x="5767070" y="1362202"/>
                    <a:pt x="5777992" y="1361059"/>
                    <a:pt x="5788914" y="1358900"/>
                  </a:cubicBezTo>
                  <a:lnTo>
                    <a:pt x="5790819" y="1368298"/>
                  </a:lnTo>
                  <a:lnTo>
                    <a:pt x="5788914" y="1358900"/>
                  </a:lnTo>
                  <a:cubicBezTo>
                    <a:pt x="5799709" y="1356741"/>
                    <a:pt x="5810250" y="1353566"/>
                    <a:pt x="5820537" y="1349375"/>
                  </a:cubicBezTo>
                  <a:lnTo>
                    <a:pt x="5820537" y="1349375"/>
                  </a:lnTo>
                  <a:lnTo>
                    <a:pt x="5820537" y="1349375"/>
                  </a:lnTo>
                  <a:cubicBezTo>
                    <a:pt x="5830697" y="1345184"/>
                    <a:pt x="5840476" y="1339977"/>
                    <a:pt x="5849620" y="1333754"/>
                  </a:cubicBezTo>
                  <a:lnTo>
                    <a:pt x="5854954" y="1341628"/>
                  </a:lnTo>
                  <a:lnTo>
                    <a:pt x="5849620" y="1333754"/>
                  </a:lnTo>
                  <a:cubicBezTo>
                    <a:pt x="5858764" y="1327658"/>
                    <a:pt x="5867273" y="1320673"/>
                    <a:pt x="5875147" y="1312799"/>
                  </a:cubicBezTo>
                  <a:lnTo>
                    <a:pt x="5881878" y="1319530"/>
                  </a:lnTo>
                  <a:lnTo>
                    <a:pt x="5875147" y="1312799"/>
                  </a:lnTo>
                  <a:cubicBezTo>
                    <a:pt x="5883021" y="1304925"/>
                    <a:pt x="5890006" y="1296416"/>
                    <a:pt x="5896102" y="1287272"/>
                  </a:cubicBezTo>
                  <a:lnTo>
                    <a:pt x="5896102" y="1287272"/>
                  </a:lnTo>
                  <a:lnTo>
                    <a:pt x="5896102" y="1287272"/>
                  </a:lnTo>
                  <a:cubicBezTo>
                    <a:pt x="5902198" y="1278128"/>
                    <a:pt x="5907405" y="1268349"/>
                    <a:pt x="5911723" y="1258189"/>
                  </a:cubicBezTo>
                  <a:lnTo>
                    <a:pt x="5911723" y="1258189"/>
                  </a:lnTo>
                  <a:lnTo>
                    <a:pt x="5911723" y="1258189"/>
                  </a:lnTo>
                  <a:cubicBezTo>
                    <a:pt x="5915914" y="1248029"/>
                    <a:pt x="5919089" y="1237488"/>
                    <a:pt x="5921248" y="1226566"/>
                  </a:cubicBezTo>
                  <a:lnTo>
                    <a:pt x="5921248" y="1226566"/>
                  </a:lnTo>
                  <a:lnTo>
                    <a:pt x="5921248" y="1226566"/>
                  </a:lnTo>
                  <a:cubicBezTo>
                    <a:pt x="5923407" y="1215771"/>
                    <a:pt x="5924550" y="1204722"/>
                    <a:pt x="5924550" y="1193673"/>
                  </a:cubicBezTo>
                  <a:lnTo>
                    <a:pt x="5924550" y="187579"/>
                  </a:lnTo>
                  <a:cubicBezTo>
                    <a:pt x="5924550" y="176530"/>
                    <a:pt x="5923407" y="165608"/>
                    <a:pt x="5921248" y="154686"/>
                  </a:cubicBezTo>
                  <a:lnTo>
                    <a:pt x="5921248" y="154686"/>
                  </a:lnTo>
                  <a:lnTo>
                    <a:pt x="5921248" y="154686"/>
                  </a:lnTo>
                  <a:cubicBezTo>
                    <a:pt x="5919089" y="143891"/>
                    <a:pt x="5915914" y="133350"/>
                    <a:pt x="5911723" y="123063"/>
                  </a:cubicBezTo>
                  <a:lnTo>
                    <a:pt x="5920486" y="119380"/>
                  </a:lnTo>
                  <a:lnTo>
                    <a:pt x="5911723" y="123063"/>
                  </a:lnTo>
                  <a:cubicBezTo>
                    <a:pt x="5907532" y="112903"/>
                    <a:pt x="5902325" y="103124"/>
                    <a:pt x="5896102" y="93980"/>
                  </a:cubicBezTo>
                  <a:lnTo>
                    <a:pt x="5896102" y="93980"/>
                  </a:lnTo>
                  <a:lnTo>
                    <a:pt x="5896102" y="93980"/>
                  </a:lnTo>
                  <a:cubicBezTo>
                    <a:pt x="5890006" y="84836"/>
                    <a:pt x="5883021" y="76327"/>
                    <a:pt x="5875147" y="68453"/>
                  </a:cubicBezTo>
                  <a:lnTo>
                    <a:pt x="5881878" y="61722"/>
                  </a:lnTo>
                  <a:lnTo>
                    <a:pt x="5875147" y="68453"/>
                  </a:lnTo>
                  <a:cubicBezTo>
                    <a:pt x="5867273" y="60579"/>
                    <a:pt x="5858764" y="53594"/>
                    <a:pt x="5849620" y="47498"/>
                  </a:cubicBezTo>
                  <a:cubicBezTo>
                    <a:pt x="5840476" y="41402"/>
                    <a:pt x="5830697" y="36195"/>
                    <a:pt x="5820537" y="31877"/>
                  </a:cubicBezTo>
                  <a:lnTo>
                    <a:pt x="5820537" y="31877"/>
                  </a:lnTo>
                  <a:lnTo>
                    <a:pt x="5820537" y="31877"/>
                  </a:lnTo>
                  <a:cubicBezTo>
                    <a:pt x="5810377" y="27686"/>
                    <a:pt x="5799836" y="24511"/>
                    <a:pt x="5788914" y="22225"/>
                  </a:cubicBezTo>
                  <a:lnTo>
                    <a:pt x="5790819" y="12827"/>
                  </a:lnTo>
                  <a:lnTo>
                    <a:pt x="5788914" y="22225"/>
                  </a:lnTo>
                  <a:cubicBezTo>
                    <a:pt x="5777992" y="20066"/>
                    <a:pt x="5767070" y="19050"/>
                    <a:pt x="5756021" y="19050"/>
                  </a:cubicBezTo>
                  <a:lnTo>
                    <a:pt x="187579" y="19050"/>
                  </a:lnTo>
                  <a:cubicBezTo>
                    <a:pt x="176530" y="19050"/>
                    <a:pt x="165608" y="20193"/>
                    <a:pt x="154686" y="22225"/>
                  </a:cubicBezTo>
                  <a:lnTo>
                    <a:pt x="152781" y="12827"/>
                  </a:lnTo>
                  <a:lnTo>
                    <a:pt x="154686" y="22225"/>
                  </a:lnTo>
                  <a:cubicBezTo>
                    <a:pt x="143891" y="24384"/>
                    <a:pt x="133350" y="27559"/>
                    <a:pt x="123063" y="31877"/>
                  </a:cubicBezTo>
                  <a:lnTo>
                    <a:pt x="119380" y="23114"/>
                  </a:lnTo>
                  <a:lnTo>
                    <a:pt x="123063" y="31877"/>
                  </a:lnTo>
                  <a:cubicBezTo>
                    <a:pt x="112903" y="36068"/>
                    <a:pt x="103124" y="41275"/>
                    <a:pt x="93980" y="47498"/>
                  </a:cubicBezTo>
                  <a:cubicBezTo>
                    <a:pt x="84836" y="53721"/>
                    <a:pt x="76200" y="60579"/>
                    <a:pt x="68453" y="68453"/>
                  </a:cubicBezTo>
                  <a:cubicBezTo>
                    <a:pt x="60706" y="76327"/>
                    <a:pt x="53594" y="84709"/>
                    <a:pt x="47498" y="93980"/>
                  </a:cubicBezTo>
                  <a:lnTo>
                    <a:pt x="47498" y="93980"/>
                  </a:lnTo>
                  <a:lnTo>
                    <a:pt x="47498" y="93980"/>
                  </a:lnTo>
                  <a:cubicBezTo>
                    <a:pt x="41402" y="103124"/>
                    <a:pt x="36195" y="112903"/>
                    <a:pt x="31877" y="123063"/>
                  </a:cubicBezTo>
                  <a:lnTo>
                    <a:pt x="23114" y="119380"/>
                  </a:lnTo>
                  <a:lnTo>
                    <a:pt x="31877" y="123063"/>
                  </a:lnTo>
                  <a:cubicBezTo>
                    <a:pt x="27686" y="133223"/>
                    <a:pt x="24511" y="143764"/>
                    <a:pt x="22225" y="154686"/>
                  </a:cubicBezTo>
                  <a:lnTo>
                    <a:pt x="12827" y="152781"/>
                  </a:lnTo>
                  <a:lnTo>
                    <a:pt x="22225" y="154686"/>
                  </a:lnTo>
                  <a:cubicBezTo>
                    <a:pt x="20066" y="165608"/>
                    <a:pt x="19050" y="176530"/>
                    <a:pt x="19050" y="187579"/>
                  </a:cubicBezTo>
                  <a:lnTo>
                    <a:pt x="19050" y="1193546"/>
                  </a:lnTo>
                  <a:close/>
                </a:path>
              </a:pathLst>
            </a:custGeom>
            <a:solidFill>
              <a:srgbClr val="E8AF3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571870" y="2117674"/>
            <a:ext cx="3022597" cy="2460622"/>
            <a:chOff x="0" y="0"/>
            <a:chExt cx="3022600" cy="2460625"/>
          </a:xfrm>
        </p:grpSpPr>
        <p:sp>
          <p:nvSpPr>
            <p:cNvPr id="10" name="Freeform 10"/>
            <p:cNvSpPr/>
            <p:nvPr/>
          </p:nvSpPr>
          <p:spPr>
            <a:xfrm>
              <a:off x="73025" y="73152"/>
              <a:ext cx="2876550" cy="2314321"/>
            </a:xfrm>
            <a:custGeom>
              <a:avLst/>
              <a:gdLst/>
              <a:ahLst/>
              <a:cxnLst/>
              <a:rect l="l" t="t" r="r" b="b"/>
              <a:pathLst>
                <a:path w="2876550" h="2314321">
                  <a:moveTo>
                    <a:pt x="0" y="2136394"/>
                  </a:moveTo>
                  <a:lnTo>
                    <a:pt x="0" y="177927"/>
                  </a:lnTo>
                  <a:cubicBezTo>
                    <a:pt x="0" y="166243"/>
                    <a:pt x="1143" y="154686"/>
                    <a:pt x="3429" y="143256"/>
                  </a:cubicBezTo>
                  <a:cubicBezTo>
                    <a:pt x="5715" y="131826"/>
                    <a:pt x="9144" y="120650"/>
                    <a:pt x="13589" y="109855"/>
                  </a:cubicBezTo>
                  <a:cubicBezTo>
                    <a:pt x="18034" y="99060"/>
                    <a:pt x="23495" y="88773"/>
                    <a:pt x="30099" y="79121"/>
                  </a:cubicBezTo>
                  <a:cubicBezTo>
                    <a:pt x="36703" y="69469"/>
                    <a:pt x="43815" y="60325"/>
                    <a:pt x="52197" y="52070"/>
                  </a:cubicBezTo>
                  <a:cubicBezTo>
                    <a:pt x="60579" y="43815"/>
                    <a:pt x="69469" y="36449"/>
                    <a:pt x="79121" y="29972"/>
                  </a:cubicBezTo>
                  <a:cubicBezTo>
                    <a:pt x="88773" y="23495"/>
                    <a:pt x="99060" y="18034"/>
                    <a:pt x="109855" y="13589"/>
                  </a:cubicBezTo>
                  <a:cubicBezTo>
                    <a:pt x="120650" y="9144"/>
                    <a:pt x="131826" y="5715"/>
                    <a:pt x="143256" y="3429"/>
                  </a:cubicBezTo>
                  <a:cubicBezTo>
                    <a:pt x="154686" y="1143"/>
                    <a:pt x="166243" y="0"/>
                    <a:pt x="177927" y="0"/>
                  </a:cubicBezTo>
                  <a:lnTo>
                    <a:pt x="2698496" y="0"/>
                  </a:lnTo>
                  <a:cubicBezTo>
                    <a:pt x="2710180" y="0"/>
                    <a:pt x="2721737" y="1143"/>
                    <a:pt x="2733294" y="3429"/>
                  </a:cubicBezTo>
                  <a:cubicBezTo>
                    <a:pt x="2744851" y="5715"/>
                    <a:pt x="2755900" y="9144"/>
                    <a:pt x="2766695" y="13589"/>
                  </a:cubicBezTo>
                  <a:cubicBezTo>
                    <a:pt x="2777490" y="18034"/>
                    <a:pt x="2787777" y="23495"/>
                    <a:pt x="2797429" y="29972"/>
                  </a:cubicBezTo>
                  <a:cubicBezTo>
                    <a:pt x="2807081" y="36449"/>
                    <a:pt x="2816098" y="43815"/>
                    <a:pt x="2824353" y="52070"/>
                  </a:cubicBezTo>
                  <a:cubicBezTo>
                    <a:pt x="2832608" y="60325"/>
                    <a:pt x="2839974" y="69342"/>
                    <a:pt x="2846451" y="78994"/>
                  </a:cubicBezTo>
                  <a:cubicBezTo>
                    <a:pt x="2852928" y="88646"/>
                    <a:pt x="2858389" y="98933"/>
                    <a:pt x="2862961" y="109728"/>
                  </a:cubicBezTo>
                  <a:cubicBezTo>
                    <a:pt x="2867533" y="120523"/>
                    <a:pt x="2870835" y="131699"/>
                    <a:pt x="2873121" y="143129"/>
                  </a:cubicBezTo>
                  <a:cubicBezTo>
                    <a:pt x="2875407" y="154559"/>
                    <a:pt x="2876550" y="166116"/>
                    <a:pt x="2876550" y="177800"/>
                  </a:cubicBezTo>
                  <a:lnTo>
                    <a:pt x="2876550" y="2136394"/>
                  </a:lnTo>
                  <a:cubicBezTo>
                    <a:pt x="2876550" y="2148078"/>
                    <a:pt x="2875407" y="2159635"/>
                    <a:pt x="2873121" y="2171192"/>
                  </a:cubicBezTo>
                  <a:cubicBezTo>
                    <a:pt x="2870835" y="2182749"/>
                    <a:pt x="2867533" y="2193798"/>
                    <a:pt x="2862961" y="2204593"/>
                  </a:cubicBezTo>
                  <a:cubicBezTo>
                    <a:pt x="2858389" y="2215388"/>
                    <a:pt x="2853055" y="2225675"/>
                    <a:pt x="2846451" y="2235327"/>
                  </a:cubicBezTo>
                  <a:cubicBezTo>
                    <a:pt x="2839847" y="2244979"/>
                    <a:pt x="2832608" y="2253996"/>
                    <a:pt x="2824353" y="2262251"/>
                  </a:cubicBezTo>
                  <a:cubicBezTo>
                    <a:pt x="2816098" y="2270506"/>
                    <a:pt x="2807081" y="2277872"/>
                    <a:pt x="2797429" y="2284349"/>
                  </a:cubicBezTo>
                  <a:cubicBezTo>
                    <a:pt x="2787777" y="2290826"/>
                    <a:pt x="2777490" y="2296287"/>
                    <a:pt x="2766695" y="2300732"/>
                  </a:cubicBezTo>
                  <a:cubicBezTo>
                    <a:pt x="2755900" y="2305177"/>
                    <a:pt x="2744724" y="2308606"/>
                    <a:pt x="2733294" y="2310892"/>
                  </a:cubicBezTo>
                  <a:cubicBezTo>
                    <a:pt x="2721864" y="2313178"/>
                    <a:pt x="2710307" y="2314321"/>
                    <a:pt x="2698496" y="2314321"/>
                  </a:cubicBezTo>
                  <a:lnTo>
                    <a:pt x="178054" y="2314321"/>
                  </a:lnTo>
                  <a:cubicBezTo>
                    <a:pt x="166370" y="2314321"/>
                    <a:pt x="154813" y="2313178"/>
                    <a:pt x="143383" y="2310892"/>
                  </a:cubicBezTo>
                  <a:cubicBezTo>
                    <a:pt x="131953" y="2308606"/>
                    <a:pt x="120777" y="2305177"/>
                    <a:pt x="109982" y="2300732"/>
                  </a:cubicBezTo>
                  <a:cubicBezTo>
                    <a:pt x="99187" y="2296287"/>
                    <a:pt x="88900" y="2290826"/>
                    <a:pt x="79248" y="2284349"/>
                  </a:cubicBezTo>
                  <a:cubicBezTo>
                    <a:pt x="69596" y="2277872"/>
                    <a:pt x="60579" y="2270506"/>
                    <a:pt x="52324" y="2262251"/>
                  </a:cubicBezTo>
                  <a:cubicBezTo>
                    <a:pt x="44069" y="2253996"/>
                    <a:pt x="36703" y="2244979"/>
                    <a:pt x="30226" y="2235327"/>
                  </a:cubicBezTo>
                  <a:cubicBezTo>
                    <a:pt x="23749" y="2225675"/>
                    <a:pt x="18288" y="2215388"/>
                    <a:pt x="13716" y="2204593"/>
                  </a:cubicBezTo>
                  <a:cubicBezTo>
                    <a:pt x="9144" y="2193798"/>
                    <a:pt x="5842" y="2182622"/>
                    <a:pt x="3556" y="2171192"/>
                  </a:cubicBezTo>
                  <a:cubicBezTo>
                    <a:pt x="1270" y="2159762"/>
                    <a:pt x="127" y="2148205"/>
                    <a:pt x="127" y="2136394"/>
                  </a:cubicBezTo>
                </a:path>
              </a:pathLst>
            </a:custGeom>
            <a:solidFill>
              <a:srgbClr val="F6EBD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3500" y="63500"/>
              <a:ext cx="2895473" cy="2333625"/>
            </a:xfrm>
            <a:custGeom>
              <a:avLst/>
              <a:gdLst/>
              <a:ahLst/>
              <a:cxnLst/>
              <a:rect l="l" t="t" r="r" b="b"/>
              <a:pathLst>
                <a:path w="2895473" h="2333625">
                  <a:moveTo>
                    <a:pt x="0" y="2146046"/>
                  </a:moveTo>
                  <a:lnTo>
                    <a:pt x="0" y="187579"/>
                  </a:lnTo>
                  <a:lnTo>
                    <a:pt x="9525" y="187579"/>
                  </a:lnTo>
                  <a:lnTo>
                    <a:pt x="0" y="187579"/>
                  </a:lnTo>
                  <a:cubicBezTo>
                    <a:pt x="0" y="175260"/>
                    <a:pt x="1143" y="163068"/>
                    <a:pt x="3556" y="151003"/>
                  </a:cubicBezTo>
                  <a:lnTo>
                    <a:pt x="3556" y="151003"/>
                  </a:lnTo>
                  <a:lnTo>
                    <a:pt x="3556" y="151003"/>
                  </a:lnTo>
                  <a:cubicBezTo>
                    <a:pt x="5969" y="138938"/>
                    <a:pt x="9525" y="127254"/>
                    <a:pt x="14224" y="115824"/>
                  </a:cubicBezTo>
                  <a:lnTo>
                    <a:pt x="14224" y="115824"/>
                  </a:lnTo>
                  <a:lnTo>
                    <a:pt x="14224" y="115824"/>
                  </a:lnTo>
                  <a:cubicBezTo>
                    <a:pt x="18923" y="104394"/>
                    <a:pt x="24765" y="93599"/>
                    <a:pt x="31496" y="83439"/>
                  </a:cubicBezTo>
                  <a:lnTo>
                    <a:pt x="39370" y="88773"/>
                  </a:lnTo>
                  <a:lnTo>
                    <a:pt x="31496" y="83439"/>
                  </a:lnTo>
                  <a:cubicBezTo>
                    <a:pt x="38354" y="73152"/>
                    <a:pt x="46101" y="63754"/>
                    <a:pt x="54864" y="54991"/>
                  </a:cubicBezTo>
                  <a:lnTo>
                    <a:pt x="61595" y="61722"/>
                  </a:lnTo>
                  <a:lnTo>
                    <a:pt x="54864" y="54991"/>
                  </a:lnTo>
                  <a:cubicBezTo>
                    <a:pt x="63627" y="46228"/>
                    <a:pt x="73025" y="38481"/>
                    <a:pt x="83312" y="31623"/>
                  </a:cubicBezTo>
                  <a:lnTo>
                    <a:pt x="83312" y="31623"/>
                  </a:lnTo>
                  <a:lnTo>
                    <a:pt x="83312" y="31623"/>
                  </a:lnTo>
                  <a:cubicBezTo>
                    <a:pt x="93599" y="24765"/>
                    <a:pt x="104394" y="19050"/>
                    <a:pt x="115697" y="14351"/>
                  </a:cubicBezTo>
                  <a:lnTo>
                    <a:pt x="119380" y="23114"/>
                  </a:lnTo>
                  <a:lnTo>
                    <a:pt x="115697" y="14351"/>
                  </a:lnTo>
                  <a:cubicBezTo>
                    <a:pt x="127127" y="9652"/>
                    <a:pt x="138811" y="6096"/>
                    <a:pt x="150876" y="3683"/>
                  </a:cubicBezTo>
                  <a:lnTo>
                    <a:pt x="150876" y="3683"/>
                  </a:lnTo>
                  <a:lnTo>
                    <a:pt x="150876" y="3683"/>
                  </a:lnTo>
                  <a:cubicBezTo>
                    <a:pt x="163068" y="1143"/>
                    <a:pt x="175260" y="0"/>
                    <a:pt x="187579" y="0"/>
                  </a:cubicBezTo>
                  <a:lnTo>
                    <a:pt x="187579" y="9525"/>
                  </a:lnTo>
                  <a:lnTo>
                    <a:pt x="187579" y="0"/>
                  </a:lnTo>
                  <a:lnTo>
                    <a:pt x="2708021" y="0"/>
                  </a:lnTo>
                  <a:lnTo>
                    <a:pt x="2708021" y="9525"/>
                  </a:lnTo>
                  <a:lnTo>
                    <a:pt x="2708021" y="0"/>
                  </a:lnTo>
                  <a:cubicBezTo>
                    <a:pt x="2720340" y="0"/>
                    <a:pt x="2732532" y="1143"/>
                    <a:pt x="2744597" y="3556"/>
                  </a:cubicBezTo>
                  <a:lnTo>
                    <a:pt x="2744597" y="3556"/>
                  </a:lnTo>
                  <a:lnTo>
                    <a:pt x="2744597" y="3556"/>
                  </a:lnTo>
                  <a:cubicBezTo>
                    <a:pt x="2756662" y="5969"/>
                    <a:pt x="2768346" y="9525"/>
                    <a:pt x="2779776" y="14224"/>
                  </a:cubicBezTo>
                  <a:lnTo>
                    <a:pt x="2776093" y="22987"/>
                  </a:lnTo>
                  <a:lnTo>
                    <a:pt x="2779776" y="14224"/>
                  </a:lnTo>
                  <a:cubicBezTo>
                    <a:pt x="2791206" y="18923"/>
                    <a:pt x="2802001" y="24765"/>
                    <a:pt x="2812161" y="31496"/>
                  </a:cubicBezTo>
                  <a:lnTo>
                    <a:pt x="2812161" y="31496"/>
                  </a:lnTo>
                  <a:lnTo>
                    <a:pt x="2812161" y="31496"/>
                  </a:lnTo>
                  <a:cubicBezTo>
                    <a:pt x="2822448" y="38354"/>
                    <a:pt x="2831846" y="46101"/>
                    <a:pt x="2840609" y="54864"/>
                  </a:cubicBezTo>
                  <a:lnTo>
                    <a:pt x="2840609" y="54864"/>
                  </a:lnTo>
                  <a:lnTo>
                    <a:pt x="2840609" y="54864"/>
                  </a:lnTo>
                  <a:cubicBezTo>
                    <a:pt x="2849372" y="63627"/>
                    <a:pt x="2857119" y="73025"/>
                    <a:pt x="2863977" y="83312"/>
                  </a:cubicBezTo>
                  <a:lnTo>
                    <a:pt x="2856103" y="88646"/>
                  </a:lnTo>
                  <a:lnTo>
                    <a:pt x="2863977" y="83312"/>
                  </a:lnTo>
                  <a:cubicBezTo>
                    <a:pt x="2870835" y="93599"/>
                    <a:pt x="2876550" y="104394"/>
                    <a:pt x="2881249" y="115697"/>
                  </a:cubicBezTo>
                  <a:lnTo>
                    <a:pt x="2881249" y="115697"/>
                  </a:lnTo>
                  <a:lnTo>
                    <a:pt x="2881249" y="115697"/>
                  </a:lnTo>
                  <a:cubicBezTo>
                    <a:pt x="2885948" y="127127"/>
                    <a:pt x="2889504" y="138811"/>
                    <a:pt x="2891917" y="150876"/>
                  </a:cubicBezTo>
                  <a:lnTo>
                    <a:pt x="2882519" y="152781"/>
                  </a:lnTo>
                  <a:lnTo>
                    <a:pt x="2891917" y="150876"/>
                  </a:lnTo>
                  <a:cubicBezTo>
                    <a:pt x="2894330" y="162941"/>
                    <a:pt x="2895473" y="175133"/>
                    <a:pt x="2895473" y="187452"/>
                  </a:cubicBezTo>
                  <a:lnTo>
                    <a:pt x="2885948" y="187452"/>
                  </a:lnTo>
                  <a:lnTo>
                    <a:pt x="2895473" y="187452"/>
                  </a:lnTo>
                  <a:lnTo>
                    <a:pt x="2895473" y="2146046"/>
                  </a:lnTo>
                  <a:lnTo>
                    <a:pt x="2885948" y="2146046"/>
                  </a:lnTo>
                  <a:lnTo>
                    <a:pt x="2895473" y="2146046"/>
                  </a:lnTo>
                  <a:cubicBezTo>
                    <a:pt x="2895473" y="2158365"/>
                    <a:pt x="2894330" y="2170557"/>
                    <a:pt x="2891917" y="2182622"/>
                  </a:cubicBezTo>
                  <a:lnTo>
                    <a:pt x="2882519" y="2180717"/>
                  </a:lnTo>
                  <a:lnTo>
                    <a:pt x="2891917" y="2182622"/>
                  </a:lnTo>
                  <a:cubicBezTo>
                    <a:pt x="2889504" y="2194687"/>
                    <a:pt x="2885948" y="2206371"/>
                    <a:pt x="2881249" y="2217801"/>
                  </a:cubicBezTo>
                  <a:lnTo>
                    <a:pt x="2881249" y="2217801"/>
                  </a:lnTo>
                  <a:lnTo>
                    <a:pt x="2881249" y="2217801"/>
                  </a:lnTo>
                  <a:cubicBezTo>
                    <a:pt x="2876550" y="2229231"/>
                    <a:pt x="2870708" y="2240026"/>
                    <a:pt x="2863977" y="2250186"/>
                  </a:cubicBezTo>
                  <a:lnTo>
                    <a:pt x="2856103" y="2244852"/>
                  </a:lnTo>
                  <a:lnTo>
                    <a:pt x="2863977" y="2250186"/>
                  </a:lnTo>
                  <a:cubicBezTo>
                    <a:pt x="2857119" y="2260473"/>
                    <a:pt x="2849372" y="2269871"/>
                    <a:pt x="2840609" y="2278634"/>
                  </a:cubicBezTo>
                  <a:lnTo>
                    <a:pt x="2840609" y="2278634"/>
                  </a:lnTo>
                  <a:lnTo>
                    <a:pt x="2840609" y="2278634"/>
                  </a:lnTo>
                  <a:cubicBezTo>
                    <a:pt x="2831846" y="2287270"/>
                    <a:pt x="2822448" y="2295144"/>
                    <a:pt x="2812161" y="2302002"/>
                  </a:cubicBezTo>
                  <a:lnTo>
                    <a:pt x="2806827" y="2294128"/>
                  </a:lnTo>
                  <a:lnTo>
                    <a:pt x="2812161" y="2302002"/>
                  </a:lnTo>
                  <a:cubicBezTo>
                    <a:pt x="2801874" y="2308860"/>
                    <a:pt x="2791079" y="2314575"/>
                    <a:pt x="2779776" y="2319274"/>
                  </a:cubicBezTo>
                  <a:lnTo>
                    <a:pt x="2776093" y="2310511"/>
                  </a:lnTo>
                  <a:lnTo>
                    <a:pt x="2779776" y="2319274"/>
                  </a:lnTo>
                  <a:cubicBezTo>
                    <a:pt x="2768346" y="2323973"/>
                    <a:pt x="2756662" y="2327529"/>
                    <a:pt x="2744597" y="2329942"/>
                  </a:cubicBezTo>
                  <a:lnTo>
                    <a:pt x="2744597" y="2329942"/>
                  </a:lnTo>
                  <a:lnTo>
                    <a:pt x="2744597" y="2329942"/>
                  </a:lnTo>
                  <a:cubicBezTo>
                    <a:pt x="2732532" y="2332355"/>
                    <a:pt x="2720340" y="2333498"/>
                    <a:pt x="2708021" y="2333498"/>
                  </a:cubicBezTo>
                  <a:lnTo>
                    <a:pt x="2708021" y="2324100"/>
                  </a:lnTo>
                  <a:lnTo>
                    <a:pt x="2708021" y="2333625"/>
                  </a:lnTo>
                  <a:lnTo>
                    <a:pt x="187579" y="2333625"/>
                  </a:lnTo>
                  <a:lnTo>
                    <a:pt x="187579" y="2324100"/>
                  </a:lnTo>
                  <a:lnTo>
                    <a:pt x="187579" y="2333625"/>
                  </a:lnTo>
                  <a:cubicBezTo>
                    <a:pt x="175260" y="2333625"/>
                    <a:pt x="163068" y="2332482"/>
                    <a:pt x="151003" y="2330069"/>
                  </a:cubicBezTo>
                  <a:lnTo>
                    <a:pt x="151003" y="2330069"/>
                  </a:lnTo>
                  <a:lnTo>
                    <a:pt x="151003" y="2330069"/>
                  </a:lnTo>
                  <a:cubicBezTo>
                    <a:pt x="138938" y="2327656"/>
                    <a:pt x="127254" y="2324100"/>
                    <a:pt x="115824" y="2319401"/>
                  </a:cubicBezTo>
                  <a:lnTo>
                    <a:pt x="119507" y="2310638"/>
                  </a:lnTo>
                  <a:lnTo>
                    <a:pt x="115824" y="2319401"/>
                  </a:lnTo>
                  <a:cubicBezTo>
                    <a:pt x="104394" y="2314702"/>
                    <a:pt x="93599" y="2308860"/>
                    <a:pt x="83439" y="2302129"/>
                  </a:cubicBezTo>
                  <a:lnTo>
                    <a:pt x="88773" y="2294255"/>
                  </a:lnTo>
                  <a:lnTo>
                    <a:pt x="83439" y="2302129"/>
                  </a:lnTo>
                  <a:cubicBezTo>
                    <a:pt x="73152" y="2295271"/>
                    <a:pt x="63754" y="2287524"/>
                    <a:pt x="54991" y="2278761"/>
                  </a:cubicBezTo>
                  <a:lnTo>
                    <a:pt x="54991" y="2278761"/>
                  </a:lnTo>
                  <a:lnTo>
                    <a:pt x="54991" y="2278761"/>
                  </a:lnTo>
                  <a:cubicBezTo>
                    <a:pt x="46228" y="2269998"/>
                    <a:pt x="38481" y="2260600"/>
                    <a:pt x="31623" y="2250313"/>
                  </a:cubicBezTo>
                  <a:lnTo>
                    <a:pt x="39497" y="2244979"/>
                  </a:lnTo>
                  <a:lnTo>
                    <a:pt x="31623" y="2250313"/>
                  </a:lnTo>
                  <a:cubicBezTo>
                    <a:pt x="24765" y="2240026"/>
                    <a:pt x="19050" y="2229231"/>
                    <a:pt x="14351" y="2217928"/>
                  </a:cubicBezTo>
                  <a:lnTo>
                    <a:pt x="14351" y="2217928"/>
                  </a:lnTo>
                  <a:lnTo>
                    <a:pt x="14351" y="2217928"/>
                  </a:lnTo>
                  <a:cubicBezTo>
                    <a:pt x="9652" y="2206498"/>
                    <a:pt x="6096" y="2194814"/>
                    <a:pt x="3683" y="2182749"/>
                  </a:cubicBezTo>
                  <a:lnTo>
                    <a:pt x="3683" y="2182749"/>
                  </a:lnTo>
                  <a:lnTo>
                    <a:pt x="3683" y="2182749"/>
                  </a:lnTo>
                  <a:cubicBezTo>
                    <a:pt x="1270" y="2170684"/>
                    <a:pt x="127" y="2158492"/>
                    <a:pt x="127" y="2146173"/>
                  </a:cubicBezTo>
                  <a:lnTo>
                    <a:pt x="9652" y="2146173"/>
                  </a:lnTo>
                  <a:lnTo>
                    <a:pt x="0" y="2146173"/>
                  </a:lnTo>
                  <a:moveTo>
                    <a:pt x="19050" y="2146173"/>
                  </a:moveTo>
                  <a:cubicBezTo>
                    <a:pt x="19050" y="2157222"/>
                    <a:pt x="20193" y="2168144"/>
                    <a:pt x="22225" y="2179066"/>
                  </a:cubicBezTo>
                  <a:lnTo>
                    <a:pt x="12827" y="2180971"/>
                  </a:lnTo>
                  <a:lnTo>
                    <a:pt x="22225" y="2179066"/>
                  </a:lnTo>
                  <a:cubicBezTo>
                    <a:pt x="24384" y="2189861"/>
                    <a:pt x="27559" y="2200402"/>
                    <a:pt x="31877" y="2210689"/>
                  </a:cubicBezTo>
                  <a:lnTo>
                    <a:pt x="23114" y="2214372"/>
                  </a:lnTo>
                  <a:lnTo>
                    <a:pt x="31877" y="2210689"/>
                  </a:lnTo>
                  <a:cubicBezTo>
                    <a:pt x="36068" y="2220849"/>
                    <a:pt x="41275" y="2230628"/>
                    <a:pt x="47498" y="2239772"/>
                  </a:cubicBezTo>
                  <a:lnTo>
                    <a:pt x="47498" y="2239772"/>
                  </a:lnTo>
                  <a:lnTo>
                    <a:pt x="47498" y="2239772"/>
                  </a:lnTo>
                  <a:cubicBezTo>
                    <a:pt x="53594" y="2248916"/>
                    <a:pt x="60579" y="2257425"/>
                    <a:pt x="68453" y="2265299"/>
                  </a:cubicBezTo>
                  <a:lnTo>
                    <a:pt x="61722" y="2272030"/>
                  </a:lnTo>
                  <a:lnTo>
                    <a:pt x="68453" y="2265299"/>
                  </a:lnTo>
                  <a:cubicBezTo>
                    <a:pt x="76327" y="2273173"/>
                    <a:pt x="84836" y="2280158"/>
                    <a:pt x="93980" y="2286254"/>
                  </a:cubicBezTo>
                  <a:lnTo>
                    <a:pt x="93980" y="2286254"/>
                  </a:lnTo>
                  <a:lnTo>
                    <a:pt x="93980" y="2286254"/>
                  </a:lnTo>
                  <a:cubicBezTo>
                    <a:pt x="103124" y="2292350"/>
                    <a:pt x="112903" y="2297557"/>
                    <a:pt x="123063" y="2301875"/>
                  </a:cubicBezTo>
                  <a:lnTo>
                    <a:pt x="123063" y="2301875"/>
                  </a:lnTo>
                  <a:lnTo>
                    <a:pt x="123063" y="2301875"/>
                  </a:lnTo>
                  <a:cubicBezTo>
                    <a:pt x="133223" y="2306066"/>
                    <a:pt x="143764" y="2309241"/>
                    <a:pt x="154686" y="2311527"/>
                  </a:cubicBezTo>
                  <a:lnTo>
                    <a:pt x="152781" y="2320925"/>
                  </a:lnTo>
                  <a:lnTo>
                    <a:pt x="154686" y="2311527"/>
                  </a:lnTo>
                  <a:cubicBezTo>
                    <a:pt x="165608" y="2313686"/>
                    <a:pt x="176530" y="2314702"/>
                    <a:pt x="187579" y="2314702"/>
                  </a:cubicBezTo>
                  <a:lnTo>
                    <a:pt x="2708021" y="2314702"/>
                  </a:lnTo>
                  <a:cubicBezTo>
                    <a:pt x="2719070" y="2314702"/>
                    <a:pt x="2729992" y="2313559"/>
                    <a:pt x="2740914" y="2311527"/>
                  </a:cubicBezTo>
                  <a:lnTo>
                    <a:pt x="2742819" y="2320925"/>
                  </a:lnTo>
                  <a:lnTo>
                    <a:pt x="2740914" y="2311527"/>
                  </a:lnTo>
                  <a:cubicBezTo>
                    <a:pt x="2751709" y="2309368"/>
                    <a:pt x="2762250" y="2306193"/>
                    <a:pt x="2772537" y="2301875"/>
                  </a:cubicBezTo>
                  <a:lnTo>
                    <a:pt x="2772537" y="2301875"/>
                  </a:lnTo>
                  <a:lnTo>
                    <a:pt x="2772537" y="2301875"/>
                  </a:lnTo>
                  <a:cubicBezTo>
                    <a:pt x="2782697" y="2297684"/>
                    <a:pt x="2792476" y="2292477"/>
                    <a:pt x="2801620" y="2286254"/>
                  </a:cubicBezTo>
                  <a:lnTo>
                    <a:pt x="2801620" y="2286254"/>
                  </a:lnTo>
                  <a:lnTo>
                    <a:pt x="2801620" y="2286254"/>
                  </a:lnTo>
                  <a:cubicBezTo>
                    <a:pt x="2810764" y="2280158"/>
                    <a:pt x="2819273" y="2273173"/>
                    <a:pt x="2827147" y="2265299"/>
                  </a:cubicBezTo>
                  <a:lnTo>
                    <a:pt x="2833878" y="2272030"/>
                  </a:lnTo>
                  <a:lnTo>
                    <a:pt x="2827147" y="2265299"/>
                  </a:lnTo>
                  <a:cubicBezTo>
                    <a:pt x="2835021" y="2257425"/>
                    <a:pt x="2842006" y="2248916"/>
                    <a:pt x="2848102" y="2239772"/>
                  </a:cubicBezTo>
                  <a:lnTo>
                    <a:pt x="2848102" y="2239772"/>
                  </a:lnTo>
                  <a:lnTo>
                    <a:pt x="2848102" y="2239772"/>
                  </a:lnTo>
                  <a:cubicBezTo>
                    <a:pt x="2854198" y="2230628"/>
                    <a:pt x="2859405" y="2220849"/>
                    <a:pt x="2863723" y="2210689"/>
                  </a:cubicBezTo>
                  <a:lnTo>
                    <a:pt x="2872486" y="2214372"/>
                  </a:lnTo>
                  <a:lnTo>
                    <a:pt x="2863723" y="2210689"/>
                  </a:lnTo>
                  <a:cubicBezTo>
                    <a:pt x="2867914" y="2200529"/>
                    <a:pt x="2871089" y="2189988"/>
                    <a:pt x="2873248" y="2179066"/>
                  </a:cubicBezTo>
                  <a:lnTo>
                    <a:pt x="2873248" y="2179066"/>
                  </a:lnTo>
                  <a:lnTo>
                    <a:pt x="2873248" y="2179066"/>
                  </a:lnTo>
                  <a:cubicBezTo>
                    <a:pt x="2875407" y="2168271"/>
                    <a:pt x="2876550" y="2157222"/>
                    <a:pt x="2876550" y="2146173"/>
                  </a:cubicBezTo>
                  <a:lnTo>
                    <a:pt x="2876550" y="187579"/>
                  </a:lnTo>
                  <a:cubicBezTo>
                    <a:pt x="2876550" y="176530"/>
                    <a:pt x="2875407" y="165608"/>
                    <a:pt x="2873248" y="154686"/>
                  </a:cubicBezTo>
                  <a:lnTo>
                    <a:pt x="2873248" y="154686"/>
                  </a:lnTo>
                  <a:lnTo>
                    <a:pt x="2873248" y="154686"/>
                  </a:lnTo>
                  <a:cubicBezTo>
                    <a:pt x="2871089" y="143891"/>
                    <a:pt x="2867914" y="133350"/>
                    <a:pt x="2863723" y="123063"/>
                  </a:cubicBezTo>
                  <a:lnTo>
                    <a:pt x="2872486" y="119380"/>
                  </a:lnTo>
                  <a:lnTo>
                    <a:pt x="2863723" y="123063"/>
                  </a:lnTo>
                  <a:cubicBezTo>
                    <a:pt x="2859532" y="112903"/>
                    <a:pt x="2854325" y="103124"/>
                    <a:pt x="2848102" y="93980"/>
                  </a:cubicBezTo>
                  <a:lnTo>
                    <a:pt x="2848102" y="93980"/>
                  </a:lnTo>
                  <a:lnTo>
                    <a:pt x="2848102" y="93980"/>
                  </a:lnTo>
                  <a:cubicBezTo>
                    <a:pt x="2842006" y="84836"/>
                    <a:pt x="2835021" y="76327"/>
                    <a:pt x="2827147" y="68453"/>
                  </a:cubicBezTo>
                  <a:lnTo>
                    <a:pt x="2833878" y="61722"/>
                  </a:lnTo>
                  <a:lnTo>
                    <a:pt x="2827147" y="68453"/>
                  </a:lnTo>
                  <a:cubicBezTo>
                    <a:pt x="2819273" y="60579"/>
                    <a:pt x="2810764" y="53594"/>
                    <a:pt x="2801620" y="47498"/>
                  </a:cubicBezTo>
                  <a:lnTo>
                    <a:pt x="2806954" y="39624"/>
                  </a:lnTo>
                  <a:lnTo>
                    <a:pt x="2801620" y="47498"/>
                  </a:lnTo>
                  <a:cubicBezTo>
                    <a:pt x="2792476" y="41402"/>
                    <a:pt x="2782697" y="36195"/>
                    <a:pt x="2772537" y="31877"/>
                  </a:cubicBezTo>
                  <a:lnTo>
                    <a:pt x="2772537" y="31877"/>
                  </a:lnTo>
                  <a:lnTo>
                    <a:pt x="2772537" y="31877"/>
                  </a:lnTo>
                  <a:cubicBezTo>
                    <a:pt x="2762377" y="27686"/>
                    <a:pt x="2751836" y="24511"/>
                    <a:pt x="2740914" y="22225"/>
                  </a:cubicBezTo>
                  <a:lnTo>
                    <a:pt x="2742819" y="12827"/>
                  </a:lnTo>
                  <a:lnTo>
                    <a:pt x="2740914" y="22225"/>
                  </a:lnTo>
                  <a:cubicBezTo>
                    <a:pt x="2729992" y="20066"/>
                    <a:pt x="2719070" y="19050"/>
                    <a:pt x="2708021" y="19050"/>
                  </a:cubicBezTo>
                  <a:lnTo>
                    <a:pt x="187579" y="19050"/>
                  </a:lnTo>
                  <a:cubicBezTo>
                    <a:pt x="176530" y="19050"/>
                    <a:pt x="165608" y="20193"/>
                    <a:pt x="154686" y="22225"/>
                  </a:cubicBezTo>
                  <a:lnTo>
                    <a:pt x="152781" y="12827"/>
                  </a:lnTo>
                  <a:lnTo>
                    <a:pt x="154686" y="22225"/>
                  </a:lnTo>
                  <a:cubicBezTo>
                    <a:pt x="143891" y="24384"/>
                    <a:pt x="133350" y="27559"/>
                    <a:pt x="123063" y="31877"/>
                  </a:cubicBezTo>
                  <a:cubicBezTo>
                    <a:pt x="112776" y="36195"/>
                    <a:pt x="103124" y="41275"/>
                    <a:pt x="93980" y="47498"/>
                  </a:cubicBezTo>
                  <a:lnTo>
                    <a:pt x="88646" y="39624"/>
                  </a:lnTo>
                  <a:lnTo>
                    <a:pt x="93980" y="47498"/>
                  </a:lnTo>
                  <a:cubicBezTo>
                    <a:pt x="84836" y="53594"/>
                    <a:pt x="76327" y="60579"/>
                    <a:pt x="68453" y="68453"/>
                  </a:cubicBezTo>
                  <a:cubicBezTo>
                    <a:pt x="60579" y="76327"/>
                    <a:pt x="53594" y="84709"/>
                    <a:pt x="47498" y="93980"/>
                  </a:cubicBezTo>
                  <a:lnTo>
                    <a:pt x="47498" y="93980"/>
                  </a:lnTo>
                  <a:lnTo>
                    <a:pt x="47498" y="93980"/>
                  </a:lnTo>
                  <a:cubicBezTo>
                    <a:pt x="41402" y="103124"/>
                    <a:pt x="36195" y="112903"/>
                    <a:pt x="31877" y="123063"/>
                  </a:cubicBezTo>
                  <a:lnTo>
                    <a:pt x="23114" y="119380"/>
                  </a:lnTo>
                  <a:lnTo>
                    <a:pt x="31877" y="123063"/>
                  </a:lnTo>
                  <a:cubicBezTo>
                    <a:pt x="27686" y="133223"/>
                    <a:pt x="24511" y="143764"/>
                    <a:pt x="22225" y="154686"/>
                  </a:cubicBezTo>
                  <a:lnTo>
                    <a:pt x="12827" y="152781"/>
                  </a:lnTo>
                  <a:lnTo>
                    <a:pt x="22225" y="154686"/>
                  </a:lnTo>
                  <a:cubicBezTo>
                    <a:pt x="20066" y="165608"/>
                    <a:pt x="19050" y="176530"/>
                    <a:pt x="19050" y="187579"/>
                  </a:cubicBezTo>
                  <a:lnTo>
                    <a:pt x="19050" y="2146046"/>
                  </a:lnTo>
                  <a:close/>
                </a:path>
              </a:pathLst>
            </a:custGeom>
            <a:solidFill>
              <a:srgbClr val="83792E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00075" y="535305"/>
            <a:ext cx="6543675" cy="184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52" b="1" spc="2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Вопросы и ответы: Ваш путь в мир автоматизированного проектирования</a:t>
            </a:r>
          </a:p>
          <a:p>
            <a:pPr algn="l">
              <a:lnSpc>
                <a:spcPts val="3699"/>
              </a:lnSpc>
            </a:pPr>
            <a:endParaRPr lang="en-US" sz="2952" b="1" spc="2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7503" y="2150450"/>
            <a:ext cx="41300" cy="394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4510" y="2414616"/>
            <a:ext cx="2730194" cy="190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6"/>
              </a:lnSpc>
            </a:pPr>
            <a:r>
              <a:rPr lang="en-US" sz="1359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 чего начать изучение</a:t>
            </a:r>
          </a:p>
          <a:p>
            <a:pPr algn="l">
              <a:lnSpc>
                <a:spcPts val="1726"/>
              </a:lnSpc>
            </a:pPr>
            <a:r>
              <a:rPr lang="en-US" sz="1359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CANP?</a:t>
            </a:r>
          </a:p>
          <a:p>
            <a:pPr algn="l">
              <a:lnSpc>
                <a:spcPts val="1726"/>
              </a:lnSpc>
            </a:pPr>
            <a:r>
              <a:rPr lang="en-US" sz="1359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Начните с основных концепций</a:t>
            </a:r>
          </a:p>
          <a:p>
            <a:pPr algn="l">
              <a:lnSpc>
                <a:spcPts val="1726"/>
              </a:lnSpc>
            </a:pPr>
            <a:r>
              <a:rPr lang="en-US" sz="1359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CAD (AutoCAD, Fusion 360,</a:t>
            </a:r>
          </a:p>
          <a:p>
            <a:pPr algn="l">
              <a:lnSpc>
                <a:spcPts val="1726"/>
              </a:lnSpc>
            </a:pPr>
            <a:r>
              <a:rPr lang="en-US" sz="1359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Solid Works), затем переходите к САЕ и САМ. Практика и проекты - ключ к мастерству.</a:t>
            </a:r>
          </a:p>
          <a:p>
            <a:pPr algn="l">
              <a:lnSpc>
                <a:spcPts val="1726"/>
              </a:lnSpc>
            </a:pPr>
            <a:endParaRPr lang="en-US" sz="1359" spc="9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89317" y="2764869"/>
            <a:ext cx="35195" cy="32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1775" y="4610043"/>
            <a:ext cx="4945856" cy="158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6"/>
              </a:lnSpc>
            </a:pPr>
            <a:r>
              <a:rPr lang="en-US" sz="1189" b="1" spc="8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Какие навыки необходимы?</a:t>
            </a:r>
          </a:p>
          <a:p>
            <a:pPr algn="l">
              <a:lnSpc>
                <a:spcPts val="2166"/>
              </a:lnSpc>
            </a:pPr>
            <a:r>
              <a:rPr lang="en-US" sz="1189" b="1" spc="8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Понимание инженерии, математики, пространственного мышления, усредней компьютерной грамотности достаточно. Специализированное обучение быстро развивает навыки.</a:t>
            </a:r>
          </a:p>
          <a:p>
            <a:pPr algn="l">
              <a:lnSpc>
                <a:spcPts val="2166"/>
              </a:lnSpc>
            </a:pPr>
            <a:endParaRPr lang="en-US" sz="1189" b="1" spc="8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22003" y="5050869"/>
            <a:ext cx="35195" cy="28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5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95118" y="2764869"/>
            <a:ext cx="35195" cy="32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87561" y="2422340"/>
            <a:ext cx="2791216" cy="180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3"/>
              </a:lnSpc>
            </a:pPr>
            <a:r>
              <a:rPr lang="en-US" sz="1293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Какую программу выбрать?</a:t>
            </a:r>
          </a:p>
          <a:p>
            <a:pPr algn="l">
              <a:lnSpc>
                <a:spcPts val="2093"/>
              </a:lnSpc>
            </a:pPr>
            <a:r>
              <a:rPr lang="en-US" sz="1293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Выбор зависит от отрасли:</a:t>
            </a:r>
          </a:p>
          <a:p>
            <a:pPr algn="l">
              <a:lnSpc>
                <a:spcPts val="2093"/>
              </a:lnSpc>
            </a:pPr>
            <a:r>
              <a:rPr lang="en-US" sz="1293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SolidWorks для машиностроения,</a:t>
            </a:r>
          </a:p>
          <a:p>
            <a:pPr algn="l">
              <a:lnSpc>
                <a:spcPts val="2093"/>
              </a:lnSpc>
            </a:pPr>
            <a:r>
              <a:rPr lang="en-US" sz="1293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Revit для архитектуры, САТА для авиакосмоса. Облачные решения как Fusion 360 универсальны и</a:t>
            </a:r>
          </a:p>
          <a:p>
            <a:pPr algn="l">
              <a:lnSpc>
                <a:spcPts val="2093"/>
              </a:lnSpc>
            </a:pPr>
            <a:r>
              <a:rPr lang="en-US" sz="1293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доступны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4510" y="6019743"/>
            <a:ext cx="6182887" cy="92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4"/>
              </a:lnSpc>
            </a:pPr>
            <a:r>
              <a:rPr lang="en-US" sz="1025" spc="7">
                <a:solidFill>
                  <a:srgbClr val="403011"/>
                </a:solidFill>
                <a:latin typeface="Lora"/>
                <a:ea typeface="Lora"/>
                <a:cs typeface="Lora"/>
                <a:sym typeface="Lora"/>
              </a:rPr>
              <a:t>САПР — это не просто технология, это ключ к инновациям и эффективности в современном производстве </a:t>
            </a:r>
          </a:p>
          <a:p>
            <a:pPr algn="l">
              <a:lnSpc>
                <a:spcPts val="2564"/>
              </a:lnSpc>
            </a:pPr>
            <a:endParaRPr lang="en-US" sz="1025" spc="7">
              <a:solidFill>
                <a:srgbClr val="40301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1837" y="2548204"/>
            <a:ext cx="7898471" cy="1357360"/>
            <a:chOff x="0" y="0"/>
            <a:chExt cx="3069230" cy="527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69230" cy="527450"/>
            </a:xfrm>
            <a:custGeom>
              <a:avLst/>
              <a:gdLst/>
              <a:ahLst/>
              <a:cxnLst/>
              <a:rect l="l" t="t" r="r" b="b"/>
              <a:pathLst>
                <a:path w="3069230" h="527450">
                  <a:moveTo>
                    <a:pt x="33326" y="0"/>
                  </a:moveTo>
                  <a:lnTo>
                    <a:pt x="3035904" y="0"/>
                  </a:lnTo>
                  <a:cubicBezTo>
                    <a:pt x="3044742" y="0"/>
                    <a:pt x="3053219" y="3511"/>
                    <a:pt x="3059469" y="9761"/>
                  </a:cubicBezTo>
                  <a:cubicBezTo>
                    <a:pt x="3065718" y="16011"/>
                    <a:pt x="3069230" y="24487"/>
                    <a:pt x="3069230" y="33326"/>
                  </a:cubicBezTo>
                  <a:lnTo>
                    <a:pt x="3069230" y="494124"/>
                  </a:lnTo>
                  <a:cubicBezTo>
                    <a:pt x="3069230" y="512530"/>
                    <a:pt x="3054309" y="527450"/>
                    <a:pt x="3035904" y="527450"/>
                  </a:cubicBezTo>
                  <a:lnTo>
                    <a:pt x="33326" y="527450"/>
                  </a:lnTo>
                  <a:cubicBezTo>
                    <a:pt x="24487" y="527450"/>
                    <a:pt x="16011" y="523939"/>
                    <a:pt x="9761" y="517689"/>
                  </a:cubicBezTo>
                  <a:cubicBezTo>
                    <a:pt x="3511" y="511439"/>
                    <a:pt x="0" y="502963"/>
                    <a:pt x="0" y="494124"/>
                  </a:cubicBezTo>
                  <a:lnTo>
                    <a:pt x="0" y="33326"/>
                  </a:lnTo>
                  <a:cubicBezTo>
                    <a:pt x="0" y="24487"/>
                    <a:pt x="3511" y="16011"/>
                    <a:pt x="9761" y="9761"/>
                  </a:cubicBezTo>
                  <a:cubicBezTo>
                    <a:pt x="16011" y="3511"/>
                    <a:pt x="24487" y="0"/>
                    <a:pt x="33326" y="0"/>
                  </a:cubicBezTo>
                  <a:close/>
                </a:path>
              </a:pathLst>
            </a:custGeom>
            <a:solidFill>
              <a:srgbClr val="F6EB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3069230" cy="670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56927" y="2714476"/>
            <a:ext cx="8916145" cy="67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6"/>
              </a:lnSpc>
              <a:spcBef>
                <a:spcPct val="0"/>
              </a:spcBef>
            </a:pPr>
            <a:r>
              <a:rPr lang="en-US" sz="3940" b="1" spc="27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Спасибо за Внимание!</a:t>
            </a:r>
          </a:p>
        </p:txBody>
      </p:sp>
      <p:sp>
        <p:nvSpPr>
          <p:cNvPr id="6" name="AutoShape 6"/>
          <p:cNvSpPr/>
          <p:nvPr/>
        </p:nvSpPr>
        <p:spPr>
          <a:xfrm>
            <a:off x="2941209" y="4424161"/>
            <a:ext cx="5259907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311201"/>
            <a:ext cx="4413247" cy="6565649"/>
          </a:xfrm>
          <a:custGeom>
            <a:avLst/>
            <a:gdLst/>
            <a:ahLst/>
            <a:cxnLst/>
            <a:rect l="l" t="t" r="r" b="b"/>
            <a:pathLst>
              <a:path w="4413247" h="6565649">
                <a:moveTo>
                  <a:pt x="0" y="0"/>
                </a:moveTo>
                <a:lnTo>
                  <a:pt x="4413247" y="0"/>
                </a:lnTo>
                <a:lnTo>
                  <a:pt x="4413247" y="6565649"/>
                </a:lnTo>
                <a:lnTo>
                  <a:pt x="0" y="65656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479" r="-5847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86325" y="2210725"/>
            <a:ext cx="5269078" cy="185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6"/>
              </a:lnSpc>
            </a:pPr>
            <a:r>
              <a:rPr lang="en-US" sz="2952" b="1" spc="20" dirty="0" err="1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Основные</a:t>
            </a:r>
            <a:r>
              <a:rPr lang="en-US" sz="2952" b="1" spc="20" dirty="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  <a:r>
              <a:rPr lang="en-US" sz="2952" b="1" spc="20" dirty="0" err="1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понятия</a:t>
            </a:r>
            <a:r>
              <a:rPr lang="en-US" sz="2952" b="1" spc="20" dirty="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САПР и </a:t>
            </a:r>
            <a:r>
              <a:rPr lang="en-US" sz="2952" b="1" spc="20" dirty="0" err="1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знакомство</a:t>
            </a:r>
            <a:r>
              <a:rPr lang="en-US" sz="2952" b="1" spc="20" dirty="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с CAD/САМ/САЕ</a:t>
            </a:r>
          </a:p>
          <a:p>
            <a:pPr algn="l">
              <a:lnSpc>
                <a:spcPts val="3676"/>
              </a:lnSpc>
            </a:pPr>
            <a:endParaRPr lang="en-US" sz="2952" b="1" spc="20" dirty="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41759" y="3698167"/>
            <a:ext cx="35195" cy="32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86325" y="3793417"/>
            <a:ext cx="5566362" cy="93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5"/>
              </a:lnSpc>
            </a:pP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Система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автоматического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проектирования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преобразуют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процесс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создания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продуктов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объединяя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дизайн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производство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и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инженерный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анализ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в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единую</a:t>
            </a:r>
            <a:r>
              <a:rPr lang="en-US" sz="1181" spc="8" dirty="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1181" spc="8" dirty="0" err="1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экосистему</a:t>
            </a:r>
            <a:endParaRPr lang="en-US" sz="1181" spc="8" dirty="0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algn="l">
              <a:lnSpc>
                <a:spcPts val="1925"/>
              </a:lnSpc>
            </a:pPr>
            <a:endParaRPr lang="en-US" sz="1181" spc="8" dirty="0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74704"/>
            <a:ext cx="4286250" cy="6438671"/>
          </a:xfrm>
          <a:custGeom>
            <a:avLst/>
            <a:gdLst/>
            <a:ahLst/>
            <a:cxnLst/>
            <a:rect l="l" t="t" r="r" b="b"/>
            <a:pathLst>
              <a:path w="4286250" h="6438671">
                <a:moveTo>
                  <a:pt x="0" y="0"/>
                </a:moveTo>
                <a:lnTo>
                  <a:pt x="4286250" y="0"/>
                </a:lnTo>
                <a:lnTo>
                  <a:pt x="4286250" y="6438671"/>
                </a:lnTo>
                <a:lnTo>
                  <a:pt x="0" y="64386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23446" y="1441226"/>
            <a:ext cx="9462633" cy="285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1912" b="1" spc="13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Что такое САПР? Определение и  эволюция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84087" y="2774242"/>
            <a:ext cx="35195" cy="32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05694" y="3973980"/>
            <a:ext cx="5333755" cy="2195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ntro"/>
                <a:ea typeface="Intro"/>
                <a:cs typeface="Intro"/>
                <a:sym typeface="Intro"/>
              </a:rPr>
              <a:t>Эволюция САПР: от простых чертежных систем 1960-х годов к сложным интегрированным платформам XXI века. Современные системы объединяют трёхмерное моделирование, параметрическое проектирование, симуляции и облачные технологии, позволяя командам работать совместно в реальном времени.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84087" y="2075107"/>
            <a:ext cx="5555363" cy="166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САПР (Система Автоматического Проектирования) - это комплекс программных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и аппаратных средств, предназначенных для автоматизации процессов проектирования, конструирования и подготовки производства. Она позволяет инженерам и дизайнерам создавать, модифицировать и оптимизировать изделия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виртуально, прежде чем их физическое воплощение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endParaRPr lang="en-US" sz="1200" spc="8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41997" y="2577894"/>
            <a:ext cx="2832097" cy="1622422"/>
          </a:xfrm>
          <a:custGeom>
            <a:avLst/>
            <a:gdLst/>
            <a:ahLst/>
            <a:cxnLst/>
            <a:rect l="l" t="t" r="r" b="b"/>
            <a:pathLst>
              <a:path w="2832097" h="1622422">
                <a:moveTo>
                  <a:pt x="0" y="0"/>
                </a:moveTo>
                <a:lnTo>
                  <a:pt x="2832097" y="0"/>
                </a:lnTo>
                <a:lnTo>
                  <a:pt x="2832097" y="1622421"/>
                </a:lnTo>
                <a:lnTo>
                  <a:pt x="0" y="1622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39" b="-343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45022" y="775494"/>
            <a:ext cx="10539956" cy="138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6"/>
              </a:lnSpc>
            </a:pPr>
            <a:r>
              <a:rPr lang="en-US" sz="2952" b="1" spc="2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CAD: Компьютерное проектирование - основа всех</a:t>
            </a:r>
          </a:p>
          <a:p>
            <a:pPr algn="l">
              <a:lnSpc>
                <a:spcPts val="3676"/>
              </a:lnSpc>
            </a:pPr>
            <a:r>
              <a:rPr lang="en-US" sz="2952" b="1" spc="2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систем</a:t>
            </a:r>
          </a:p>
          <a:p>
            <a:pPr algn="l">
              <a:lnSpc>
                <a:spcPts val="3676"/>
              </a:lnSpc>
            </a:pPr>
            <a:endParaRPr lang="en-US" sz="2952" b="1" spc="2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6668" y="2455097"/>
            <a:ext cx="41300" cy="394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63763" y="2888542"/>
            <a:ext cx="35195" cy="32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5022" y="2092119"/>
            <a:ext cx="5449303" cy="377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</a:pPr>
            <a:r>
              <a:rPr lang="en-US" sz="1445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Что такое CAD?</a:t>
            </a:r>
          </a:p>
          <a:p>
            <a:pPr algn="l">
              <a:lnSpc>
                <a:spcPts val="2340"/>
              </a:lnSpc>
            </a:pPr>
            <a:r>
              <a:rPr lang="en-US" sz="1445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Computer-Aided Design (CAD) - это технология создания двумерных чертежей и трёхмерных моделей объектов. CAD позволяет дизайнерам визуализировать идеи, проверять геометрию, создавать точные размеры и подготавливать документацию для производства.</a:t>
            </a:r>
          </a:p>
          <a:p>
            <a:pPr algn="l">
              <a:lnSpc>
                <a:spcPts val="2340"/>
              </a:lnSpc>
            </a:pPr>
            <a:r>
              <a:rPr lang="en-US" sz="1445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Основные возможности:</a:t>
            </a:r>
          </a:p>
          <a:p>
            <a:pPr marL="312175" lvl="1" indent="-156088" algn="l">
              <a:lnSpc>
                <a:spcPts val="2340"/>
              </a:lnSpc>
              <a:buFont typeface="Arial"/>
              <a:buChar char="•"/>
            </a:pPr>
            <a:r>
              <a:rPr lang="en-US" sz="1445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Создание 2D и 3D моделей</a:t>
            </a:r>
          </a:p>
          <a:p>
            <a:pPr marL="312175" lvl="1" indent="-156088" algn="l">
              <a:lnSpc>
                <a:spcPts val="2340"/>
              </a:lnSpc>
              <a:buFont typeface="Arial"/>
              <a:buChar char="•"/>
            </a:pPr>
            <a:r>
              <a:rPr lang="en-US" sz="1445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Параметрическое проектирование</a:t>
            </a:r>
          </a:p>
          <a:p>
            <a:pPr marL="312175" lvl="1" indent="-156088" algn="l">
              <a:lnSpc>
                <a:spcPts val="2340"/>
              </a:lnSpc>
              <a:buFont typeface="Arial"/>
              <a:buChar char="•"/>
            </a:pPr>
            <a:r>
              <a:rPr lang="en-US" sz="1445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Автоматическое обновление чертежей</a:t>
            </a:r>
          </a:p>
          <a:p>
            <a:pPr marL="312175" lvl="1" indent="-156088" algn="l">
              <a:lnSpc>
                <a:spcPts val="2340"/>
              </a:lnSpc>
              <a:buFont typeface="Arial"/>
              <a:buChar char="•"/>
            </a:pPr>
            <a:r>
              <a:rPr lang="en-US" sz="1445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Совместная работа в облаке</a:t>
            </a:r>
          </a:p>
          <a:p>
            <a:pPr algn="l">
              <a:lnSpc>
                <a:spcPts val="2340"/>
              </a:lnSpc>
            </a:pPr>
            <a:endParaRPr lang="en-US" sz="1445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395166" y="257"/>
            <a:ext cx="11556997" cy="7308847"/>
            <a:chOff x="0" y="0"/>
            <a:chExt cx="11557000" cy="730885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1430000" cy="7181850"/>
            </a:xfrm>
            <a:custGeom>
              <a:avLst/>
              <a:gdLst/>
              <a:ahLst/>
              <a:cxnLst/>
              <a:rect l="l" t="t" r="r" b="b"/>
              <a:pathLst>
                <a:path w="11430000" h="7181850">
                  <a:moveTo>
                    <a:pt x="0" y="7181850"/>
                  </a:moveTo>
                  <a:lnTo>
                    <a:pt x="11430000" y="7181850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6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754"/>
              <a:ext cx="11430000" cy="7181596"/>
            </a:xfrm>
            <a:custGeom>
              <a:avLst/>
              <a:gdLst/>
              <a:ahLst/>
              <a:cxnLst/>
              <a:rect l="l" t="t" r="r" b="b"/>
              <a:pathLst>
                <a:path w="11430000" h="7181596">
                  <a:moveTo>
                    <a:pt x="0" y="0"/>
                  </a:moveTo>
                  <a:lnTo>
                    <a:pt x="0" y="7181596"/>
                  </a:lnTo>
                  <a:lnTo>
                    <a:pt x="11430000" y="7181596"/>
                  </a:lnTo>
                  <a:lnTo>
                    <a:pt x="11430000" y="0"/>
                  </a:lnTo>
                  <a:close/>
                </a:path>
              </a:pathLst>
            </a:custGeom>
            <a:solidFill>
              <a:srgbClr val="F1C06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0" y="63500"/>
              <a:ext cx="11430000" cy="7181850"/>
            </a:xfrm>
            <a:custGeom>
              <a:avLst/>
              <a:gdLst/>
              <a:ahLst/>
              <a:cxnLst/>
              <a:rect l="l" t="t" r="r" b="b"/>
              <a:pathLst>
                <a:path w="11430000" h="7181850">
                  <a:moveTo>
                    <a:pt x="0" y="7181850"/>
                  </a:moveTo>
                  <a:lnTo>
                    <a:pt x="11430000" y="7181850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06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754"/>
              <a:ext cx="11430000" cy="7181596"/>
            </a:xfrm>
            <a:custGeom>
              <a:avLst/>
              <a:gdLst/>
              <a:ahLst/>
              <a:cxnLst/>
              <a:rect l="l" t="t" r="r" b="b"/>
              <a:pathLst>
                <a:path w="11430000" h="7181596">
                  <a:moveTo>
                    <a:pt x="0" y="0"/>
                  </a:moveTo>
                  <a:lnTo>
                    <a:pt x="0" y="7181596"/>
                  </a:lnTo>
                  <a:lnTo>
                    <a:pt x="11430000" y="7181596"/>
                  </a:lnTo>
                  <a:lnTo>
                    <a:pt x="11430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257"/>
            <a:ext cx="4286250" cy="7181593"/>
          </a:xfrm>
          <a:custGeom>
            <a:avLst/>
            <a:gdLst/>
            <a:ahLst/>
            <a:cxnLst/>
            <a:rect l="l" t="t" r="r" b="b"/>
            <a:pathLst>
              <a:path w="4286250" h="7181593">
                <a:moveTo>
                  <a:pt x="0" y="0"/>
                </a:moveTo>
                <a:lnTo>
                  <a:pt x="4286250" y="0"/>
                </a:lnTo>
                <a:lnTo>
                  <a:pt x="4286250" y="7181593"/>
                </a:lnTo>
                <a:lnTo>
                  <a:pt x="0" y="7181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" t="-3" r="-6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22822" y="3108322"/>
            <a:ext cx="2880199" cy="1990725"/>
          </a:xfrm>
          <a:custGeom>
            <a:avLst/>
            <a:gdLst/>
            <a:ahLst/>
            <a:cxnLst/>
            <a:rect l="l" t="t" r="r" b="b"/>
            <a:pathLst>
              <a:path w="2880199" h="1990725">
                <a:moveTo>
                  <a:pt x="0" y="0"/>
                </a:moveTo>
                <a:lnTo>
                  <a:pt x="2880199" y="0"/>
                </a:lnTo>
                <a:lnTo>
                  <a:pt x="2880199" y="1990725"/>
                </a:lnTo>
                <a:lnTo>
                  <a:pt x="0" y="1990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22822" y="5222872"/>
            <a:ext cx="6070597" cy="1612897"/>
          </a:xfrm>
          <a:custGeom>
            <a:avLst/>
            <a:gdLst/>
            <a:ahLst/>
            <a:cxnLst/>
            <a:rect l="l" t="t" r="r" b="b"/>
            <a:pathLst>
              <a:path w="6070597" h="1612897">
                <a:moveTo>
                  <a:pt x="0" y="0"/>
                </a:moveTo>
                <a:lnTo>
                  <a:pt x="6070597" y="0"/>
                </a:lnTo>
                <a:lnTo>
                  <a:pt x="6070597" y="1612897"/>
                </a:lnTo>
                <a:lnTo>
                  <a:pt x="0" y="1612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870822" y="3108322"/>
            <a:ext cx="2880199" cy="1990725"/>
          </a:xfrm>
          <a:custGeom>
            <a:avLst/>
            <a:gdLst/>
            <a:ahLst/>
            <a:cxnLst/>
            <a:rect l="l" t="t" r="r" b="b"/>
            <a:pathLst>
              <a:path w="2880199" h="1990725">
                <a:moveTo>
                  <a:pt x="0" y="0"/>
                </a:moveTo>
                <a:lnTo>
                  <a:pt x="2880199" y="0"/>
                </a:lnTo>
                <a:lnTo>
                  <a:pt x="2880199" y="1990725"/>
                </a:lnTo>
                <a:lnTo>
                  <a:pt x="0" y="19907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886325" y="427406"/>
            <a:ext cx="5757805" cy="184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52" b="1" spc="2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САМ: Компьютерное производство - от проекта к детали</a:t>
            </a:r>
          </a:p>
          <a:p>
            <a:pPr algn="l">
              <a:lnSpc>
                <a:spcPts val="3699"/>
              </a:lnSpc>
            </a:pPr>
            <a:endParaRPr lang="en-US" sz="2952" b="1" spc="2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748530" y="1933070"/>
            <a:ext cx="35195" cy="32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23972" y="3861816"/>
            <a:ext cx="41300" cy="29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</a:pPr>
            <a:r>
              <a:rPr lang="en-US" sz="1476" b="1" spc="10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21895" y="5976376"/>
            <a:ext cx="41300" cy="29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</a:pPr>
            <a:r>
              <a:rPr lang="en-US" sz="1476" b="1" spc="10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92006" y="3861816"/>
            <a:ext cx="41300" cy="29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</a:pPr>
            <a:r>
              <a:rPr lang="en-US" sz="1476" b="1" spc="10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12763" y="1814473"/>
            <a:ext cx="5541924" cy="129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2"/>
              </a:lnSpc>
            </a:pPr>
            <a:r>
              <a:rPr lang="en-US" sz="1129" spc="7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Computer-Aided Manufacturing (CAM) - это система, которая берёт цифровые модели из CAD и преобразует их в управляющие программы для станков ЧПУ, роботов и других производственного оборудования. САМ обеспечивает автоматизацию производства и повышает качество изготавливаемых деталей.</a:t>
            </a:r>
          </a:p>
          <a:p>
            <a:pPr algn="l">
              <a:lnSpc>
                <a:spcPts val="1792"/>
              </a:lnSpc>
            </a:pPr>
            <a:endParaRPr lang="en-US" sz="1129" spc="7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27829" y="3673459"/>
            <a:ext cx="2388132" cy="126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sz="1476" b="1" spc="10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Генерация кода</a:t>
            </a:r>
          </a:p>
          <a:p>
            <a:pPr algn="l">
              <a:lnSpc>
                <a:spcPts val="2066"/>
              </a:lnSpc>
            </a:pPr>
            <a:r>
              <a:rPr lang="en-US" sz="1476" b="1" spc="10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Преобразование 3D-моделей в G-код для станков</a:t>
            </a:r>
          </a:p>
          <a:p>
            <a:pPr algn="l">
              <a:lnSpc>
                <a:spcPts val="2066"/>
              </a:lnSpc>
            </a:pPr>
            <a:endParaRPr lang="en-US" sz="1476" b="1" spc="10">
              <a:solidFill>
                <a:srgbClr val="FFFFFF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834935" y="5410539"/>
            <a:ext cx="4046371" cy="120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0"/>
              </a:lnSpc>
            </a:pPr>
            <a:r>
              <a:rPr lang="en-US" sz="1757" b="1" spc="12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Оптимизация процессов</a:t>
            </a:r>
          </a:p>
          <a:p>
            <a:pPr algn="l">
              <a:lnSpc>
                <a:spcPts val="2460"/>
              </a:lnSpc>
            </a:pPr>
            <a:r>
              <a:rPr lang="en-US" sz="1757" b="1" spc="12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Снижение времени обработки и материальных отходов</a:t>
            </a:r>
          </a:p>
          <a:p>
            <a:pPr algn="l">
              <a:lnSpc>
                <a:spcPts val="2460"/>
              </a:lnSpc>
            </a:pPr>
            <a:endParaRPr lang="en-US" sz="1757" b="1" spc="12">
              <a:solidFill>
                <a:srgbClr val="FFFFFF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71446" y="3663934"/>
            <a:ext cx="2183241" cy="128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sz="1234" b="1" spc="8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Управление производством</a:t>
            </a:r>
          </a:p>
          <a:p>
            <a:pPr algn="l">
              <a:lnSpc>
                <a:spcPts val="1728"/>
              </a:lnSpc>
            </a:pPr>
            <a:r>
              <a:rPr lang="en-US" sz="1234" b="1" spc="8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Контроль траекторий инструментов и параметров обработки</a:t>
            </a:r>
          </a:p>
          <a:p>
            <a:pPr algn="l">
              <a:lnSpc>
                <a:spcPts val="1728"/>
              </a:lnSpc>
            </a:pPr>
            <a:endParaRPr lang="en-US" sz="1234" b="1" spc="8">
              <a:solidFill>
                <a:srgbClr val="FFFFFF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6572" y="3101769"/>
            <a:ext cx="3413122" cy="2155822"/>
          </a:xfrm>
          <a:custGeom>
            <a:avLst/>
            <a:gdLst/>
            <a:ahLst/>
            <a:cxnLst/>
            <a:rect l="l" t="t" r="r" b="b"/>
            <a:pathLst>
              <a:path w="3413122" h="2155822">
                <a:moveTo>
                  <a:pt x="0" y="0"/>
                </a:moveTo>
                <a:lnTo>
                  <a:pt x="3413122" y="0"/>
                </a:lnTo>
                <a:lnTo>
                  <a:pt x="3413122" y="2155821"/>
                </a:lnTo>
                <a:lnTo>
                  <a:pt x="0" y="2155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3" b="-277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13197" y="3101769"/>
            <a:ext cx="3403597" cy="2155822"/>
          </a:xfrm>
          <a:custGeom>
            <a:avLst/>
            <a:gdLst/>
            <a:ahLst/>
            <a:cxnLst/>
            <a:rect l="l" t="t" r="r" b="b"/>
            <a:pathLst>
              <a:path w="3403597" h="2155822">
                <a:moveTo>
                  <a:pt x="0" y="0"/>
                </a:moveTo>
                <a:lnTo>
                  <a:pt x="3403597" y="0"/>
                </a:lnTo>
                <a:lnTo>
                  <a:pt x="3403597" y="2155821"/>
                </a:lnTo>
                <a:lnTo>
                  <a:pt x="0" y="2155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29" r="-382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94365" y="3059605"/>
            <a:ext cx="3235128" cy="2237741"/>
          </a:xfrm>
          <a:custGeom>
            <a:avLst/>
            <a:gdLst/>
            <a:ahLst/>
            <a:cxnLst/>
            <a:rect l="l" t="t" r="r" b="b"/>
            <a:pathLst>
              <a:path w="3235128" h="2237741">
                <a:moveTo>
                  <a:pt x="0" y="0"/>
                </a:moveTo>
                <a:lnTo>
                  <a:pt x="3235128" y="0"/>
                </a:lnTo>
                <a:lnTo>
                  <a:pt x="3235128" y="2237741"/>
                </a:lnTo>
                <a:lnTo>
                  <a:pt x="0" y="22377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164" r="-289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3920" y="800392"/>
            <a:ext cx="8495024" cy="138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6"/>
              </a:lnSpc>
            </a:pPr>
            <a:r>
              <a:rPr lang="en-US" sz="2952" b="1" spc="2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САЕ: Компьютерный инжиниринг - анализ и оптимизация</a:t>
            </a:r>
          </a:p>
          <a:p>
            <a:pPr algn="l">
              <a:lnSpc>
                <a:spcPts val="3676"/>
              </a:lnSpc>
            </a:pPr>
            <a:endParaRPr lang="en-US" sz="2952" b="1" spc="2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63763" y="2164642"/>
            <a:ext cx="35195" cy="32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7405" y="5274497"/>
            <a:ext cx="41300" cy="29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49156" y="5274497"/>
            <a:ext cx="41300" cy="29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13661" y="5274497"/>
            <a:ext cx="41300" cy="29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5643" y="1790934"/>
            <a:ext cx="11194357" cy="798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3"/>
              </a:lnSpc>
            </a:pPr>
            <a:r>
              <a:rPr lang="en-US" sz="1394" spc="9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Computer-Aided Engineering (CAE) включает в себя методы численного моделирования и анализа: симуляция напряжений (FEA), анализ потоков жидкостей (C!D, динамические исследования и тепловой анализ. </a:t>
            </a:r>
          </a:p>
          <a:p>
            <a:pPr algn="l">
              <a:lnSpc>
                <a:spcPts val="2213"/>
              </a:lnSpc>
            </a:pPr>
            <a:endParaRPr lang="en-US" sz="1394" spc="9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9009" y="5362661"/>
            <a:ext cx="2688248" cy="101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FEA анализ</a:t>
            </a:r>
          </a:p>
          <a:p>
            <a:pPr algn="l">
              <a:lnSpc>
                <a:spcPts val="2066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Расчёт напряжений, деформаций и прочности</a:t>
            </a:r>
          </a:p>
          <a:p>
            <a:pPr algn="l">
              <a:lnSpc>
                <a:spcPts val="2066"/>
              </a:lnSpc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72538" y="5331647"/>
            <a:ext cx="2669876" cy="101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CFD моделирование</a:t>
            </a:r>
          </a:p>
          <a:p>
            <a:pPr algn="l">
              <a:lnSpc>
                <a:spcPts val="2066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Анализ потоков жидкостей и газов</a:t>
            </a:r>
          </a:p>
          <a:p>
            <a:pPr algn="l">
              <a:lnSpc>
                <a:spcPts val="2066"/>
              </a:lnSpc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44991" y="5331647"/>
            <a:ext cx="2827889" cy="101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6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Тепловой анализ</a:t>
            </a:r>
          </a:p>
          <a:p>
            <a:pPr algn="l">
              <a:lnSpc>
                <a:spcPts val="2066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Исследование распределения температур</a:t>
            </a:r>
          </a:p>
          <a:p>
            <a:pPr algn="l">
              <a:lnSpc>
                <a:spcPts val="2066"/>
              </a:lnSpc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17917" y="3009414"/>
            <a:ext cx="5646544" cy="3348485"/>
          </a:xfrm>
          <a:custGeom>
            <a:avLst/>
            <a:gdLst/>
            <a:ahLst/>
            <a:cxnLst/>
            <a:rect l="l" t="t" r="r" b="b"/>
            <a:pathLst>
              <a:path w="5646544" h="3348485">
                <a:moveTo>
                  <a:pt x="0" y="0"/>
                </a:moveTo>
                <a:lnTo>
                  <a:pt x="5646544" y="0"/>
                </a:lnTo>
                <a:lnTo>
                  <a:pt x="5646544" y="3348485"/>
                </a:lnTo>
                <a:lnTo>
                  <a:pt x="0" y="3348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0075" y="927944"/>
            <a:ext cx="10493388" cy="140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952" spc="20">
                <a:solidFill>
                  <a:srgbClr val="403011"/>
                </a:solidFill>
                <a:latin typeface="Intro"/>
                <a:ea typeface="Intro"/>
                <a:cs typeface="Intro"/>
                <a:sym typeface="Intro"/>
              </a:rPr>
              <a:t>Интеграция CAD/CAM/САЕ: </a:t>
            </a:r>
          </a:p>
          <a:p>
            <a:pPr algn="l">
              <a:lnSpc>
                <a:spcPts val="3749"/>
              </a:lnSpc>
            </a:pPr>
            <a:r>
              <a:rPr lang="en-US" sz="2952" spc="20">
                <a:solidFill>
                  <a:srgbClr val="403011"/>
                </a:solidFill>
                <a:latin typeface="Intro"/>
                <a:ea typeface="Intro"/>
                <a:cs typeface="Intro"/>
                <a:sym typeface="Intro"/>
              </a:rPr>
              <a:t>Единый производственный цикл</a:t>
            </a:r>
          </a:p>
          <a:p>
            <a:pPr algn="l">
              <a:lnSpc>
                <a:spcPts val="3749"/>
              </a:lnSpc>
            </a:pPr>
            <a:endParaRPr lang="en-US" sz="2952" spc="20">
              <a:solidFill>
                <a:srgbClr val="403011"/>
              </a:solidFill>
              <a:latin typeface="Intro"/>
              <a:ea typeface="Intro"/>
              <a:cs typeface="Intro"/>
              <a:sym typeface="Intr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72294" y="1736169"/>
            <a:ext cx="93345" cy="32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0075" y="2069544"/>
            <a:ext cx="10372849" cy="69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5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Современные САПР системы интегрируют CAD, САМ и САЕ в единый рабочий процесс. Это создаёт «цифровой поток данных»: инженер создаёт модель в CAD, проверяет её в САЕ, передаёт в САМ для программирования станков — всё в одной системе, без потери информации </a:t>
            </a:r>
          </a:p>
          <a:p>
            <a:pPr algn="l">
              <a:lnSpc>
                <a:spcPts val="1925"/>
              </a:lnSpc>
            </a:pPr>
            <a:endParaRPr lang="en-US" sz="1181" spc="8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00020" y="2906649"/>
            <a:ext cx="1583969" cy="93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7"/>
              </a:lnSpc>
            </a:pPr>
            <a:r>
              <a:rPr lang="en-US" sz="1812" b="1" spc="12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Модель в CAD</a:t>
            </a:r>
          </a:p>
          <a:p>
            <a:pPr algn="l">
              <a:lnSpc>
                <a:spcPts val="2537"/>
              </a:lnSpc>
            </a:pPr>
            <a:endParaRPr lang="en-US" sz="1812" b="1" spc="12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1985" y="6077769"/>
            <a:ext cx="1785861" cy="93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7"/>
              </a:lnSpc>
            </a:pPr>
            <a:r>
              <a:rPr lang="en-US" sz="1812" b="1" spc="12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Обратная связь</a:t>
            </a:r>
          </a:p>
          <a:p>
            <a:pPr algn="l">
              <a:lnSpc>
                <a:spcPts val="2537"/>
              </a:lnSpc>
            </a:pPr>
            <a:endParaRPr lang="en-US" sz="1812" b="1" spc="12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83368" y="2906649"/>
            <a:ext cx="1537478" cy="93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7"/>
              </a:lnSpc>
            </a:pPr>
            <a:r>
              <a:rPr lang="en-US" sz="1812" b="1" spc="12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Анализ в САЕ</a:t>
            </a:r>
          </a:p>
          <a:p>
            <a:pPr algn="l">
              <a:lnSpc>
                <a:spcPts val="2537"/>
              </a:lnSpc>
            </a:pPr>
            <a:endParaRPr lang="en-US" sz="1812" b="1" spc="12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83387" y="5819927"/>
            <a:ext cx="1626727" cy="114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4"/>
              </a:lnSpc>
            </a:pPr>
            <a:r>
              <a:rPr lang="en-US" sz="1812" b="1" spc="12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Программы в</a:t>
            </a:r>
          </a:p>
          <a:p>
            <a:pPr algn="l">
              <a:lnSpc>
                <a:spcPts val="2254"/>
              </a:lnSpc>
            </a:pPr>
            <a:r>
              <a:rPr lang="en-US" sz="1812" b="1" spc="12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CAM</a:t>
            </a:r>
          </a:p>
          <a:p>
            <a:pPr algn="l">
              <a:lnSpc>
                <a:spcPts val="2254"/>
              </a:lnSpc>
            </a:pPr>
            <a:endParaRPr lang="en-US" sz="1812" b="1" spc="12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3750" y="203149"/>
            <a:ext cx="4286250" cy="6781800"/>
          </a:xfrm>
          <a:custGeom>
            <a:avLst/>
            <a:gdLst/>
            <a:ahLst/>
            <a:cxnLst/>
            <a:rect l="l" t="t" r="r" b="b"/>
            <a:pathLst>
              <a:path w="4286250" h="6781800">
                <a:moveTo>
                  <a:pt x="0" y="0"/>
                </a:moveTo>
                <a:lnTo>
                  <a:pt x="4286250" y="0"/>
                </a:lnTo>
                <a:lnTo>
                  <a:pt x="4286250" y="6781800"/>
                </a:lnTo>
                <a:lnTo>
                  <a:pt x="0" y="678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36572" y="2187521"/>
            <a:ext cx="460372" cy="460372"/>
            <a:chOff x="0" y="0"/>
            <a:chExt cx="460375" cy="460375"/>
          </a:xfrm>
        </p:grpSpPr>
        <p:sp>
          <p:nvSpPr>
            <p:cNvPr id="4" name="Freeform 4"/>
            <p:cNvSpPr/>
            <p:nvPr/>
          </p:nvSpPr>
          <p:spPr>
            <a:xfrm>
              <a:off x="68326" y="68072"/>
              <a:ext cx="323850" cy="323977"/>
            </a:xfrm>
            <a:custGeom>
              <a:avLst/>
              <a:gdLst/>
              <a:ahLst/>
              <a:cxnLst/>
              <a:rect l="l" t="t" r="r" b="b"/>
              <a:pathLst>
                <a:path w="323850" h="323977">
                  <a:moveTo>
                    <a:pt x="323850" y="162052"/>
                  </a:moveTo>
                  <a:cubicBezTo>
                    <a:pt x="323850" y="172720"/>
                    <a:pt x="322834" y="183261"/>
                    <a:pt x="320802" y="193675"/>
                  </a:cubicBezTo>
                  <a:cubicBezTo>
                    <a:pt x="318770" y="204089"/>
                    <a:pt x="315595" y="214249"/>
                    <a:pt x="311531" y="224028"/>
                  </a:cubicBezTo>
                  <a:cubicBezTo>
                    <a:pt x="307467" y="233807"/>
                    <a:pt x="302514" y="243205"/>
                    <a:pt x="296545" y="252095"/>
                  </a:cubicBezTo>
                  <a:cubicBezTo>
                    <a:pt x="290576" y="260985"/>
                    <a:pt x="283972" y="269113"/>
                    <a:pt x="276352" y="276606"/>
                  </a:cubicBezTo>
                  <a:cubicBezTo>
                    <a:pt x="268732" y="284099"/>
                    <a:pt x="260604" y="290830"/>
                    <a:pt x="251841" y="296672"/>
                  </a:cubicBezTo>
                  <a:cubicBezTo>
                    <a:pt x="243078" y="302514"/>
                    <a:pt x="233680" y="307594"/>
                    <a:pt x="223901" y="311658"/>
                  </a:cubicBezTo>
                  <a:cubicBezTo>
                    <a:pt x="214122" y="315722"/>
                    <a:pt x="203962" y="318770"/>
                    <a:pt x="193548" y="320929"/>
                  </a:cubicBezTo>
                  <a:cubicBezTo>
                    <a:pt x="183134" y="323088"/>
                    <a:pt x="172593" y="323977"/>
                    <a:pt x="161925" y="323977"/>
                  </a:cubicBezTo>
                  <a:cubicBezTo>
                    <a:pt x="151257" y="323977"/>
                    <a:pt x="140716" y="322961"/>
                    <a:pt x="130302" y="320929"/>
                  </a:cubicBezTo>
                  <a:cubicBezTo>
                    <a:pt x="119888" y="318897"/>
                    <a:pt x="109728" y="315849"/>
                    <a:pt x="99949" y="311658"/>
                  </a:cubicBezTo>
                  <a:cubicBezTo>
                    <a:pt x="90170" y="307467"/>
                    <a:pt x="80772" y="302641"/>
                    <a:pt x="72009" y="296672"/>
                  </a:cubicBezTo>
                  <a:cubicBezTo>
                    <a:pt x="63246" y="290703"/>
                    <a:pt x="54991" y="284099"/>
                    <a:pt x="47498" y="276606"/>
                  </a:cubicBezTo>
                  <a:cubicBezTo>
                    <a:pt x="40005" y="269113"/>
                    <a:pt x="33274" y="260858"/>
                    <a:pt x="27305" y="252095"/>
                  </a:cubicBezTo>
                  <a:cubicBezTo>
                    <a:pt x="21336" y="243332"/>
                    <a:pt x="16383" y="233934"/>
                    <a:pt x="12319" y="224028"/>
                  </a:cubicBezTo>
                  <a:cubicBezTo>
                    <a:pt x="8255" y="214122"/>
                    <a:pt x="5207" y="204089"/>
                    <a:pt x="3048" y="193675"/>
                  </a:cubicBezTo>
                  <a:cubicBezTo>
                    <a:pt x="889" y="183261"/>
                    <a:pt x="0" y="172720"/>
                    <a:pt x="0" y="162052"/>
                  </a:cubicBezTo>
                  <a:cubicBezTo>
                    <a:pt x="0" y="151384"/>
                    <a:pt x="1016" y="140843"/>
                    <a:pt x="3048" y="130429"/>
                  </a:cubicBezTo>
                  <a:cubicBezTo>
                    <a:pt x="5080" y="120015"/>
                    <a:pt x="8255" y="109855"/>
                    <a:pt x="12319" y="100076"/>
                  </a:cubicBezTo>
                  <a:cubicBezTo>
                    <a:pt x="16383" y="90297"/>
                    <a:pt x="21336" y="80899"/>
                    <a:pt x="27305" y="72009"/>
                  </a:cubicBezTo>
                  <a:cubicBezTo>
                    <a:pt x="33274" y="63119"/>
                    <a:pt x="39878" y="54991"/>
                    <a:pt x="47498" y="47498"/>
                  </a:cubicBezTo>
                  <a:cubicBezTo>
                    <a:pt x="55118" y="40005"/>
                    <a:pt x="63246" y="33274"/>
                    <a:pt x="72009" y="27305"/>
                  </a:cubicBezTo>
                  <a:cubicBezTo>
                    <a:pt x="80772" y="21336"/>
                    <a:pt x="90170" y="16383"/>
                    <a:pt x="99949" y="12319"/>
                  </a:cubicBezTo>
                  <a:cubicBezTo>
                    <a:pt x="109728" y="8255"/>
                    <a:pt x="119888" y="5207"/>
                    <a:pt x="130302" y="3048"/>
                  </a:cubicBezTo>
                  <a:cubicBezTo>
                    <a:pt x="140716" y="889"/>
                    <a:pt x="151257" y="0"/>
                    <a:pt x="161925" y="0"/>
                  </a:cubicBezTo>
                  <a:cubicBezTo>
                    <a:pt x="172593" y="0"/>
                    <a:pt x="183134" y="1016"/>
                    <a:pt x="193548" y="3048"/>
                  </a:cubicBezTo>
                  <a:cubicBezTo>
                    <a:pt x="203962" y="5080"/>
                    <a:pt x="214122" y="8128"/>
                    <a:pt x="223901" y="12319"/>
                  </a:cubicBezTo>
                  <a:cubicBezTo>
                    <a:pt x="233680" y="16510"/>
                    <a:pt x="243078" y="21336"/>
                    <a:pt x="251841" y="27305"/>
                  </a:cubicBezTo>
                  <a:cubicBezTo>
                    <a:pt x="260604" y="33274"/>
                    <a:pt x="268859" y="39878"/>
                    <a:pt x="276352" y="47498"/>
                  </a:cubicBezTo>
                  <a:cubicBezTo>
                    <a:pt x="283845" y="55118"/>
                    <a:pt x="290576" y="63246"/>
                    <a:pt x="296545" y="72009"/>
                  </a:cubicBezTo>
                  <a:cubicBezTo>
                    <a:pt x="302514" y="80772"/>
                    <a:pt x="307467" y="90170"/>
                    <a:pt x="311531" y="100076"/>
                  </a:cubicBezTo>
                  <a:cubicBezTo>
                    <a:pt x="315595" y="109982"/>
                    <a:pt x="318643" y="120015"/>
                    <a:pt x="320802" y="130429"/>
                  </a:cubicBezTo>
                  <a:cubicBezTo>
                    <a:pt x="322961" y="140843"/>
                    <a:pt x="323850" y="151384"/>
                    <a:pt x="323850" y="162052"/>
                  </a:cubicBezTo>
                </a:path>
              </a:pathLst>
            </a:custGeom>
            <a:solidFill>
              <a:srgbClr val="626C3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3500" y="6350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333375" y="166624"/>
                  </a:moveTo>
                  <a:cubicBezTo>
                    <a:pt x="333375" y="177546"/>
                    <a:pt x="332359" y="188468"/>
                    <a:pt x="330200" y="199136"/>
                  </a:cubicBezTo>
                  <a:lnTo>
                    <a:pt x="325501" y="198247"/>
                  </a:lnTo>
                  <a:lnTo>
                    <a:pt x="330200" y="199136"/>
                  </a:lnTo>
                  <a:cubicBezTo>
                    <a:pt x="328041" y="209931"/>
                    <a:pt x="324866" y="220345"/>
                    <a:pt x="320675" y="230378"/>
                  </a:cubicBezTo>
                  <a:lnTo>
                    <a:pt x="316230" y="228600"/>
                  </a:lnTo>
                  <a:lnTo>
                    <a:pt x="320675" y="230378"/>
                  </a:lnTo>
                  <a:cubicBezTo>
                    <a:pt x="316484" y="240538"/>
                    <a:pt x="311404" y="250063"/>
                    <a:pt x="305308" y="259207"/>
                  </a:cubicBezTo>
                  <a:lnTo>
                    <a:pt x="305308" y="259207"/>
                  </a:lnTo>
                  <a:lnTo>
                    <a:pt x="305308" y="259207"/>
                  </a:lnTo>
                  <a:cubicBezTo>
                    <a:pt x="299212" y="268351"/>
                    <a:pt x="292354" y="276733"/>
                    <a:pt x="284607" y="284480"/>
                  </a:cubicBezTo>
                  <a:lnTo>
                    <a:pt x="284607" y="284480"/>
                  </a:lnTo>
                  <a:lnTo>
                    <a:pt x="284607" y="284480"/>
                  </a:lnTo>
                  <a:cubicBezTo>
                    <a:pt x="276860" y="292227"/>
                    <a:pt x="268478" y="299085"/>
                    <a:pt x="259334" y="305181"/>
                  </a:cubicBezTo>
                  <a:lnTo>
                    <a:pt x="256667" y="301244"/>
                  </a:lnTo>
                  <a:lnTo>
                    <a:pt x="259334" y="305181"/>
                  </a:lnTo>
                  <a:cubicBezTo>
                    <a:pt x="250190" y="311277"/>
                    <a:pt x="240665" y="316357"/>
                    <a:pt x="230505" y="320548"/>
                  </a:cubicBezTo>
                  <a:lnTo>
                    <a:pt x="228600" y="316230"/>
                  </a:lnTo>
                  <a:lnTo>
                    <a:pt x="230378" y="320675"/>
                  </a:lnTo>
                  <a:cubicBezTo>
                    <a:pt x="220218" y="324866"/>
                    <a:pt x="209804" y="328041"/>
                    <a:pt x="199136" y="330200"/>
                  </a:cubicBezTo>
                  <a:lnTo>
                    <a:pt x="199136" y="330200"/>
                  </a:lnTo>
                  <a:lnTo>
                    <a:pt x="199136" y="330200"/>
                  </a:lnTo>
                  <a:cubicBezTo>
                    <a:pt x="188341" y="332359"/>
                    <a:pt x="177546" y="333375"/>
                    <a:pt x="166624" y="333375"/>
                  </a:cubicBezTo>
                  <a:lnTo>
                    <a:pt x="166624" y="328549"/>
                  </a:lnTo>
                  <a:lnTo>
                    <a:pt x="166624" y="333375"/>
                  </a:lnTo>
                  <a:cubicBezTo>
                    <a:pt x="155702" y="333375"/>
                    <a:pt x="144780" y="332359"/>
                    <a:pt x="134112" y="330200"/>
                  </a:cubicBezTo>
                  <a:lnTo>
                    <a:pt x="134112" y="330200"/>
                  </a:lnTo>
                  <a:lnTo>
                    <a:pt x="134112" y="330200"/>
                  </a:lnTo>
                  <a:cubicBezTo>
                    <a:pt x="123317" y="328041"/>
                    <a:pt x="112903" y="324866"/>
                    <a:pt x="102870" y="320675"/>
                  </a:cubicBezTo>
                  <a:lnTo>
                    <a:pt x="104648" y="316230"/>
                  </a:lnTo>
                  <a:lnTo>
                    <a:pt x="102870" y="320675"/>
                  </a:lnTo>
                  <a:cubicBezTo>
                    <a:pt x="92710" y="316484"/>
                    <a:pt x="83185" y="311404"/>
                    <a:pt x="74041" y="305308"/>
                  </a:cubicBezTo>
                  <a:lnTo>
                    <a:pt x="76708" y="301371"/>
                  </a:lnTo>
                  <a:lnTo>
                    <a:pt x="74041" y="305308"/>
                  </a:lnTo>
                  <a:cubicBezTo>
                    <a:pt x="64897" y="299212"/>
                    <a:pt x="56515" y="292354"/>
                    <a:pt x="48768" y="284607"/>
                  </a:cubicBezTo>
                  <a:lnTo>
                    <a:pt x="48768" y="284607"/>
                  </a:lnTo>
                  <a:lnTo>
                    <a:pt x="48768" y="284607"/>
                  </a:lnTo>
                  <a:cubicBezTo>
                    <a:pt x="41021" y="276860"/>
                    <a:pt x="34163" y="268478"/>
                    <a:pt x="28067" y="259334"/>
                  </a:cubicBezTo>
                  <a:lnTo>
                    <a:pt x="28067" y="259334"/>
                  </a:lnTo>
                  <a:lnTo>
                    <a:pt x="28067" y="259334"/>
                  </a:lnTo>
                  <a:cubicBezTo>
                    <a:pt x="21971" y="250190"/>
                    <a:pt x="16891" y="240665"/>
                    <a:pt x="12700" y="230505"/>
                  </a:cubicBezTo>
                  <a:lnTo>
                    <a:pt x="17145" y="228600"/>
                  </a:lnTo>
                  <a:lnTo>
                    <a:pt x="12700" y="230505"/>
                  </a:lnTo>
                  <a:cubicBezTo>
                    <a:pt x="8509" y="220345"/>
                    <a:pt x="5334" y="209931"/>
                    <a:pt x="3175" y="199263"/>
                  </a:cubicBezTo>
                  <a:lnTo>
                    <a:pt x="7874" y="198374"/>
                  </a:lnTo>
                  <a:lnTo>
                    <a:pt x="3175" y="199263"/>
                  </a:lnTo>
                  <a:cubicBezTo>
                    <a:pt x="1016" y="188468"/>
                    <a:pt x="0" y="177673"/>
                    <a:pt x="0" y="166751"/>
                  </a:cubicBezTo>
                  <a:lnTo>
                    <a:pt x="4826" y="166751"/>
                  </a:lnTo>
                  <a:lnTo>
                    <a:pt x="0" y="166751"/>
                  </a:lnTo>
                  <a:cubicBezTo>
                    <a:pt x="0" y="155829"/>
                    <a:pt x="1016" y="144907"/>
                    <a:pt x="3175" y="134239"/>
                  </a:cubicBezTo>
                  <a:lnTo>
                    <a:pt x="3175" y="134239"/>
                  </a:lnTo>
                  <a:lnTo>
                    <a:pt x="3175" y="134239"/>
                  </a:lnTo>
                  <a:cubicBezTo>
                    <a:pt x="5334" y="123444"/>
                    <a:pt x="8509" y="113030"/>
                    <a:pt x="12700" y="102997"/>
                  </a:cubicBezTo>
                  <a:lnTo>
                    <a:pt x="17145" y="104775"/>
                  </a:lnTo>
                  <a:lnTo>
                    <a:pt x="12700" y="102870"/>
                  </a:lnTo>
                  <a:cubicBezTo>
                    <a:pt x="16891" y="92710"/>
                    <a:pt x="21971" y="83185"/>
                    <a:pt x="28067" y="74041"/>
                  </a:cubicBezTo>
                  <a:lnTo>
                    <a:pt x="32004" y="76708"/>
                  </a:lnTo>
                  <a:lnTo>
                    <a:pt x="28067" y="74041"/>
                  </a:lnTo>
                  <a:cubicBezTo>
                    <a:pt x="34163" y="64897"/>
                    <a:pt x="41021" y="56515"/>
                    <a:pt x="48768" y="48768"/>
                  </a:cubicBezTo>
                  <a:lnTo>
                    <a:pt x="52197" y="52197"/>
                  </a:lnTo>
                  <a:lnTo>
                    <a:pt x="48768" y="48768"/>
                  </a:lnTo>
                  <a:cubicBezTo>
                    <a:pt x="56515" y="41021"/>
                    <a:pt x="64897" y="34163"/>
                    <a:pt x="74041" y="28067"/>
                  </a:cubicBezTo>
                  <a:lnTo>
                    <a:pt x="76708" y="32004"/>
                  </a:lnTo>
                  <a:lnTo>
                    <a:pt x="74041" y="28067"/>
                  </a:lnTo>
                  <a:cubicBezTo>
                    <a:pt x="83185" y="21971"/>
                    <a:pt x="92710" y="16891"/>
                    <a:pt x="102870" y="12700"/>
                  </a:cubicBezTo>
                  <a:lnTo>
                    <a:pt x="102870" y="12700"/>
                  </a:lnTo>
                  <a:lnTo>
                    <a:pt x="102870" y="12700"/>
                  </a:lnTo>
                  <a:cubicBezTo>
                    <a:pt x="113030" y="8509"/>
                    <a:pt x="123444" y="5334"/>
                    <a:pt x="134112" y="3175"/>
                  </a:cubicBezTo>
                  <a:lnTo>
                    <a:pt x="135001" y="7874"/>
                  </a:lnTo>
                  <a:lnTo>
                    <a:pt x="134112" y="3175"/>
                  </a:lnTo>
                  <a:cubicBezTo>
                    <a:pt x="144907" y="1016"/>
                    <a:pt x="155702" y="0"/>
                    <a:pt x="166624" y="0"/>
                  </a:cubicBezTo>
                  <a:lnTo>
                    <a:pt x="166624" y="4826"/>
                  </a:lnTo>
                  <a:lnTo>
                    <a:pt x="166624" y="0"/>
                  </a:lnTo>
                  <a:cubicBezTo>
                    <a:pt x="177546" y="0"/>
                    <a:pt x="188468" y="1016"/>
                    <a:pt x="199136" y="3175"/>
                  </a:cubicBezTo>
                  <a:lnTo>
                    <a:pt x="198247" y="7874"/>
                  </a:lnTo>
                  <a:lnTo>
                    <a:pt x="199136" y="3175"/>
                  </a:lnTo>
                  <a:cubicBezTo>
                    <a:pt x="209931" y="5334"/>
                    <a:pt x="220345" y="8509"/>
                    <a:pt x="230378" y="12700"/>
                  </a:cubicBezTo>
                  <a:lnTo>
                    <a:pt x="230378" y="12700"/>
                  </a:lnTo>
                  <a:lnTo>
                    <a:pt x="230378" y="12700"/>
                  </a:lnTo>
                  <a:cubicBezTo>
                    <a:pt x="240538" y="16891"/>
                    <a:pt x="250063" y="21971"/>
                    <a:pt x="259207" y="28067"/>
                  </a:cubicBezTo>
                  <a:lnTo>
                    <a:pt x="256540" y="32004"/>
                  </a:lnTo>
                  <a:lnTo>
                    <a:pt x="259207" y="28067"/>
                  </a:lnTo>
                  <a:cubicBezTo>
                    <a:pt x="268351" y="34163"/>
                    <a:pt x="276733" y="41021"/>
                    <a:pt x="284480" y="48768"/>
                  </a:cubicBezTo>
                  <a:lnTo>
                    <a:pt x="284480" y="48768"/>
                  </a:lnTo>
                  <a:lnTo>
                    <a:pt x="284480" y="48768"/>
                  </a:lnTo>
                  <a:cubicBezTo>
                    <a:pt x="292227" y="56515"/>
                    <a:pt x="299085" y="64897"/>
                    <a:pt x="305181" y="74041"/>
                  </a:cubicBezTo>
                  <a:lnTo>
                    <a:pt x="305181" y="74041"/>
                  </a:lnTo>
                  <a:lnTo>
                    <a:pt x="305181" y="74041"/>
                  </a:lnTo>
                  <a:cubicBezTo>
                    <a:pt x="311277" y="83185"/>
                    <a:pt x="316357" y="92710"/>
                    <a:pt x="320548" y="102870"/>
                  </a:cubicBezTo>
                  <a:lnTo>
                    <a:pt x="316103" y="104648"/>
                  </a:lnTo>
                  <a:lnTo>
                    <a:pt x="320548" y="102870"/>
                  </a:lnTo>
                  <a:cubicBezTo>
                    <a:pt x="324739" y="113030"/>
                    <a:pt x="327914" y="123444"/>
                    <a:pt x="330073" y="134112"/>
                  </a:cubicBezTo>
                  <a:lnTo>
                    <a:pt x="330073" y="134112"/>
                  </a:lnTo>
                  <a:lnTo>
                    <a:pt x="330073" y="134112"/>
                  </a:lnTo>
                  <a:cubicBezTo>
                    <a:pt x="332232" y="144907"/>
                    <a:pt x="333248" y="155702"/>
                    <a:pt x="333248" y="166624"/>
                  </a:cubicBezTo>
                  <a:lnTo>
                    <a:pt x="328422" y="166624"/>
                  </a:lnTo>
                  <a:lnTo>
                    <a:pt x="333248" y="166624"/>
                  </a:lnTo>
                  <a:moveTo>
                    <a:pt x="323723" y="166624"/>
                  </a:moveTo>
                  <a:cubicBezTo>
                    <a:pt x="323723" y="156337"/>
                    <a:pt x="322707" y="146050"/>
                    <a:pt x="320675" y="136017"/>
                  </a:cubicBezTo>
                  <a:lnTo>
                    <a:pt x="325374" y="135128"/>
                  </a:lnTo>
                  <a:lnTo>
                    <a:pt x="320675" y="136017"/>
                  </a:lnTo>
                  <a:cubicBezTo>
                    <a:pt x="318643" y="125857"/>
                    <a:pt x="315722" y="116078"/>
                    <a:pt x="311785" y="106553"/>
                  </a:cubicBezTo>
                  <a:lnTo>
                    <a:pt x="311785" y="106553"/>
                  </a:lnTo>
                  <a:lnTo>
                    <a:pt x="311785" y="106553"/>
                  </a:lnTo>
                  <a:cubicBezTo>
                    <a:pt x="307848" y="97028"/>
                    <a:pt x="303022" y="88011"/>
                    <a:pt x="297307" y="79375"/>
                  </a:cubicBezTo>
                  <a:lnTo>
                    <a:pt x="301244" y="76708"/>
                  </a:lnTo>
                  <a:lnTo>
                    <a:pt x="297307" y="79375"/>
                  </a:lnTo>
                  <a:cubicBezTo>
                    <a:pt x="291592" y="70739"/>
                    <a:pt x="285115" y="62865"/>
                    <a:pt x="277749" y="55499"/>
                  </a:cubicBezTo>
                  <a:lnTo>
                    <a:pt x="281178" y="52070"/>
                  </a:lnTo>
                  <a:lnTo>
                    <a:pt x="277749" y="55499"/>
                  </a:lnTo>
                  <a:cubicBezTo>
                    <a:pt x="270510" y="48260"/>
                    <a:pt x="262636" y="41783"/>
                    <a:pt x="254000" y="36068"/>
                  </a:cubicBezTo>
                  <a:cubicBezTo>
                    <a:pt x="245364" y="30353"/>
                    <a:pt x="236347" y="25400"/>
                    <a:pt x="226822" y="21463"/>
                  </a:cubicBezTo>
                  <a:lnTo>
                    <a:pt x="228600" y="17145"/>
                  </a:lnTo>
                  <a:lnTo>
                    <a:pt x="226822" y="21590"/>
                  </a:lnTo>
                  <a:cubicBezTo>
                    <a:pt x="217297" y="17653"/>
                    <a:pt x="207518" y="14605"/>
                    <a:pt x="197358" y="12700"/>
                  </a:cubicBezTo>
                  <a:lnTo>
                    <a:pt x="197358" y="12700"/>
                  </a:lnTo>
                  <a:lnTo>
                    <a:pt x="197358" y="12700"/>
                  </a:lnTo>
                  <a:cubicBezTo>
                    <a:pt x="187198" y="10668"/>
                    <a:pt x="177038" y="9652"/>
                    <a:pt x="166751" y="9652"/>
                  </a:cubicBezTo>
                  <a:cubicBezTo>
                    <a:pt x="156464" y="9652"/>
                    <a:pt x="146177" y="10668"/>
                    <a:pt x="136144" y="12700"/>
                  </a:cubicBezTo>
                  <a:cubicBezTo>
                    <a:pt x="126111" y="14732"/>
                    <a:pt x="116205" y="17653"/>
                    <a:pt x="106680" y="21590"/>
                  </a:cubicBezTo>
                  <a:lnTo>
                    <a:pt x="104902" y="17145"/>
                  </a:lnTo>
                  <a:lnTo>
                    <a:pt x="106680" y="21590"/>
                  </a:lnTo>
                  <a:cubicBezTo>
                    <a:pt x="97155" y="25527"/>
                    <a:pt x="88138" y="30353"/>
                    <a:pt x="79502" y="36068"/>
                  </a:cubicBezTo>
                  <a:cubicBezTo>
                    <a:pt x="70866" y="41783"/>
                    <a:pt x="62992" y="48260"/>
                    <a:pt x="55626" y="55626"/>
                  </a:cubicBezTo>
                  <a:lnTo>
                    <a:pt x="55626" y="55626"/>
                  </a:lnTo>
                  <a:lnTo>
                    <a:pt x="55626" y="55626"/>
                  </a:lnTo>
                  <a:cubicBezTo>
                    <a:pt x="48387" y="62865"/>
                    <a:pt x="41783" y="70866"/>
                    <a:pt x="36068" y="79502"/>
                  </a:cubicBezTo>
                  <a:lnTo>
                    <a:pt x="36068" y="79502"/>
                  </a:lnTo>
                  <a:lnTo>
                    <a:pt x="36068" y="79502"/>
                  </a:lnTo>
                  <a:cubicBezTo>
                    <a:pt x="30353" y="88138"/>
                    <a:pt x="25527" y="97155"/>
                    <a:pt x="21590" y="106680"/>
                  </a:cubicBezTo>
                  <a:lnTo>
                    <a:pt x="21590" y="106680"/>
                  </a:lnTo>
                  <a:lnTo>
                    <a:pt x="21590" y="106680"/>
                  </a:lnTo>
                  <a:cubicBezTo>
                    <a:pt x="17653" y="116205"/>
                    <a:pt x="14605" y="125984"/>
                    <a:pt x="12700" y="136144"/>
                  </a:cubicBezTo>
                  <a:lnTo>
                    <a:pt x="8001" y="135255"/>
                  </a:lnTo>
                  <a:lnTo>
                    <a:pt x="12700" y="136144"/>
                  </a:lnTo>
                  <a:cubicBezTo>
                    <a:pt x="10668" y="146304"/>
                    <a:pt x="9652" y="156464"/>
                    <a:pt x="9652" y="166751"/>
                  </a:cubicBezTo>
                  <a:cubicBezTo>
                    <a:pt x="9652" y="177038"/>
                    <a:pt x="10668" y="187325"/>
                    <a:pt x="12700" y="197358"/>
                  </a:cubicBezTo>
                  <a:lnTo>
                    <a:pt x="12700" y="197358"/>
                  </a:lnTo>
                  <a:lnTo>
                    <a:pt x="12700" y="197358"/>
                  </a:lnTo>
                  <a:cubicBezTo>
                    <a:pt x="14732" y="207518"/>
                    <a:pt x="17653" y="217297"/>
                    <a:pt x="21590" y="226822"/>
                  </a:cubicBezTo>
                  <a:lnTo>
                    <a:pt x="21590" y="226822"/>
                  </a:lnTo>
                  <a:lnTo>
                    <a:pt x="21590" y="226822"/>
                  </a:lnTo>
                  <a:cubicBezTo>
                    <a:pt x="25527" y="236347"/>
                    <a:pt x="30353" y="245364"/>
                    <a:pt x="36068" y="254000"/>
                  </a:cubicBezTo>
                  <a:lnTo>
                    <a:pt x="32131" y="256667"/>
                  </a:lnTo>
                  <a:lnTo>
                    <a:pt x="36068" y="254000"/>
                  </a:lnTo>
                  <a:cubicBezTo>
                    <a:pt x="41783" y="262636"/>
                    <a:pt x="48260" y="270510"/>
                    <a:pt x="55626" y="277876"/>
                  </a:cubicBezTo>
                  <a:lnTo>
                    <a:pt x="52197" y="281178"/>
                  </a:lnTo>
                  <a:lnTo>
                    <a:pt x="55499" y="277749"/>
                  </a:lnTo>
                  <a:cubicBezTo>
                    <a:pt x="62738" y="284988"/>
                    <a:pt x="70739" y="291592"/>
                    <a:pt x="79375" y="297307"/>
                  </a:cubicBezTo>
                  <a:lnTo>
                    <a:pt x="79375" y="297307"/>
                  </a:lnTo>
                  <a:lnTo>
                    <a:pt x="79375" y="297307"/>
                  </a:lnTo>
                  <a:cubicBezTo>
                    <a:pt x="88011" y="303022"/>
                    <a:pt x="97028" y="307848"/>
                    <a:pt x="106553" y="311785"/>
                  </a:cubicBezTo>
                  <a:lnTo>
                    <a:pt x="106553" y="311785"/>
                  </a:lnTo>
                  <a:lnTo>
                    <a:pt x="106553" y="311785"/>
                  </a:lnTo>
                  <a:cubicBezTo>
                    <a:pt x="116078" y="315722"/>
                    <a:pt x="125857" y="318770"/>
                    <a:pt x="136017" y="320675"/>
                  </a:cubicBezTo>
                  <a:lnTo>
                    <a:pt x="135128" y="325374"/>
                  </a:lnTo>
                  <a:lnTo>
                    <a:pt x="136017" y="320675"/>
                  </a:lnTo>
                  <a:cubicBezTo>
                    <a:pt x="146177" y="322707"/>
                    <a:pt x="156337" y="323723"/>
                    <a:pt x="166624" y="323723"/>
                  </a:cubicBezTo>
                  <a:cubicBezTo>
                    <a:pt x="176911" y="323723"/>
                    <a:pt x="187198" y="322707"/>
                    <a:pt x="197231" y="320675"/>
                  </a:cubicBezTo>
                  <a:lnTo>
                    <a:pt x="198120" y="325374"/>
                  </a:lnTo>
                  <a:lnTo>
                    <a:pt x="197231" y="320675"/>
                  </a:lnTo>
                  <a:cubicBezTo>
                    <a:pt x="207391" y="318643"/>
                    <a:pt x="217170" y="315722"/>
                    <a:pt x="226695" y="311785"/>
                  </a:cubicBezTo>
                  <a:lnTo>
                    <a:pt x="226695" y="311785"/>
                  </a:lnTo>
                  <a:lnTo>
                    <a:pt x="226695" y="311785"/>
                  </a:lnTo>
                  <a:cubicBezTo>
                    <a:pt x="236220" y="307848"/>
                    <a:pt x="245237" y="303022"/>
                    <a:pt x="253873" y="297307"/>
                  </a:cubicBezTo>
                  <a:lnTo>
                    <a:pt x="253873" y="297307"/>
                  </a:lnTo>
                  <a:lnTo>
                    <a:pt x="253873" y="297307"/>
                  </a:lnTo>
                  <a:cubicBezTo>
                    <a:pt x="262509" y="291592"/>
                    <a:pt x="270383" y="285115"/>
                    <a:pt x="277749" y="277749"/>
                  </a:cubicBezTo>
                  <a:lnTo>
                    <a:pt x="281051" y="281178"/>
                  </a:lnTo>
                  <a:lnTo>
                    <a:pt x="277622" y="277876"/>
                  </a:lnTo>
                  <a:cubicBezTo>
                    <a:pt x="284861" y="270510"/>
                    <a:pt x="291465" y="262636"/>
                    <a:pt x="297180" y="254000"/>
                  </a:cubicBezTo>
                  <a:lnTo>
                    <a:pt x="301117" y="256667"/>
                  </a:lnTo>
                  <a:lnTo>
                    <a:pt x="297180" y="254000"/>
                  </a:lnTo>
                  <a:cubicBezTo>
                    <a:pt x="302895" y="245364"/>
                    <a:pt x="307721" y="236347"/>
                    <a:pt x="311658" y="226822"/>
                  </a:cubicBezTo>
                  <a:lnTo>
                    <a:pt x="311658" y="226822"/>
                  </a:lnTo>
                  <a:lnTo>
                    <a:pt x="311658" y="226822"/>
                  </a:lnTo>
                  <a:cubicBezTo>
                    <a:pt x="315595" y="217297"/>
                    <a:pt x="318643" y="207518"/>
                    <a:pt x="320548" y="197358"/>
                  </a:cubicBezTo>
                  <a:lnTo>
                    <a:pt x="320548" y="197358"/>
                  </a:lnTo>
                  <a:lnTo>
                    <a:pt x="320548" y="197358"/>
                  </a:lnTo>
                  <a:cubicBezTo>
                    <a:pt x="322580" y="187198"/>
                    <a:pt x="323596" y="177038"/>
                    <a:pt x="323596" y="166751"/>
                  </a:cubicBezTo>
                  <a:close/>
                </a:path>
              </a:pathLst>
            </a:custGeom>
            <a:solidFill>
              <a:srgbClr val="7B8554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36572" y="3340046"/>
            <a:ext cx="460372" cy="469897"/>
            <a:chOff x="0" y="0"/>
            <a:chExt cx="460375" cy="469900"/>
          </a:xfrm>
        </p:grpSpPr>
        <p:sp>
          <p:nvSpPr>
            <p:cNvPr id="7" name="Freeform 7"/>
            <p:cNvSpPr/>
            <p:nvPr/>
          </p:nvSpPr>
          <p:spPr>
            <a:xfrm>
              <a:off x="68326" y="68199"/>
              <a:ext cx="323850" cy="333502"/>
            </a:xfrm>
            <a:custGeom>
              <a:avLst/>
              <a:gdLst/>
              <a:ahLst/>
              <a:cxnLst/>
              <a:rect l="l" t="t" r="r" b="b"/>
              <a:pathLst>
                <a:path w="323850" h="333502">
                  <a:moveTo>
                    <a:pt x="0" y="171577"/>
                  </a:moveTo>
                  <a:lnTo>
                    <a:pt x="0" y="162052"/>
                  </a:lnTo>
                  <a:cubicBezTo>
                    <a:pt x="0" y="151384"/>
                    <a:pt x="1016" y="140843"/>
                    <a:pt x="3048" y="130429"/>
                  </a:cubicBezTo>
                  <a:cubicBezTo>
                    <a:pt x="5080" y="120015"/>
                    <a:pt x="8255" y="109855"/>
                    <a:pt x="12319" y="100076"/>
                  </a:cubicBezTo>
                  <a:cubicBezTo>
                    <a:pt x="16383" y="90297"/>
                    <a:pt x="21336" y="80899"/>
                    <a:pt x="27305" y="72009"/>
                  </a:cubicBezTo>
                  <a:cubicBezTo>
                    <a:pt x="33274" y="63119"/>
                    <a:pt x="39878" y="54991"/>
                    <a:pt x="47498" y="47498"/>
                  </a:cubicBezTo>
                  <a:cubicBezTo>
                    <a:pt x="55118" y="40005"/>
                    <a:pt x="63246" y="33274"/>
                    <a:pt x="72009" y="27305"/>
                  </a:cubicBezTo>
                  <a:cubicBezTo>
                    <a:pt x="80772" y="21336"/>
                    <a:pt x="90170" y="16383"/>
                    <a:pt x="99949" y="12319"/>
                  </a:cubicBezTo>
                  <a:cubicBezTo>
                    <a:pt x="109728" y="8255"/>
                    <a:pt x="119888" y="5207"/>
                    <a:pt x="130302" y="3048"/>
                  </a:cubicBezTo>
                  <a:cubicBezTo>
                    <a:pt x="140716" y="889"/>
                    <a:pt x="151257" y="0"/>
                    <a:pt x="161925" y="0"/>
                  </a:cubicBezTo>
                  <a:cubicBezTo>
                    <a:pt x="172593" y="0"/>
                    <a:pt x="183134" y="1016"/>
                    <a:pt x="193548" y="3048"/>
                  </a:cubicBezTo>
                  <a:cubicBezTo>
                    <a:pt x="203962" y="5080"/>
                    <a:pt x="214122" y="8128"/>
                    <a:pt x="223901" y="12319"/>
                  </a:cubicBezTo>
                  <a:cubicBezTo>
                    <a:pt x="233680" y="16510"/>
                    <a:pt x="243078" y="21336"/>
                    <a:pt x="251841" y="27305"/>
                  </a:cubicBezTo>
                  <a:cubicBezTo>
                    <a:pt x="260604" y="33274"/>
                    <a:pt x="268859" y="39878"/>
                    <a:pt x="276352" y="47498"/>
                  </a:cubicBezTo>
                  <a:cubicBezTo>
                    <a:pt x="283845" y="55118"/>
                    <a:pt x="290576" y="63246"/>
                    <a:pt x="296545" y="72009"/>
                  </a:cubicBezTo>
                  <a:cubicBezTo>
                    <a:pt x="302514" y="80772"/>
                    <a:pt x="307467" y="90170"/>
                    <a:pt x="311531" y="100076"/>
                  </a:cubicBezTo>
                  <a:cubicBezTo>
                    <a:pt x="315595" y="109982"/>
                    <a:pt x="318643" y="120015"/>
                    <a:pt x="320802" y="130429"/>
                  </a:cubicBezTo>
                  <a:cubicBezTo>
                    <a:pt x="322961" y="140843"/>
                    <a:pt x="323850" y="151384"/>
                    <a:pt x="323850" y="162052"/>
                  </a:cubicBezTo>
                  <a:lnTo>
                    <a:pt x="323850" y="171577"/>
                  </a:lnTo>
                  <a:cubicBezTo>
                    <a:pt x="323850" y="182245"/>
                    <a:pt x="322834" y="192786"/>
                    <a:pt x="320802" y="203200"/>
                  </a:cubicBezTo>
                  <a:cubicBezTo>
                    <a:pt x="318770" y="213614"/>
                    <a:pt x="315595" y="223774"/>
                    <a:pt x="311531" y="233553"/>
                  </a:cubicBezTo>
                  <a:cubicBezTo>
                    <a:pt x="307467" y="243332"/>
                    <a:pt x="302514" y="252730"/>
                    <a:pt x="296545" y="261620"/>
                  </a:cubicBezTo>
                  <a:cubicBezTo>
                    <a:pt x="290576" y="270510"/>
                    <a:pt x="283972" y="278638"/>
                    <a:pt x="276352" y="286131"/>
                  </a:cubicBezTo>
                  <a:cubicBezTo>
                    <a:pt x="268732" y="293624"/>
                    <a:pt x="260604" y="300355"/>
                    <a:pt x="251841" y="306197"/>
                  </a:cubicBezTo>
                  <a:cubicBezTo>
                    <a:pt x="243078" y="312039"/>
                    <a:pt x="233680" y="317119"/>
                    <a:pt x="223901" y="321183"/>
                  </a:cubicBezTo>
                  <a:cubicBezTo>
                    <a:pt x="214122" y="325247"/>
                    <a:pt x="203962" y="328295"/>
                    <a:pt x="193548" y="330454"/>
                  </a:cubicBezTo>
                  <a:cubicBezTo>
                    <a:pt x="183134" y="332613"/>
                    <a:pt x="172593" y="333502"/>
                    <a:pt x="161925" y="333502"/>
                  </a:cubicBezTo>
                  <a:cubicBezTo>
                    <a:pt x="151257" y="333502"/>
                    <a:pt x="140716" y="332486"/>
                    <a:pt x="130302" y="330454"/>
                  </a:cubicBezTo>
                  <a:cubicBezTo>
                    <a:pt x="119888" y="328422"/>
                    <a:pt x="109728" y="325374"/>
                    <a:pt x="99949" y="321183"/>
                  </a:cubicBezTo>
                  <a:cubicBezTo>
                    <a:pt x="90170" y="316992"/>
                    <a:pt x="80772" y="312166"/>
                    <a:pt x="72009" y="306197"/>
                  </a:cubicBezTo>
                  <a:cubicBezTo>
                    <a:pt x="63246" y="300228"/>
                    <a:pt x="54991" y="293624"/>
                    <a:pt x="47498" y="286131"/>
                  </a:cubicBezTo>
                  <a:cubicBezTo>
                    <a:pt x="40005" y="278638"/>
                    <a:pt x="33274" y="270383"/>
                    <a:pt x="27305" y="261620"/>
                  </a:cubicBezTo>
                  <a:cubicBezTo>
                    <a:pt x="21336" y="252857"/>
                    <a:pt x="16383" y="243459"/>
                    <a:pt x="12319" y="233553"/>
                  </a:cubicBezTo>
                  <a:cubicBezTo>
                    <a:pt x="8255" y="223647"/>
                    <a:pt x="5207" y="213614"/>
                    <a:pt x="3048" y="203200"/>
                  </a:cubicBezTo>
                  <a:cubicBezTo>
                    <a:pt x="889" y="192786"/>
                    <a:pt x="0" y="182245"/>
                    <a:pt x="0" y="171577"/>
                  </a:cubicBezTo>
                </a:path>
              </a:pathLst>
            </a:custGeom>
            <a:solidFill>
              <a:srgbClr val="83792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333248" cy="342900"/>
            </a:xfrm>
            <a:custGeom>
              <a:avLst/>
              <a:gdLst/>
              <a:ahLst/>
              <a:cxnLst/>
              <a:rect l="l" t="t" r="r" b="b"/>
              <a:pathLst>
                <a:path w="333248" h="342900">
                  <a:moveTo>
                    <a:pt x="0" y="176276"/>
                  </a:moveTo>
                  <a:lnTo>
                    <a:pt x="0" y="166751"/>
                  </a:lnTo>
                  <a:lnTo>
                    <a:pt x="4826" y="166751"/>
                  </a:lnTo>
                  <a:lnTo>
                    <a:pt x="0" y="166751"/>
                  </a:lnTo>
                  <a:cubicBezTo>
                    <a:pt x="0" y="155829"/>
                    <a:pt x="1016" y="144907"/>
                    <a:pt x="3175" y="134239"/>
                  </a:cubicBezTo>
                  <a:lnTo>
                    <a:pt x="3175" y="134239"/>
                  </a:lnTo>
                  <a:lnTo>
                    <a:pt x="3175" y="134239"/>
                  </a:lnTo>
                  <a:cubicBezTo>
                    <a:pt x="5334" y="123444"/>
                    <a:pt x="8509" y="113030"/>
                    <a:pt x="12700" y="102997"/>
                  </a:cubicBezTo>
                  <a:lnTo>
                    <a:pt x="17145" y="104775"/>
                  </a:lnTo>
                  <a:lnTo>
                    <a:pt x="12700" y="102870"/>
                  </a:lnTo>
                  <a:cubicBezTo>
                    <a:pt x="16891" y="92710"/>
                    <a:pt x="21971" y="83185"/>
                    <a:pt x="28067" y="74041"/>
                  </a:cubicBezTo>
                  <a:lnTo>
                    <a:pt x="32004" y="76708"/>
                  </a:lnTo>
                  <a:lnTo>
                    <a:pt x="28067" y="74041"/>
                  </a:lnTo>
                  <a:cubicBezTo>
                    <a:pt x="34163" y="64897"/>
                    <a:pt x="41021" y="56515"/>
                    <a:pt x="48768" y="48768"/>
                  </a:cubicBezTo>
                  <a:lnTo>
                    <a:pt x="52197" y="52197"/>
                  </a:lnTo>
                  <a:lnTo>
                    <a:pt x="48768" y="48768"/>
                  </a:lnTo>
                  <a:cubicBezTo>
                    <a:pt x="56515" y="41021"/>
                    <a:pt x="64897" y="34163"/>
                    <a:pt x="74041" y="28067"/>
                  </a:cubicBezTo>
                  <a:lnTo>
                    <a:pt x="76708" y="32004"/>
                  </a:lnTo>
                  <a:lnTo>
                    <a:pt x="74041" y="28067"/>
                  </a:lnTo>
                  <a:cubicBezTo>
                    <a:pt x="83185" y="21971"/>
                    <a:pt x="92710" y="16891"/>
                    <a:pt x="102870" y="12700"/>
                  </a:cubicBezTo>
                  <a:lnTo>
                    <a:pt x="102870" y="12700"/>
                  </a:lnTo>
                  <a:lnTo>
                    <a:pt x="102870" y="12700"/>
                  </a:lnTo>
                  <a:cubicBezTo>
                    <a:pt x="113030" y="8509"/>
                    <a:pt x="123444" y="5334"/>
                    <a:pt x="134112" y="3175"/>
                  </a:cubicBezTo>
                  <a:lnTo>
                    <a:pt x="135001" y="7874"/>
                  </a:lnTo>
                  <a:lnTo>
                    <a:pt x="134112" y="3175"/>
                  </a:lnTo>
                  <a:cubicBezTo>
                    <a:pt x="144907" y="1016"/>
                    <a:pt x="155702" y="0"/>
                    <a:pt x="166624" y="0"/>
                  </a:cubicBezTo>
                  <a:lnTo>
                    <a:pt x="166624" y="4826"/>
                  </a:lnTo>
                  <a:lnTo>
                    <a:pt x="166624" y="0"/>
                  </a:lnTo>
                  <a:cubicBezTo>
                    <a:pt x="177546" y="0"/>
                    <a:pt x="188468" y="1016"/>
                    <a:pt x="199136" y="3175"/>
                  </a:cubicBezTo>
                  <a:lnTo>
                    <a:pt x="198247" y="7874"/>
                  </a:lnTo>
                  <a:lnTo>
                    <a:pt x="199136" y="3175"/>
                  </a:lnTo>
                  <a:cubicBezTo>
                    <a:pt x="209931" y="5334"/>
                    <a:pt x="220345" y="8509"/>
                    <a:pt x="230378" y="12700"/>
                  </a:cubicBezTo>
                  <a:lnTo>
                    <a:pt x="230378" y="12700"/>
                  </a:lnTo>
                  <a:lnTo>
                    <a:pt x="230378" y="12700"/>
                  </a:lnTo>
                  <a:cubicBezTo>
                    <a:pt x="240538" y="16891"/>
                    <a:pt x="250063" y="21971"/>
                    <a:pt x="259207" y="28067"/>
                  </a:cubicBezTo>
                  <a:lnTo>
                    <a:pt x="256540" y="32004"/>
                  </a:lnTo>
                  <a:lnTo>
                    <a:pt x="259207" y="28067"/>
                  </a:lnTo>
                  <a:cubicBezTo>
                    <a:pt x="268351" y="34163"/>
                    <a:pt x="276733" y="41021"/>
                    <a:pt x="284480" y="48768"/>
                  </a:cubicBezTo>
                  <a:lnTo>
                    <a:pt x="284480" y="48768"/>
                  </a:lnTo>
                  <a:lnTo>
                    <a:pt x="284480" y="48768"/>
                  </a:lnTo>
                  <a:cubicBezTo>
                    <a:pt x="292227" y="56515"/>
                    <a:pt x="299085" y="64897"/>
                    <a:pt x="305181" y="74041"/>
                  </a:cubicBezTo>
                  <a:lnTo>
                    <a:pt x="305181" y="74041"/>
                  </a:lnTo>
                  <a:lnTo>
                    <a:pt x="305181" y="74041"/>
                  </a:lnTo>
                  <a:cubicBezTo>
                    <a:pt x="311277" y="83185"/>
                    <a:pt x="316357" y="92710"/>
                    <a:pt x="320548" y="102870"/>
                  </a:cubicBezTo>
                  <a:lnTo>
                    <a:pt x="316103" y="104648"/>
                  </a:lnTo>
                  <a:lnTo>
                    <a:pt x="320548" y="102870"/>
                  </a:lnTo>
                  <a:cubicBezTo>
                    <a:pt x="324739" y="113030"/>
                    <a:pt x="327914" y="123444"/>
                    <a:pt x="330073" y="134112"/>
                  </a:cubicBezTo>
                  <a:lnTo>
                    <a:pt x="330073" y="134112"/>
                  </a:lnTo>
                  <a:lnTo>
                    <a:pt x="330073" y="134112"/>
                  </a:lnTo>
                  <a:cubicBezTo>
                    <a:pt x="332232" y="144907"/>
                    <a:pt x="333248" y="155702"/>
                    <a:pt x="333248" y="166624"/>
                  </a:cubicBezTo>
                  <a:lnTo>
                    <a:pt x="328422" y="166624"/>
                  </a:lnTo>
                  <a:lnTo>
                    <a:pt x="333248" y="166624"/>
                  </a:lnTo>
                  <a:lnTo>
                    <a:pt x="333248" y="176149"/>
                  </a:lnTo>
                  <a:lnTo>
                    <a:pt x="328422" y="176149"/>
                  </a:lnTo>
                  <a:lnTo>
                    <a:pt x="333248" y="176149"/>
                  </a:lnTo>
                  <a:cubicBezTo>
                    <a:pt x="333248" y="187071"/>
                    <a:pt x="332232" y="197993"/>
                    <a:pt x="330073" y="208661"/>
                  </a:cubicBezTo>
                  <a:lnTo>
                    <a:pt x="325374" y="207772"/>
                  </a:lnTo>
                  <a:lnTo>
                    <a:pt x="330073" y="208661"/>
                  </a:lnTo>
                  <a:cubicBezTo>
                    <a:pt x="327914" y="219456"/>
                    <a:pt x="324739" y="229870"/>
                    <a:pt x="320548" y="239903"/>
                  </a:cubicBezTo>
                  <a:lnTo>
                    <a:pt x="316103" y="238125"/>
                  </a:lnTo>
                  <a:lnTo>
                    <a:pt x="320548" y="239903"/>
                  </a:lnTo>
                  <a:cubicBezTo>
                    <a:pt x="316357" y="250063"/>
                    <a:pt x="311277" y="259588"/>
                    <a:pt x="305181" y="268732"/>
                  </a:cubicBezTo>
                  <a:lnTo>
                    <a:pt x="305181" y="268732"/>
                  </a:lnTo>
                  <a:lnTo>
                    <a:pt x="305181" y="268732"/>
                  </a:lnTo>
                  <a:cubicBezTo>
                    <a:pt x="299085" y="277876"/>
                    <a:pt x="292227" y="286258"/>
                    <a:pt x="284480" y="294005"/>
                  </a:cubicBezTo>
                  <a:lnTo>
                    <a:pt x="284480" y="294005"/>
                  </a:lnTo>
                  <a:lnTo>
                    <a:pt x="284480" y="294005"/>
                  </a:lnTo>
                  <a:cubicBezTo>
                    <a:pt x="276733" y="301752"/>
                    <a:pt x="268351" y="308610"/>
                    <a:pt x="259207" y="314706"/>
                  </a:cubicBezTo>
                  <a:lnTo>
                    <a:pt x="256540" y="310769"/>
                  </a:lnTo>
                  <a:lnTo>
                    <a:pt x="259207" y="314706"/>
                  </a:lnTo>
                  <a:cubicBezTo>
                    <a:pt x="250063" y="320802"/>
                    <a:pt x="240538" y="325882"/>
                    <a:pt x="230378" y="330073"/>
                  </a:cubicBezTo>
                  <a:lnTo>
                    <a:pt x="228600" y="325755"/>
                  </a:lnTo>
                  <a:lnTo>
                    <a:pt x="230378" y="330200"/>
                  </a:lnTo>
                  <a:cubicBezTo>
                    <a:pt x="220218" y="334391"/>
                    <a:pt x="209804" y="337566"/>
                    <a:pt x="199136" y="339725"/>
                  </a:cubicBezTo>
                  <a:lnTo>
                    <a:pt x="199136" y="339725"/>
                  </a:lnTo>
                  <a:lnTo>
                    <a:pt x="199136" y="339725"/>
                  </a:lnTo>
                  <a:cubicBezTo>
                    <a:pt x="188468" y="341884"/>
                    <a:pt x="177546" y="342900"/>
                    <a:pt x="166624" y="342900"/>
                  </a:cubicBezTo>
                  <a:lnTo>
                    <a:pt x="166624" y="338074"/>
                  </a:lnTo>
                  <a:lnTo>
                    <a:pt x="166624" y="342900"/>
                  </a:lnTo>
                  <a:cubicBezTo>
                    <a:pt x="155702" y="342900"/>
                    <a:pt x="144780" y="341884"/>
                    <a:pt x="134112" y="339725"/>
                  </a:cubicBezTo>
                  <a:lnTo>
                    <a:pt x="134112" y="339725"/>
                  </a:lnTo>
                  <a:lnTo>
                    <a:pt x="134112" y="339725"/>
                  </a:lnTo>
                  <a:cubicBezTo>
                    <a:pt x="123317" y="337566"/>
                    <a:pt x="112903" y="334391"/>
                    <a:pt x="102870" y="330200"/>
                  </a:cubicBezTo>
                  <a:lnTo>
                    <a:pt x="104648" y="325755"/>
                  </a:lnTo>
                  <a:lnTo>
                    <a:pt x="102870" y="330200"/>
                  </a:lnTo>
                  <a:cubicBezTo>
                    <a:pt x="92710" y="326009"/>
                    <a:pt x="83185" y="320929"/>
                    <a:pt x="74041" y="314833"/>
                  </a:cubicBezTo>
                  <a:lnTo>
                    <a:pt x="76708" y="310896"/>
                  </a:lnTo>
                  <a:lnTo>
                    <a:pt x="74041" y="314833"/>
                  </a:lnTo>
                  <a:cubicBezTo>
                    <a:pt x="64897" y="308737"/>
                    <a:pt x="56515" y="301879"/>
                    <a:pt x="48768" y="294132"/>
                  </a:cubicBezTo>
                  <a:lnTo>
                    <a:pt x="48768" y="294132"/>
                  </a:lnTo>
                  <a:lnTo>
                    <a:pt x="48768" y="294132"/>
                  </a:lnTo>
                  <a:cubicBezTo>
                    <a:pt x="41021" y="286385"/>
                    <a:pt x="34163" y="278003"/>
                    <a:pt x="28067" y="268859"/>
                  </a:cubicBezTo>
                  <a:lnTo>
                    <a:pt x="28067" y="268859"/>
                  </a:lnTo>
                  <a:lnTo>
                    <a:pt x="28067" y="268859"/>
                  </a:lnTo>
                  <a:cubicBezTo>
                    <a:pt x="21971" y="259715"/>
                    <a:pt x="16891" y="250190"/>
                    <a:pt x="12700" y="240030"/>
                  </a:cubicBezTo>
                  <a:lnTo>
                    <a:pt x="17145" y="238252"/>
                  </a:lnTo>
                  <a:lnTo>
                    <a:pt x="12700" y="240030"/>
                  </a:lnTo>
                  <a:cubicBezTo>
                    <a:pt x="8509" y="229870"/>
                    <a:pt x="5334" y="219456"/>
                    <a:pt x="3175" y="208788"/>
                  </a:cubicBezTo>
                  <a:lnTo>
                    <a:pt x="7874" y="207899"/>
                  </a:lnTo>
                  <a:lnTo>
                    <a:pt x="3175" y="208788"/>
                  </a:lnTo>
                  <a:cubicBezTo>
                    <a:pt x="1016" y="197993"/>
                    <a:pt x="0" y="187198"/>
                    <a:pt x="0" y="176276"/>
                  </a:cubicBezTo>
                  <a:lnTo>
                    <a:pt x="4826" y="176276"/>
                  </a:lnTo>
                  <a:lnTo>
                    <a:pt x="0" y="176276"/>
                  </a:lnTo>
                  <a:moveTo>
                    <a:pt x="9525" y="176276"/>
                  </a:moveTo>
                  <a:cubicBezTo>
                    <a:pt x="9525" y="186563"/>
                    <a:pt x="10541" y="196850"/>
                    <a:pt x="12573" y="206883"/>
                  </a:cubicBezTo>
                  <a:lnTo>
                    <a:pt x="12573" y="206883"/>
                  </a:lnTo>
                  <a:lnTo>
                    <a:pt x="12573" y="206883"/>
                  </a:lnTo>
                  <a:cubicBezTo>
                    <a:pt x="14605" y="217043"/>
                    <a:pt x="17526" y="226822"/>
                    <a:pt x="21463" y="236347"/>
                  </a:cubicBezTo>
                  <a:lnTo>
                    <a:pt x="21463" y="236347"/>
                  </a:lnTo>
                  <a:lnTo>
                    <a:pt x="21463" y="236347"/>
                  </a:lnTo>
                  <a:cubicBezTo>
                    <a:pt x="25400" y="245872"/>
                    <a:pt x="30226" y="254889"/>
                    <a:pt x="35941" y="263525"/>
                  </a:cubicBezTo>
                  <a:lnTo>
                    <a:pt x="32004" y="266192"/>
                  </a:lnTo>
                  <a:lnTo>
                    <a:pt x="35941" y="263525"/>
                  </a:lnTo>
                  <a:cubicBezTo>
                    <a:pt x="41656" y="272161"/>
                    <a:pt x="48133" y="280035"/>
                    <a:pt x="55499" y="287401"/>
                  </a:cubicBezTo>
                  <a:lnTo>
                    <a:pt x="52070" y="290703"/>
                  </a:lnTo>
                  <a:lnTo>
                    <a:pt x="55372" y="287274"/>
                  </a:lnTo>
                  <a:cubicBezTo>
                    <a:pt x="62611" y="294513"/>
                    <a:pt x="70612" y="301117"/>
                    <a:pt x="79248" y="306832"/>
                  </a:cubicBezTo>
                  <a:lnTo>
                    <a:pt x="79248" y="306832"/>
                  </a:lnTo>
                  <a:lnTo>
                    <a:pt x="79248" y="306832"/>
                  </a:lnTo>
                  <a:cubicBezTo>
                    <a:pt x="87884" y="312547"/>
                    <a:pt x="96901" y="317373"/>
                    <a:pt x="106426" y="321310"/>
                  </a:cubicBezTo>
                  <a:lnTo>
                    <a:pt x="106426" y="321310"/>
                  </a:lnTo>
                  <a:lnTo>
                    <a:pt x="106426" y="321310"/>
                  </a:lnTo>
                  <a:cubicBezTo>
                    <a:pt x="115951" y="325247"/>
                    <a:pt x="125730" y="328295"/>
                    <a:pt x="135890" y="330200"/>
                  </a:cubicBezTo>
                  <a:lnTo>
                    <a:pt x="135001" y="334899"/>
                  </a:lnTo>
                  <a:lnTo>
                    <a:pt x="135890" y="330200"/>
                  </a:lnTo>
                  <a:cubicBezTo>
                    <a:pt x="146050" y="332232"/>
                    <a:pt x="156210" y="333248"/>
                    <a:pt x="166497" y="333248"/>
                  </a:cubicBezTo>
                  <a:cubicBezTo>
                    <a:pt x="176784" y="333248"/>
                    <a:pt x="187071" y="332232"/>
                    <a:pt x="197104" y="330200"/>
                  </a:cubicBezTo>
                  <a:lnTo>
                    <a:pt x="197993" y="334899"/>
                  </a:lnTo>
                  <a:lnTo>
                    <a:pt x="197104" y="330200"/>
                  </a:lnTo>
                  <a:cubicBezTo>
                    <a:pt x="207264" y="328168"/>
                    <a:pt x="217043" y="325247"/>
                    <a:pt x="226568" y="321310"/>
                  </a:cubicBezTo>
                  <a:lnTo>
                    <a:pt x="226568" y="321310"/>
                  </a:lnTo>
                  <a:lnTo>
                    <a:pt x="226568" y="321310"/>
                  </a:lnTo>
                  <a:cubicBezTo>
                    <a:pt x="236093" y="317373"/>
                    <a:pt x="245110" y="312547"/>
                    <a:pt x="253746" y="306832"/>
                  </a:cubicBezTo>
                  <a:lnTo>
                    <a:pt x="253746" y="306832"/>
                  </a:lnTo>
                  <a:lnTo>
                    <a:pt x="253746" y="306832"/>
                  </a:lnTo>
                  <a:cubicBezTo>
                    <a:pt x="262382" y="301117"/>
                    <a:pt x="270256" y="294640"/>
                    <a:pt x="277622" y="287274"/>
                  </a:cubicBezTo>
                  <a:lnTo>
                    <a:pt x="280924" y="290703"/>
                  </a:lnTo>
                  <a:lnTo>
                    <a:pt x="277495" y="287401"/>
                  </a:lnTo>
                  <a:cubicBezTo>
                    <a:pt x="284734" y="280035"/>
                    <a:pt x="291338" y="272161"/>
                    <a:pt x="297053" y="263525"/>
                  </a:cubicBezTo>
                  <a:lnTo>
                    <a:pt x="300990" y="266192"/>
                  </a:lnTo>
                  <a:lnTo>
                    <a:pt x="297053" y="263525"/>
                  </a:lnTo>
                  <a:cubicBezTo>
                    <a:pt x="302768" y="254889"/>
                    <a:pt x="307594" y="245872"/>
                    <a:pt x="311531" y="236347"/>
                  </a:cubicBezTo>
                  <a:lnTo>
                    <a:pt x="311531" y="236347"/>
                  </a:lnTo>
                  <a:lnTo>
                    <a:pt x="311531" y="236347"/>
                  </a:lnTo>
                  <a:cubicBezTo>
                    <a:pt x="315468" y="226822"/>
                    <a:pt x="318516" y="217043"/>
                    <a:pt x="320421" y="206883"/>
                  </a:cubicBezTo>
                  <a:lnTo>
                    <a:pt x="320421" y="206883"/>
                  </a:lnTo>
                  <a:lnTo>
                    <a:pt x="320421" y="206883"/>
                  </a:lnTo>
                  <a:cubicBezTo>
                    <a:pt x="322453" y="196723"/>
                    <a:pt x="323469" y="186563"/>
                    <a:pt x="323469" y="176276"/>
                  </a:cubicBezTo>
                  <a:lnTo>
                    <a:pt x="323469" y="166751"/>
                  </a:lnTo>
                  <a:cubicBezTo>
                    <a:pt x="323469" y="156464"/>
                    <a:pt x="322453" y="146177"/>
                    <a:pt x="320421" y="136144"/>
                  </a:cubicBezTo>
                  <a:lnTo>
                    <a:pt x="325120" y="135255"/>
                  </a:lnTo>
                  <a:lnTo>
                    <a:pt x="320421" y="136144"/>
                  </a:lnTo>
                  <a:cubicBezTo>
                    <a:pt x="318389" y="125984"/>
                    <a:pt x="315468" y="116205"/>
                    <a:pt x="311531" y="106680"/>
                  </a:cubicBezTo>
                  <a:lnTo>
                    <a:pt x="311531" y="106680"/>
                  </a:lnTo>
                  <a:lnTo>
                    <a:pt x="311531" y="106680"/>
                  </a:lnTo>
                  <a:cubicBezTo>
                    <a:pt x="307594" y="97155"/>
                    <a:pt x="302768" y="88138"/>
                    <a:pt x="297053" y="79502"/>
                  </a:cubicBezTo>
                  <a:lnTo>
                    <a:pt x="300990" y="76835"/>
                  </a:lnTo>
                  <a:lnTo>
                    <a:pt x="297053" y="79502"/>
                  </a:lnTo>
                  <a:cubicBezTo>
                    <a:pt x="291338" y="70866"/>
                    <a:pt x="284861" y="62992"/>
                    <a:pt x="277495" y="55626"/>
                  </a:cubicBezTo>
                  <a:lnTo>
                    <a:pt x="280924" y="52197"/>
                  </a:lnTo>
                  <a:lnTo>
                    <a:pt x="277495" y="55626"/>
                  </a:lnTo>
                  <a:cubicBezTo>
                    <a:pt x="270510" y="48260"/>
                    <a:pt x="262636" y="41783"/>
                    <a:pt x="254000" y="36068"/>
                  </a:cubicBezTo>
                  <a:cubicBezTo>
                    <a:pt x="245364" y="30353"/>
                    <a:pt x="236347" y="25400"/>
                    <a:pt x="226822" y="21463"/>
                  </a:cubicBezTo>
                  <a:lnTo>
                    <a:pt x="228600" y="17145"/>
                  </a:lnTo>
                  <a:lnTo>
                    <a:pt x="226822" y="21590"/>
                  </a:lnTo>
                  <a:cubicBezTo>
                    <a:pt x="217297" y="17653"/>
                    <a:pt x="207518" y="14605"/>
                    <a:pt x="197358" y="12700"/>
                  </a:cubicBezTo>
                  <a:lnTo>
                    <a:pt x="197358" y="12700"/>
                  </a:lnTo>
                  <a:lnTo>
                    <a:pt x="197358" y="12700"/>
                  </a:lnTo>
                  <a:cubicBezTo>
                    <a:pt x="187198" y="10668"/>
                    <a:pt x="177038" y="9652"/>
                    <a:pt x="166751" y="9652"/>
                  </a:cubicBezTo>
                  <a:cubicBezTo>
                    <a:pt x="156464" y="9652"/>
                    <a:pt x="146177" y="10668"/>
                    <a:pt x="136144" y="12700"/>
                  </a:cubicBezTo>
                  <a:cubicBezTo>
                    <a:pt x="126111" y="14732"/>
                    <a:pt x="116205" y="17653"/>
                    <a:pt x="106680" y="21590"/>
                  </a:cubicBezTo>
                  <a:lnTo>
                    <a:pt x="104902" y="17145"/>
                  </a:lnTo>
                  <a:lnTo>
                    <a:pt x="106680" y="21590"/>
                  </a:lnTo>
                  <a:cubicBezTo>
                    <a:pt x="97155" y="25527"/>
                    <a:pt x="88138" y="30353"/>
                    <a:pt x="79502" y="36068"/>
                  </a:cubicBezTo>
                  <a:cubicBezTo>
                    <a:pt x="70866" y="41783"/>
                    <a:pt x="62992" y="48260"/>
                    <a:pt x="55626" y="55626"/>
                  </a:cubicBezTo>
                  <a:lnTo>
                    <a:pt x="55626" y="55626"/>
                  </a:lnTo>
                  <a:lnTo>
                    <a:pt x="55626" y="55626"/>
                  </a:lnTo>
                  <a:cubicBezTo>
                    <a:pt x="48387" y="62865"/>
                    <a:pt x="41783" y="70866"/>
                    <a:pt x="36068" y="79502"/>
                  </a:cubicBezTo>
                  <a:lnTo>
                    <a:pt x="36068" y="79502"/>
                  </a:lnTo>
                  <a:lnTo>
                    <a:pt x="36068" y="79502"/>
                  </a:lnTo>
                  <a:cubicBezTo>
                    <a:pt x="30353" y="88138"/>
                    <a:pt x="25527" y="97155"/>
                    <a:pt x="21590" y="106680"/>
                  </a:cubicBezTo>
                  <a:lnTo>
                    <a:pt x="21590" y="106680"/>
                  </a:lnTo>
                  <a:lnTo>
                    <a:pt x="21590" y="106680"/>
                  </a:lnTo>
                  <a:cubicBezTo>
                    <a:pt x="17653" y="116205"/>
                    <a:pt x="14605" y="125984"/>
                    <a:pt x="12700" y="136144"/>
                  </a:cubicBezTo>
                  <a:lnTo>
                    <a:pt x="8001" y="135255"/>
                  </a:lnTo>
                  <a:lnTo>
                    <a:pt x="12700" y="136144"/>
                  </a:lnTo>
                  <a:cubicBezTo>
                    <a:pt x="10668" y="146304"/>
                    <a:pt x="9652" y="156464"/>
                    <a:pt x="9652" y="166751"/>
                  </a:cubicBezTo>
                  <a:lnTo>
                    <a:pt x="9652" y="176276"/>
                  </a:lnTo>
                  <a:close/>
                </a:path>
              </a:pathLst>
            </a:custGeom>
            <a:solidFill>
              <a:srgbClr val="9C9247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536572" y="4492571"/>
            <a:ext cx="460372" cy="469897"/>
            <a:chOff x="0" y="0"/>
            <a:chExt cx="460375" cy="469900"/>
          </a:xfrm>
        </p:grpSpPr>
        <p:sp>
          <p:nvSpPr>
            <p:cNvPr id="10" name="Freeform 10"/>
            <p:cNvSpPr/>
            <p:nvPr/>
          </p:nvSpPr>
          <p:spPr>
            <a:xfrm>
              <a:off x="68326" y="68580"/>
              <a:ext cx="323850" cy="333121"/>
            </a:xfrm>
            <a:custGeom>
              <a:avLst/>
              <a:gdLst/>
              <a:ahLst/>
              <a:cxnLst/>
              <a:rect l="l" t="t" r="r" b="b"/>
              <a:pathLst>
                <a:path w="323850" h="333121">
                  <a:moveTo>
                    <a:pt x="0" y="171196"/>
                  </a:moveTo>
                  <a:lnTo>
                    <a:pt x="0" y="161671"/>
                  </a:lnTo>
                  <a:cubicBezTo>
                    <a:pt x="0" y="151003"/>
                    <a:pt x="1016" y="140462"/>
                    <a:pt x="3048" y="130048"/>
                  </a:cubicBezTo>
                  <a:cubicBezTo>
                    <a:pt x="5080" y="119634"/>
                    <a:pt x="8255" y="109474"/>
                    <a:pt x="12319" y="99695"/>
                  </a:cubicBezTo>
                  <a:cubicBezTo>
                    <a:pt x="16383" y="89916"/>
                    <a:pt x="21336" y="80518"/>
                    <a:pt x="27305" y="71755"/>
                  </a:cubicBezTo>
                  <a:cubicBezTo>
                    <a:pt x="33274" y="62992"/>
                    <a:pt x="39878" y="54737"/>
                    <a:pt x="47498" y="47244"/>
                  </a:cubicBezTo>
                  <a:cubicBezTo>
                    <a:pt x="55118" y="39751"/>
                    <a:pt x="63246" y="33020"/>
                    <a:pt x="72009" y="27178"/>
                  </a:cubicBezTo>
                  <a:cubicBezTo>
                    <a:pt x="80772" y="21336"/>
                    <a:pt x="90170" y="16256"/>
                    <a:pt x="99949" y="12192"/>
                  </a:cubicBezTo>
                  <a:cubicBezTo>
                    <a:pt x="109728" y="8128"/>
                    <a:pt x="119888" y="5080"/>
                    <a:pt x="130302" y="3048"/>
                  </a:cubicBezTo>
                  <a:cubicBezTo>
                    <a:pt x="140716" y="1016"/>
                    <a:pt x="151257" y="0"/>
                    <a:pt x="161925" y="0"/>
                  </a:cubicBezTo>
                  <a:cubicBezTo>
                    <a:pt x="172593" y="0"/>
                    <a:pt x="183134" y="1016"/>
                    <a:pt x="193548" y="3048"/>
                  </a:cubicBezTo>
                  <a:cubicBezTo>
                    <a:pt x="203962" y="5080"/>
                    <a:pt x="214122" y="8128"/>
                    <a:pt x="223901" y="12192"/>
                  </a:cubicBezTo>
                  <a:cubicBezTo>
                    <a:pt x="233680" y="16256"/>
                    <a:pt x="243078" y="21209"/>
                    <a:pt x="251841" y="27178"/>
                  </a:cubicBezTo>
                  <a:cubicBezTo>
                    <a:pt x="260604" y="33147"/>
                    <a:pt x="268859" y="39751"/>
                    <a:pt x="276352" y="47244"/>
                  </a:cubicBezTo>
                  <a:cubicBezTo>
                    <a:pt x="283845" y="54737"/>
                    <a:pt x="290576" y="62992"/>
                    <a:pt x="296545" y="71755"/>
                  </a:cubicBezTo>
                  <a:cubicBezTo>
                    <a:pt x="302514" y="80518"/>
                    <a:pt x="307467" y="89916"/>
                    <a:pt x="311531" y="99695"/>
                  </a:cubicBezTo>
                  <a:cubicBezTo>
                    <a:pt x="315595" y="109474"/>
                    <a:pt x="318643" y="119634"/>
                    <a:pt x="320802" y="130048"/>
                  </a:cubicBezTo>
                  <a:cubicBezTo>
                    <a:pt x="322961" y="140462"/>
                    <a:pt x="323850" y="151003"/>
                    <a:pt x="323850" y="161671"/>
                  </a:cubicBezTo>
                  <a:lnTo>
                    <a:pt x="323850" y="171196"/>
                  </a:lnTo>
                  <a:cubicBezTo>
                    <a:pt x="323850" y="181864"/>
                    <a:pt x="322834" y="192405"/>
                    <a:pt x="320802" y="202819"/>
                  </a:cubicBezTo>
                  <a:cubicBezTo>
                    <a:pt x="318770" y="213233"/>
                    <a:pt x="315595" y="223393"/>
                    <a:pt x="311531" y="233172"/>
                  </a:cubicBezTo>
                  <a:cubicBezTo>
                    <a:pt x="307467" y="242951"/>
                    <a:pt x="302514" y="252349"/>
                    <a:pt x="296545" y="261239"/>
                  </a:cubicBezTo>
                  <a:cubicBezTo>
                    <a:pt x="290576" y="270129"/>
                    <a:pt x="283972" y="278257"/>
                    <a:pt x="276352" y="285750"/>
                  </a:cubicBezTo>
                  <a:cubicBezTo>
                    <a:pt x="268732" y="293243"/>
                    <a:pt x="260604" y="299974"/>
                    <a:pt x="251841" y="305816"/>
                  </a:cubicBezTo>
                  <a:cubicBezTo>
                    <a:pt x="243078" y="311658"/>
                    <a:pt x="233680" y="316738"/>
                    <a:pt x="223901" y="320802"/>
                  </a:cubicBezTo>
                  <a:cubicBezTo>
                    <a:pt x="214122" y="324866"/>
                    <a:pt x="203962" y="327914"/>
                    <a:pt x="193548" y="330073"/>
                  </a:cubicBezTo>
                  <a:cubicBezTo>
                    <a:pt x="183134" y="332232"/>
                    <a:pt x="172593" y="333121"/>
                    <a:pt x="161925" y="333121"/>
                  </a:cubicBezTo>
                  <a:cubicBezTo>
                    <a:pt x="151257" y="333121"/>
                    <a:pt x="140716" y="332105"/>
                    <a:pt x="130302" y="330073"/>
                  </a:cubicBezTo>
                  <a:cubicBezTo>
                    <a:pt x="119888" y="328041"/>
                    <a:pt x="109728" y="324866"/>
                    <a:pt x="99949" y="320802"/>
                  </a:cubicBezTo>
                  <a:cubicBezTo>
                    <a:pt x="90170" y="316738"/>
                    <a:pt x="80772" y="311785"/>
                    <a:pt x="72009" y="305816"/>
                  </a:cubicBezTo>
                  <a:cubicBezTo>
                    <a:pt x="63246" y="299847"/>
                    <a:pt x="54991" y="293243"/>
                    <a:pt x="47498" y="285750"/>
                  </a:cubicBezTo>
                  <a:cubicBezTo>
                    <a:pt x="40005" y="278257"/>
                    <a:pt x="33274" y="270002"/>
                    <a:pt x="27305" y="261239"/>
                  </a:cubicBezTo>
                  <a:cubicBezTo>
                    <a:pt x="21336" y="252476"/>
                    <a:pt x="16383" y="243078"/>
                    <a:pt x="12319" y="233172"/>
                  </a:cubicBezTo>
                  <a:cubicBezTo>
                    <a:pt x="8255" y="223266"/>
                    <a:pt x="5207" y="213233"/>
                    <a:pt x="3048" y="202819"/>
                  </a:cubicBezTo>
                  <a:cubicBezTo>
                    <a:pt x="889" y="192405"/>
                    <a:pt x="0" y="181864"/>
                    <a:pt x="0" y="171196"/>
                  </a:cubicBezTo>
                </a:path>
              </a:pathLst>
            </a:custGeom>
            <a:solidFill>
              <a:srgbClr val="E8AF3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3500" y="63500"/>
              <a:ext cx="333248" cy="342900"/>
            </a:xfrm>
            <a:custGeom>
              <a:avLst/>
              <a:gdLst/>
              <a:ahLst/>
              <a:cxnLst/>
              <a:rect l="l" t="t" r="r" b="b"/>
              <a:pathLst>
                <a:path w="333248" h="342900">
                  <a:moveTo>
                    <a:pt x="0" y="176276"/>
                  </a:moveTo>
                  <a:lnTo>
                    <a:pt x="0" y="166751"/>
                  </a:lnTo>
                  <a:lnTo>
                    <a:pt x="4826" y="166751"/>
                  </a:lnTo>
                  <a:lnTo>
                    <a:pt x="0" y="166751"/>
                  </a:lnTo>
                  <a:cubicBezTo>
                    <a:pt x="0" y="155829"/>
                    <a:pt x="1016" y="144907"/>
                    <a:pt x="3175" y="134239"/>
                  </a:cubicBezTo>
                  <a:lnTo>
                    <a:pt x="3175" y="134239"/>
                  </a:lnTo>
                  <a:lnTo>
                    <a:pt x="3175" y="134239"/>
                  </a:lnTo>
                  <a:cubicBezTo>
                    <a:pt x="5334" y="123444"/>
                    <a:pt x="8509" y="113030"/>
                    <a:pt x="12700" y="102997"/>
                  </a:cubicBezTo>
                  <a:lnTo>
                    <a:pt x="17145" y="104775"/>
                  </a:lnTo>
                  <a:lnTo>
                    <a:pt x="12700" y="102870"/>
                  </a:lnTo>
                  <a:cubicBezTo>
                    <a:pt x="16891" y="92710"/>
                    <a:pt x="21971" y="83185"/>
                    <a:pt x="28067" y="74041"/>
                  </a:cubicBezTo>
                  <a:lnTo>
                    <a:pt x="32004" y="76708"/>
                  </a:lnTo>
                  <a:lnTo>
                    <a:pt x="28067" y="74041"/>
                  </a:lnTo>
                  <a:cubicBezTo>
                    <a:pt x="34163" y="64897"/>
                    <a:pt x="41021" y="56515"/>
                    <a:pt x="48768" y="48768"/>
                  </a:cubicBezTo>
                  <a:lnTo>
                    <a:pt x="48768" y="48768"/>
                  </a:lnTo>
                  <a:lnTo>
                    <a:pt x="48768" y="48768"/>
                  </a:lnTo>
                  <a:cubicBezTo>
                    <a:pt x="56515" y="41021"/>
                    <a:pt x="64897" y="34163"/>
                    <a:pt x="74041" y="28067"/>
                  </a:cubicBezTo>
                  <a:lnTo>
                    <a:pt x="76708" y="32004"/>
                  </a:lnTo>
                  <a:lnTo>
                    <a:pt x="74041" y="28067"/>
                  </a:lnTo>
                  <a:cubicBezTo>
                    <a:pt x="83185" y="21971"/>
                    <a:pt x="92710" y="16891"/>
                    <a:pt x="102870" y="12700"/>
                  </a:cubicBezTo>
                  <a:lnTo>
                    <a:pt x="102870" y="12700"/>
                  </a:lnTo>
                  <a:lnTo>
                    <a:pt x="102870" y="12700"/>
                  </a:lnTo>
                  <a:cubicBezTo>
                    <a:pt x="113030" y="8509"/>
                    <a:pt x="123444" y="5334"/>
                    <a:pt x="134112" y="3175"/>
                  </a:cubicBezTo>
                  <a:lnTo>
                    <a:pt x="135001" y="7874"/>
                  </a:lnTo>
                  <a:lnTo>
                    <a:pt x="134112" y="3175"/>
                  </a:lnTo>
                  <a:cubicBezTo>
                    <a:pt x="144907" y="1016"/>
                    <a:pt x="155702" y="0"/>
                    <a:pt x="166624" y="0"/>
                  </a:cubicBezTo>
                  <a:lnTo>
                    <a:pt x="166624" y="4826"/>
                  </a:lnTo>
                  <a:lnTo>
                    <a:pt x="166624" y="0"/>
                  </a:lnTo>
                  <a:cubicBezTo>
                    <a:pt x="177546" y="0"/>
                    <a:pt x="188468" y="1016"/>
                    <a:pt x="199136" y="3175"/>
                  </a:cubicBezTo>
                  <a:lnTo>
                    <a:pt x="198247" y="7874"/>
                  </a:lnTo>
                  <a:lnTo>
                    <a:pt x="199136" y="3175"/>
                  </a:lnTo>
                  <a:cubicBezTo>
                    <a:pt x="209931" y="5334"/>
                    <a:pt x="220345" y="8509"/>
                    <a:pt x="230378" y="12700"/>
                  </a:cubicBezTo>
                  <a:lnTo>
                    <a:pt x="230378" y="12700"/>
                  </a:lnTo>
                  <a:lnTo>
                    <a:pt x="230378" y="12700"/>
                  </a:lnTo>
                  <a:cubicBezTo>
                    <a:pt x="240538" y="16891"/>
                    <a:pt x="250063" y="21971"/>
                    <a:pt x="259207" y="28067"/>
                  </a:cubicBezTo>
                  <a:lnTo>
                    <a:pt x="256540" y="32004"/>
                  </a:lnTo>
                  <a:lnTo>
                    <a:pt x="259207" y="28067"/>
                  </a:lnTo>
                  <a:cubicBezTo>
                    <a:pt x="268351" y="34163"/>
                    <a:pt x="276733" y="41021"/>
                    <a:pt x="284480" y="48768"/>
                  </a:cubicBezTo>
                  <a:lnTo>
                    <a:pt x="284480" y="48768"/>
                  </a:lnTo>
                  <a:lnTo>
                    <a:pt x="284480" y="48768"/>
                  </a:lnTo>
                  <a:cubicBezTo>
                    <a:pt x="292227" y="56515"/>
                    <a:pt x="299085" y="64897"/>
                    <a:pt x="305181" y="74041"/>
                  </a:cubicBezTo>
                  <a:lnTo>
                    <a:pt x="305181" y="74041"/>
                  </a:lnTo>
                  <a:lnTo>
                    <a:pt x="305181" y="74041"/>
                  </a:lnTo>
                  <a:cubicBezTo>
                    <a:pt x="311277" y="83185"/>
                    <a:pt x="316357" y="92710"/>
                    <a:pt x="320548" y="102870"/>
                  </a:cubicBezTo>
                  <a:lnTo>
                    <a:pt x="316103" y="104648"/>
                  </a:lnTo>
                  <a:lnTo>
                    <a:pt x="320548" y="102870"/>
                  </a:lnTo>
                  <a:cubicBezTo>
                    <a:pt x="324739" y="113030"/>
                    <a:pt x="327914" y="123444"/>
                    <a:pt x="330073" y="134112"/>
                  </a:cubicBezTo>
                  <a:lnTo>
                    <a:pt x="330073" y="134112"/>
                  </a:lnTo>
                  <a:lnTo>
                    <a:pt x="330073" y="134112"/>
                  </a:lnTo>
                  <a:cubicBezTo>
                    <a:pt x="332232" y="144907"/>
                    <a:pt x="333248" y="155702"/>
                    <a:pt x="333248" y="166624"/>
                  </a:cubicBezTo>
                  <a:lnTo>
                    <a:pt x="328422" y="166624"/>
                  </a:lnTo>
                  <a:lnTo>
                    <a:pt x="333248" y="166624"/>
                  </a:lnTo>
                  <a:lnTo>
                    <a:pt x="333248" y="176149"/>
                  </a:lnTo>
                  <a:lnTo>
                    <a:pt x="328422" y="176149"/>
                  </a:lnTo>
                  <a:lnTo>
                    <a:pt x="333248" y="176149"/>
                  </a:lnTo>
                  <a:cubicBezTo>
                    <a:pt x="333248" y="187071"/>
                    <a:pt x="332232" y="197993"/>
                    <a:pt x="330073" y="208661"/>
                  </a:cubicBezTo>
                  <a:lnTo>
                    <a:pt x="325374" y="207772"/>
                  </a:lnTo>
                  <a:lnTo>
                    <a:pt x="330073" y="208661"/>
                  </a:lnTo>
                  <a:cubicBezTo>
                    <a:pt x="327914" y="219456"/>
                    <a:pt x="324739" y="229870"/>
                    <a:pt x="320548" y="239903"/>
                  </a:cubicBezTo>
                  <a:lnTo>
                    <a:pt x="316103" y="238125"/>
                  </a:lnTo>
                  <a:lnTo>
                    <a:pt x="320548" y="239903"/>
                  </a:lnTo>
                  <a:cubicBezTo>
                    <a:pt x="316357" y="250063"/>
                    <a:pt x="311277" y="259588"/>
                    <a:pt x="305181" y="268732"/>
                  </a:cubicBezTo>
                  <a:lnTo>
                    <a:pt x="305181" y="268732"/>
                  </a:lnTo>
                  <a:lnTo>
                    <a:pt x="305181" y="268732"/>
                  </a:lnTo>
                  <a:cubicBezTo>
                    <a:pt x="299085" y="277876"/>
                    <a:pt x="292227" y="286258"/>
                    <a:pt x="284480" y="294005"/>
                  </a:cubicBezTo>
                  <a:lnTo>
                    <a:pt x="284480" y="294005"/>
                  </a:lnTo>
                  <a:lnTo>
                    <a:pt x="284480" y="294005"/>
                  </a:lnTo>
                  <a:cubicBezTo>
                    <a:pt x="276733" y="301752"/>
                    <a:pt x="268351" y="308610"/>
                    <a:pt x="259207" y="314706"/>
                  </a:cubicBezTo>
                  <a:lnTo>
                    <a:pt x="256540" y="310769"/>
                  </a:lnTo>
                  <a:lnTo>
                    <a:pt x="259207" y="314706"/>
                  </a:lnTo>
                  <a:cubicBezTo>
                    <a:pt x="250063" y="320802"/>
                    <a:pt x="240538" y="325882"/>
                    <a:pt x="230378" y="330073"/>
                  </a:cubicBezTo>
                  <a:lnTo>
                    <a:pt x="228600" y="325755"/>
                  </a:lnTo>
                  <a:lnTo>
                    <a:pt x="230378" y="330200"/>
                  </a:lnTo>
                  <a:cubicBezTo>
                    <a:pt x="220218" y="334391"/>
                    <a:pt x="209804" y="337566"/>
                    <a:pt x="199136" y="339725"/>
                  </a:cubicBezTo>
                  <a:lnTo>
                    <a:pt x="199136" y="339725"/>
                  </a:lnTo>
                  <a:lnTo>
                    <a:pt x="199136" y="339725"/>
                  </a:lnTo>
                  <a:cubicBezTo>
                    <a:pt x="188341" y="341884"/>
                    <a:pt x="177546" y="342900"/>
                    <a:pt x="166624" y="342900"/>
                  </a:cubicBezTo>
                  <a:lnTo>
                    <a:pt x="166624" y="338074"/>
                  </a:lnTo>
                  <a:lnTo>
                    <a:pt x="166624" y="342900"/>
                  </a:lnTo>
                  <a:cubicBezTo>
                    <a:pt x="155702" y="342900"/>
                    <a:pt x="144780" y="341884"/>
                    <a:pt x="134112" y="339725"/>
                  </a:cubicBezTo>
                  <a:lnTo>
                    <a:pt x="134112" y="339725"/>
                  </a:lnTo>
                  <a:lnTo>
                    <a:pt x="134112" y="339725"/>
                  </a:lnTo>
                  <a:cubicBezTo>
                    <a:pt x="123317" y="337566"/>
                    <a:pt x="112903" y="334391"/>
                    <a:pt x="102870" y="330200"/>
                  </a:cubicBezTo>
                  <a:lnTo>
                    <a:pt x="104648" y="325755"/>
                  </a:lnTo>
                  <a:lnTo>
                    <a:pt x="102870" y="330200"/>
                  </a:lnTo>
                  <a:cubicBezTo>
                    <a:pt x="92710" y="326009"/>
                    <a:pt x="83185" y="320929"/>
                    <a:pt x="74041" y="314833"/>
                  </a:cubicBezTo>
                  <a:lnTo>
                    <a:pt x="76708" y="310896"/>
                  </a:lnTo>
                  <a:lnTo>
                    <a:pt x="74041" y="314833"/>
                  </a:lnTo>
                  <a:cubicBezTo>
                    <a:pt x="64897" y="308737"/>
                    <a:pt x="56515" y="301879"/>
                    <a:pt x="48768" y="294132"/>
                  </a:cubicBezTo>
                  <a:lnTo>
                    <a:pt x="48768" y="294132"/>
                  </a:lnTo>
                  <a:lnTo>
                    <a:pt x="48768" y="294132"/>
                  </a:lnTo>
                  <a:cubicBezTo>
                    <a:pt x="41021" y="286385"/>
                    <a:pt x="34163" y="278003"/>
                    <a:pt x="28067" y="268859"/>
                  </a:cubicBezTo>
                  <a:lnTo>
                    <a:pt x="28067" y="268859"/>
                  </a:lnTo>
                  <a:lnTo>
                    <a:pt x="28067" y="268859"/>
                  </a:lnTo>
                  <a:cubicBezTo>
                    <a:pt x="21971" y="259715"/>
                    <a:pt x="16891" y="250190"/>
                    <a:pt x="12700" y="240030"/>
                  </a:cubicBezTo>
                  <a:lnTo>
                    <a:pt x="17145" y="238252"/>
                  </a:lnTo>
                  <a:lnTo>
                    <a:pt x="12700" y="240030"/>
                  </a:lnTo>
                  <a:cubicBezTo>
                    <a:pt x="8509" y="229870"/>
                    <a:pt x="5334" y="219456"/>
                    <a:pt x="3175" y="208788"/>
                  </a:cubicBezTo>
                  <a:lnTo>
                    <a:pt x="7874" y="207899"/>
                  </a:lnTo>
                  <a:lnTo>
                    <a:pt x="3175" y="208788"/>
                  </a:lnTo>
                  <a:cubicBezTo>
                    <a:pt x="1016" y="197993"/>
                    <a:pt x="0" y="187198"/>
                    <a:pt x="0" y="176276"/>
                  </a:cubicBezTo>
                  <a:lnTo>
                    <a:pt x="4826" y="176276"/>
                  </a:lnTo>
                  <a:lnTo>
                    <a:pt x="0" y="176276"/>
                  </a:lnTo>
                  <a:moveTo>
                    <a:pt x="9525" y="176276"/>
                  </a:moveTo>
                  <a:cubicBezTo>
                    <a:pt x="9525" y="186563"/>
                    <a:pt x="10541" y="196850"/>
                    <a:pt x="12573" y="206883"/>
                  </a:cubicBezTo>
                  <a:lnTo>
                    <a:pt x="12573" y="206883"/>
                  </a:lnTo>
                  <a:lnTo>
                    <a:pt x="12573" y="206883"/>
                  </a:lnTo>
                  <a:cubicBezTo>
                    <a:pt x="14605" y="217043"/>
                    <a:pt x="17526" y="226822"/>
                    <a:pt x="21463" y="236347"/>
                  </a:cubicBezTo>
                  <a:lnTo>
                    <a:pt x="21463" y="236347"/>
                  </a:lnTo>
                  <a:lnTo>
                    <a:pt x="21463" y="236347"/>
                  </a:lnTo>
                  <a:cubicBezTo>
                    <a:pt x="25400" y="245872"/>
                    <a:pt x="30226" y="254889"/>
                    <a:pt x="35941" y="263525"/>
                  </a:cubicBezTo>
                  <a:lnTo>
                    <a:pt x="32004" y="266192"/>
                  </a:lnTo>
                  <a:lnTo>
                    <a:pt x="35941" y="263525"/>
                  </a:lnTo>
                  <a:cubicBezTo>
                    <a:pt x="41656" y="272161"/>
                    <a:pt x="48133" y="280035"/>
                    <a:pt x="55499" y="287401"/>
                  </a:cubicBezTo>
                  <a:lnTo>
                    <a:pt x="52070" y="290703"/>
                  </a:lnTo>
                  <a:lnTo>
                    <a:pt x="55372" y="287274"/>
                  </a:lnTo>
                  <a:cubicBezTo>
                    <a:pt x="62611" y="294513"/>
                    <a:pt x="70612" y="301117"/>
                    <a:pt x="79248" y="306832"/>
                  </a:cubicBezTo>
                  <a:cubicBezTo>
                    <a:pt x="87884" y="312547"/>
                    <a:pt x="96901" y="317373"/>
                    <a:pt x="106426" y="321310"/>
                  </a:cubicBezTo>
                  <a:lnTo>
                    <a:pt x="106426" y="321310"/>
                  </a:lnTo>
                  <a:lnTo>
                    <a:pt x="106426" y="321310"/>
                  </a:lnTo>
                  <a:cubicBezTo>
                    <a:pt x="115951" y="325247"/>
                    <a:pt x="125730" y="328295"/>
                    <a:pt x="135890" y="330200"/>
                  </a:cubicBezTo>
                  <a:lnTo>
                    <a:pt x="135001" y="334899"/>
                  </a:lnTo>
                  <a:lnTo>
                    <a:pt x="135890" y="330200"/>
                  </a:lnTo>
                  <a:cubicBezTo>
                    <a:pt x="146050" y="332232"/>
                    <a:pt x="156210" y="333248"/>
                    <a:pt x="166497" y="333248"/>
                  </a:cubicBezTo>
                  <a:cubicBezTo>
                    <a:pt x="176784" y="333248"/>
                    <a:pt x="187071" y="332232"/>
                    <a:pt x="197104" y="330200"/>
                  </a:cubicBezTo>
                  <a:lnTo>
                    <a:pt x="197993" y="334899"/>
                  </a:lnTo>
                  <a:lnTo>
                    <a:pt x="197104" y="330200"/>
                  </a:lnTo>
                  <a:cubicBezTo>
                    <a:pt x="207264" y="328168"/>
                    <a:pt x="217043" y="325247"/>
                    <a:pt x="226568" y="321310"/>
                  </a:cubicBezTo>
                  <a:lnTo>
                    <a:pt x="226568" y="321310"/>
                  </a:lnTo>
                  <a:lnTo>
                    <a:pt x="226568" y="321310"/>
                  </a:lnTo>
                  <a:cubicBezTo>
                    <a:pt x="236093" y="317373"/>
                    <a:pt x="245110" y="312547"/>
                    <a:pt x="253746" y="306832"/>
                  </a:cubicBezTo>
                  <a:cubicBezTo>
                    <a:pt x="262382" y="301117"/>
                    <a:pt x="270256" y="294640"/>
                    <a:pt x="277622" y="287274"/>
                  </a:cubicBezTo>
                  <a:lnTo>
                    <a:pt x="280924" y="290703"/>
                  </a:lnTo>
                  <a:lnTo>
                    <a:pt x="277495" y="287401"/>
                  </a:lnTo>
                  <a:cubicBezTo>
                    <a:pt x="284734" y="280035"/>
                    <a:pt x="291338" y="272161"/>
                    <a:pt x="297053" y="263525"/>
                  </a:cubicBezTo>
                  <a:lnTo>
                    <a:pt x="300990" y="266192"/>
                  </a:lnTo>
                  <a:lnTo>
                    <a:pt x="297053" y="263525"/>
                  </a:lnTo>
                  <a:cubicBezTo>
                    <a:pt x="302768" y="254889"/>
                    <a:pt x="307594" y="245872"/>
                    <a:pt x="311531" y="236347"/>
                  </a:cubicBezTo>
                  <a:lnTo>
                    <a:pt x="311531" y="236347"/>
                  </a:lnTo>
                  <a:lnTo>
                    <a:pt x="311531" y="236347"/>
                  </a:lnTo>
                  <a:cubicBezTo>
                    <a:pt x="315468" y="226822"/>
                    <a:pt x="318516" y="217043"/>
                    <a:pt x="320421" y="206883"/>
                  </a:cubicBezTo>
                  <a:lnTo>
                    <a:pt x="320421" y="206883"/>
                  </a:lnTo>
                  <a:lnTo>
                    <a:pt x="320421" y="206883"/>
                  </a:lnTo>
                  <a:cubicBezTo>
                    <a:pt x="322453" y="196723"/>
                    <a:pt x="323469" y="186563"/>
                    <a:pt x="323469" y="176276"/>
                  </a:cubicBezTo>
                  <a:lnTo>
                    <a:pt x="323469" y="166751"/>
                  </a:lnTo>
                  <a:cubicBezTo>
                    <a:pt x="323469" y="156464"/>
                    <a:pt x="322453" y="146177"/>
                    <a:pt x="320421" y="136144"/>
                  </a:cubicBezTo>
                  <a:lnTo>
                    <a:pt x="325120" y="135255"/>
                  </a:lnTo>
                  <a:lnTo>
                    <a:pt x="320421" y="136144"/>
                  </a:lnTo>
                  <a:cubicBezTo>
                    <a:pt x="318389" y="125984"/>
                    <a:pt x="315468" y="116205"/>
                    <a:pt x="311531" y="106680"/>
                  </a:cubicBezTo>
                  <a:lnTo>
                    <a:pt x="311531" y="106680"/>
                  </a:lnTo>
                  <a:lnTo>
                    <a:pt x="311531" y="106680"/>
                  </a:lnTo>
                  <a:cubicBezTo>
                    <a:pt x="307594" y="97155"/>
                    <a:pt x="302768" y="88138"/>
                    <a:pt x="297053" y="79502"/>
                  </a:cubicBezTo>
                  <a:lnTo>
                    <a:pt x="300990" y="76835"/>
                  </a:lnTo>
                  <a:lnTo>
                    <a:pt x="297053" y="79502"/>
                  </a:lnTo>
                  <a:cubicBezTo>
                    <a:pt x="291338" y="70866"/>
                    <a:pt x="284861" y="62992"/>
                    <a:pt x="277495" y="55626"/>
                  </a:cubicBezTo>
                  <a:lnTo>
                    <a:pt x="280924" y="52197"/>
                  </a:lnTo>
                  <a:lnTo>
                    <a:pt x="277495" y="55626"/>
                  </a:lnTo>
                  <a:cubicBezTo>
                    <a:pt x="270510" y="48260"/>
                    <a:pt x="262636" y="41783"/>
                    <a:pt x="254000" y="36068"/>
                  </a:cubicBezTo>
                  <a:lnTo>
                    <a:pt x="254000" y="36068"/>
                  </a:lnTo>
                  <a:lnTo>
                    <a:pt x="254000" y="36068"/>
                  </a:lnTo>
                  <a:cubicBezTo>
                    <a:pt x="245364" y="30353"/>
                    <a:pt x="236347" y="25527"/>
                    <a:pt x="226822" y="21590"/>
                  </a:cubicBezTo>
                  <a:lnTo>
                    <a:pt x="228600" y="17018"/>
                  </a:lnTo>
                  <a:lnTo>
                    <a:pt x="226822" y="21463"/>
                  </a:lnTo>
                  <a:cubicBezTo>
                    <a:pt x="217297" y="17526"/>
                    <a:pt x="207518" y="14478"/>
                    <a:pt x="197358" y="12573"/>
                  </a:cubicBezTo>
                  <a:lnTo>
                    <a:pt x="197358" y="12573"/>
                  </a:lnTo>
                  <a:lnTo>
                    <a:pt x="197358" y="12573"/>
                  </a:lnTo>
                  <a:cubicBezTo>
                    <a:pt x="187198" y="10541"/>
                    <a:pt x="177038" y="9525"/>
                    <a:pt x="166751" y="9525"/>
                  </a:cubicBezTo>
                  <a:cubicBezTo>
                    <a:pt x="156464" y="9525"/>
                    <a:pt x="146177" y="10541"/>
                    <a:pt x="136144" y="12573"/>
                  </a:cubicBezTo>
                  <a:lnTo>
                    <a:pt x="136144" y="12573"/>
                  </a:lnTo>
                  <a:lnTo>
                    <a:pt x="136144" y="12573"/>
                  </a:lnTo>
                  <a:cubicBezTo>
                    <a:pt x="125984" y="14605"/>
                    <a:pt x="116205" y="17526"/>
                    <a:pt x="106680" y="21463"/>
                  </a:cubicBezTo>
                  <a:lnTo>
                    <a:pt x="104902" y="17018"/>
                  </a:lnTo>
                  <a:lnTo>
                    <a:pt x="106680" y="21463"/>
                  </a:lnTo>
                  <a:cubicBezTo>
                    <a:pt x="97155" y="25400"/>
                    <a:pt x="88138" y="30226"/>
                    <a:pt x="79502" y="35941"/>
                  </a:cubicBezTo>
                  <a:lnTo>
                    <a:pt x="79502" y="35941"/>
                  </a:lnTo>
                  <a:lnTo>
                    <a:pt x="79502" y="35941"/>
                  </a:lnTo>
                  <a:cubicBezTo>
                    <a:pt x="70866" y="41656"/>
                    <a:pt x="62992" y="48133"/>
                    <a:pt x="55626" y="55499"/>
                  </a:cubicBezTo>
                  <a:lnTo>
                    <a:pt x="52197" y="52070"/>
                  </a:lnTo>
                  <a:lnTo>
                    <a:pt x="55626" y="55499"/>
                  </a:lnTo>
                  <a:cubicBezTo>
                    <a:pt x="48387" y="62738"/>
                    <a:pt x="41783" y="70739"/>
                    <a:pt x="36068" y="79375"/>
                  </a:cubicBezTo>
                  <a:lnTo>
                    <a:pt x="36068" y="79375"/>
                  </a:lnTo>
                  <a:lnTo>
                    <a:pt x="36068" y="79375"/>
                  </a:lnTo>
                  <a:cubicBezTo>
                    <a:pt x="30353" y="88011"/>
                    <a:pt x="25527" y="97028"/>
                    <a:pt x="21590" y="106553"/>
                  </a:cubicBezTo>
                  <a:lnTo>
                    <a:pt x="21590" y="106553"/>
                  </a:lnTo>
                  <a:lnTo>
                    <a:pt x="21590" y="106553"/>
                  </a:lnTo>
                  <a:cubicBezTo>
                    <a:pt x="17653" y="116078"/>
                    <a:pt x="14605" y="125857"/>
                    <a:pt x="12700" y="136017"/>
                  </a:cubicBezTo>
                  <a:lnTo>
                    <a:pt x="8001" y="135128"/>
                  </a:lnTo>
                  <a:lnTo>
                    <a:pt x="12700" y="136017"/>
                  </a:lnTo>
                  <a:cubicBezTo>
                    <a:pt x="10668" y="146177"/>
                    <a:pt x="9652" y="156337"/>
                    <a:pt x="9652" y="166624"/>
                  </a:cubicBezTo>
                  <a:lnTo>
                    <a:pt x="9652" y="176149"/>
                  </a:lnTo>
                  <a:close/>
                </a:path>
              </a:pathLst>
            </a:custGeom>
            <a:solidFill>
              <a:srgbClr val="CE9521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36572" y="5654621"/>
            <a:ext cx="460372" cy="460372"/>
            <a:chOff x="0" y="0"/>
            <a:chExt cx="460375" cy="460375"/>
          </a:xfrm>
        </p:grpSpPr>
        <p:sp>
          <p:nvSpPr>
            <p:cNvPr id="13" name="Freeform 13"/>
            <p:cNvSpPr/>
            <p:nvPr/>
          </p:nvSpPr>
          <p:spPr>
            <a:xfrm>
              <a:off x="68326" y="68199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323850" y="161925"/>
                  </a:moveTo>
                  <a:cubicBezTo>
                    <a:pt x="323850" y="172593"/>
                    <a:pt x="322834" y="183134"/>
                    <a:pt x="320802" y="193548"/>
                  </a:cubicBezTo>
                  <a:cubicBezTo>
                    <a:pt x="318770" y="203962"/>
                    <a:pt x="315595" y="214122"/>
                    <a:pt x="311531" y="223901"/>
                  </a:cubicBezTo>
                  <a:cubicBezTo>
                    <a:pt x="307467" y="233680"/>
                    <a:pt x="302514" y="243078"/>
                    <a:pt x="296545" y="251841"/>
                  </a:cubicBezTo>
                  <a:cubicBezTo>
                    <a:pt x="290576" y="260604"/>
                    <a:pt x="283972" y="268859"/>
                    <a:pt x="276352" y="276352"/>
                  </a:cubicBezTo>
                  <a:cubicBezTo>
                    <a:pt x="268732" y="283845"/>
                    <a:pt x="260604" y="290576"/>
                    <a:pt x="251841" y="296545"/>
                  </a:cubicBezTo>
                  <a:cubicBezTo>
                    <a:pt x="243078" y="302514"/>
                    <a:pt x="233680" y="307467"/>
                    <a:pt x="223901" y="311531"/>
                  </a:cubicBezTo>
                  <a:cubicBezTo>
                    <a:pt x="214122" y="315595"/>
                    <a:pt x="203962" y="318643"/>
                    <a:pt x="193548" y="320802"/>
                  </a:cubicBezTo>
                  <a:cubicBezTo>
                    <a:pt x="183134" y="322961"/>
                    <a:pt x="172593" y="323850"/>
                    <a:pt x="161925" y="323850"/>
                  </a:cubicBezTo>
                  <a:cubicBezTo>
                    <a:pt x="151257" y="323850"/>
                    <a:pt x="140716" y="322834"/>
                    <a:pt x="130302" y="320802"/>
                  </a:cubicBezTo>
                  <a:cubicBezTo>
                    <a:pt x="119888" y="318770"/>
                    <a:pt x="109728" y="315595"/>
                    <a:pt x="99949" y="311531"/>
                  </a:cubicBezTo>
                  <a:cubicBezTo>
                    <a:pt x="90170" y="307467"/>
                    <a:pt x="80772" y="302514"/>
                    <a:pt x="72009" y="296545"/>
                  </a:cubicBezTo>
                  <a:cubicBezTo>
                    <a:pt x="63246" y="290576"/>
                    <a:pt x="54991" y="283972"/>
                    <a:pt x="47498" y="276352"/>
                  </a:cubicBezTo>
                  <a:cubicBezTo>
                    <a:pt x="40005" y="268732"/>
                    <a:pt x="33274" y="260604"/>
                    <a:pt x="27305" y="251841"/>
                  </a:cubicBezTo>
                  <a:cubicBezTo>
                    <a:pt x="21336" y="243078"/>
                    <a:pt x="16383" y="233680"/>
                    <a:pt x="12319" y="223901"/>
                  </a:cubicBezTo>
                  <a:cubicBezTo>
                    <a:pt x="8255" y="214122"/>
                    <a:pt x="5207" y="203962"/>
                    <a:pt x="3048" y="193548"/>
                  </a:cubicBezTo>
                  <a:cubicBezTo>
                    <a:pt x="889" y="183134"/>
                    <a:pt x="0" y="172593"/>
                    <a:pt x="0" y="161925"/>
                  </a:cubicBezTo>
                  <a:cubicBezTo>
                    <a:pt x="0" y="151257"/>
                    <a:pt x="1016" y="140716"/>
                    <a:pt x="3048" y="130302"/>
                  </a:cubicBezTo>
                  <a:cubicBezTo>
                    <a:pt x="5080" y="119888"/>
                    <a:pt x="8255" y="109728"/>
                    <a:pt x="12319" y="99949"/>
                  </a:cubicBezTo>
                  <a:cubicBezTo>
                    <a:pt x="16383" y="90170"/>
                    <a:pt x="21336" y="80772"/>
                    <a:pt x="27305" y="72009"/>
                  </a:cubicBezTo>
                  <a:cubicBezTo>
                    <a:pt x="33274" y="63246"/>
                    <a:pt x="39878" y="54991"/>
                    <a:pt x="47498" y="47498"/>
                  </a:cubicBezTo>
                  <a:cubicBezTo>
                    <a:pt x="55118" y="40005"/>
                    <a:pt x="63246" y="33274"/>
                    <a:pt x="72009" y="27305"/>
                  </a:cubicBezTo>
                  <a:cubicBezTo>
                    <a:pt x="80772" y="21336"/>
                    <a:pt x="90170" y="16383"/>
                    <a:pt x="99949" y="12319"/>
                  </a:cubicBezTo>
                  <a:cubicBezTo>
                    <a:pt x="109728" y="8255"/>
                    <a:pt x="119888" y="5207"/>
                    <a:pt x="130302" y="3048"/>
                  </a:cubicBezTo>
                  <a:cubicBezTo>
                    <a:pt x="140716" y="889"/>
                    <a:pt x="151257" y="0"/>
                    <a:pt x="161925" y="0"/>
                  </a:cubicBezTo>
                  <a:cubicBezTo>
                    <a:pt x="172593" y="0"/>
                    <a:pt x="183134" y="1016"/>
                    <a:pt x="193548" y="3048"/>
                  </a:cubicBezTo>
                  <a:cubicBezTo>
                    <a:pt x="203962" y="5080"/>
                    <a:pt x="214122" y="8255"/>
                    <a:pt x="223901" y="12319"/>
                  </a:cubicBezTo>
                  <a:cubicBezTo>
                    <a:pt x="233680" y="16383"/>
                    <a:pt x="243078" y="21336"/>
                    <a:pt x="251841" y="27305"/>
                  </a:cubicBezTo>
                  <a:cubicBezTo>
                    <a:pt x="260604" y="33274"/>
                    <a:pt x="268859" y="39878"/>
                    <a:pt x="276352" y="47498"/>
                  </a:cubicBezTo>
                  <a:cubicBezTo>
                    <a:pt x="283845" y="55118"/>
                    <a:pt x="290576" y="63246"/>
                    <a:pt x="296545" y="72009"/>
                  </a:cubicBezTo>
                  <a:cubicBezTo>
                    <a:pt x="302514" y="80772"/>
                    <a:pt x="307467" y="90170"/>
                    <a:pt x="311531" y="99949"/>
                  </a:cubicBezTo>
                  <a:cubicBezTo>
                    <a:pt x="315595" y="109728"/>
                    <a:pt x="318643" y="119888"/>
                    <a:pt x="320802" y="130302"/>
                  </a:cubicBezTo>
                  <a:cubicBezTo>
                    <a:pt x="322961" y="140716"/>
                    <a:pt x="323850" y="151257"/>
                    <a:pt x="323850" y="161925"/>
                  </a:cubicBezTo>
                </a:path>
              </a:pathLst>
            </a:custGeom>
            <a:solidFill>
              <a:srgbClr val="CC914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333375" cy="333248"/>
            </a:xfrm>
            <a:custGeom>
              <a:avLst/>
              <a:gdLst/>
              <a:ahLst/>
              <a:cxnLst/>
              <a:rect l="l" t="t" r="r" b="b"/>
              <a:pathLst>
                <a:path w="333375" h="333248">
                  <a:moveTo>
                    <a:pt x="333375" y="166624"/>
                  </a:moveTo>
                  <a:cubicBezTo>
                    <a:pt x="333375" y="177546"/>
                    <a:pt x="332359" y="188468"/>
                    <a:pt x="330200" y="199136"/>
                  </a:cubicBezTo>
                  <a:lnTo>
                    <a:pt x="325501" y="198247"/>
                  </a:lnTo>
                  <a:lnTo>
                    <a:pt x="330200" y="199136"/>
                  </a:lnTo>
                  <a:cubicBezTo>
                    <a:pt x="328041" y="209931"/>
                    <a:pt x="324866" y="220345"/>
                    <a:pt x="320675" y="230378"/>
                  </a:cubicBezTo>
                  <a:lnTo>
                    <a:pt x="316230" y="228600"/>
                  </a:lnTo>
                  <a:lnTo>
                    <a:pt x="320675" y="230378"/>
                  </a:lnTo>
                  <a:cubicBezTo>
                    <a:pt x="316484" y="240538"/>
                    <a:pt x="311404" y="250063"/>
                    <a:pt x="305308" y="259207"/>
                  </a:cubicBezTo>
                  <a:lnTo>
                    <a:pt x="305308" y="259207"/>
                  </a:lnTo>
                  <a:lnTo>
                    <a:pt x="305308" y="259207"/>
                  </a:lnTo>
                  <a:cubicBezTo>
                    <a:pt x="299212" y="268351"/>
                    <a:pt x="292354" y="276733"/>
                    <a:pt x="284607" y="284480"/>
                  </a:cubicBezTo>
                  <a:lnTo>
                    <a:pt x="284607" y="284480"/>
                  </a:lnTo>
                  <a:lnTo>
                    <a:pt x="284607" y="284480"/>
                  </a:lnTo>
                  <a:cubicBezTo>
                    <a:pt x="276860" y="292227"/>
                    <a:pt x="268478" y="299085"/>
                    <a:pt x="259334" y="305181"/>
                  </a:cubicBezTo>
                  <a:lnTo>
                    <a:pt x="259334" y="305181"/>
                  </a:lnTo>
                  <a:lnTo>
                    <a:pt x="259334" y="305181"/>
                  </a:lnTo>
                  <a:cubicBezTo>
                    <a:pt x="250190" y="311277"/>
                    <a:pt x="240665" y="316357"/>
                    <a:pt x="230505" y="320548"/>
                  </a:cubicBezTo>
                  <a:lnTo>
                    <a:pt x="230505" y="320548"/>
                  </a:lnTo>
                  <a:lnTo>
                    <a:pt x="230505" y="320548"/>
                  </a:lnTo>
                  <a:cubicBezTo>
                    <a:pt x="220345" y="324739"/>
                    <a:pt x="209931" y="327914"/>
                    <a:pt x="199263" y="330073"/>
                  </a:cubicBezTo>
                  <a:lnTo>
                    <a:pt x="198374" y="325374"/>
                  </a:lnTo>
                  <a:lnTo>
                    <a:pt x="199263" y="330073"/>
                  </a:lnTo>
                  <a:cubicBezTo>
                    <a:pt x="188468" y="332232"/>
                    <a:pt x="177673" y="333248"/>
                    <a:pt x="166751" y="333248"/>
                  </a:cubicBezTo>
                  <a:lnTo>
                    <a:pt x="166751" y="328422"/>
                  </a:lnTo>
                  <a:lnTo>
                    <a:pt x="166751" y="333248"/>
                  </a:lnTo>
                  <a:cubicBezTo>
                    <a:pt x="155829" y="333248"/>
                    <a:pt x="144907" y="332232"/>
                    <a:pt x="134239" y="330073"/>
                  </a:cubicBezTo>
                  <a:lnTo>
                    <a:pt x="135128" y="325374"/>
                  </a:lnTo>
                  <a:lnTo>
                    <a:pt x="134239" y="330073"/>
                  </a:lnTo>
                  <a:cubicBezTo>
                    <a:pt x="123444" y="327914"/>
                    <a:pt x="113030" y="324739"/>
                    <a:pt x="102997" y="320548"/>
                  </a:cubicBezTo>
                  <a:lnTo>
                    <a:pt x="102997" y="320548"/>
                  </a:lnTo>
                  <a:lnTo>
                    <a:pt x="102997" y="320548"/>
                  </a:lnTo>
                  <a:cubicBezTo>
                    <a:pt x="92837" y="316357"/>
                    <a:pt x="83312" y="311277"/>
                    <a:pt x="74168" y="305181"/>
                  </a:cubicBezTo>
                  <a:lnTo>
                    <a:pt x="74168" y="305181"/>
                  </a:lnTo>
                  <a:lnTo>
                    <a:pt x="74168" y="305181"/>
                  </a:lnTo>
                  <a:cubicBezTo>
                    <a:pt x="65024" y="299085"/>
                    <a:pt x="56642" y="292227"/>
                    <a:pt x="48895" y="284480"/>
                  </a:cubicBezTo>
                  <a:lnTo>
                    <a:pt x="48895" y="284480"/>
                  </a:lnTo>
                  <a:lnTo>
                    <a:pt x="48895" y="284480"/>
                  </a:lnTo>
                  <a:cubicBezTo>
                    <a:pt x="41148" y="276733"/>
                    <a:pt x="34290" y="268351"/>
                    <a:pt x="28194" y="259207"/>
                  </a:cubicBezTo>
                  <a:lnTo>
                    <a:pt x="32131" y="256540"/>
                  </a:lnTo>
                  <a:lnTo>
                    <a:pt x="28194" y="259207"/>
                  </a:lnTo>
                  <a:cubicBezTo>
                    <a:pt x="22098" y="250063"/>
                    <a:pt x="17018" y="240538"/>
                    <a:pt x="12827" y="230378"/>
                  </a:cubicBezTo>
                  <a:lnTo>
                    <a:pt x="17145" y="228600"/>
                  </a:lnTo>
                  <a:lnTo>
                    <a:pt x="12700" y="230505"/>
                  </a:lnTo>
                  <a:cubicBezTo>
                    <a:pt x="8509" y="220345"/>
                    <a:pt x="5334" y="209931"/>
                    <a:pt x="3175" y="199263"/>
                  </a:cubicBezTo>
                  <a:lnTo>
                    <a:pt x="7874" y="198374"/>
                  </a:lnTo>
                  <a:lnTo>
                    <a:pt x="3175" y="199263"/>
                  </a:lnTo>
                  <a:cubicBezTo>
                    <a:pt x="1016" y="188468"/>
                    <a:pt x="0" y="177673"/>
                    <a:pt x="0" y="166751"/>
                  </a:cubicBezTo>
                  <a:lnTo>
                    <a:pt x="4826" y="166751"/>
                  </a:lnTo>
                  <a:lnTo>
                    <a:pt x="0" y="166751"/>
                  </a:lnTo>
                  <a:cubicBezTo>
                    <a:pt x="0" y="155829"/>
                    <a:pt x="1016" y="144907"/>
                    <a:pt x="3175" y="134239"/>
                  </a:cubicBezTo>
                  <a:lnTo>
                    <a:pt x="7874" y="135128"/>
                  </a:lnTo>
                  <a:lnTo>
                    <a:pt x="3175" y="134239"/>
                  </a:lnTo>
                  <a:cubicBezTo>
                    <a:pt x="5334" y="123444"/>
                    <a:pt x="8509" y="113030"/>
                    <a:pt x="12700" y="102997"/>
                  </a:cubicBezTo>
                  <a:lnTo>
                    <a:pt x="17145" y="104775"/>
                  </a:lnTo>
                  <a:lnTo>
                    <a:pt x="12700" y="102870"/>
                  </a:lnTo>
                  <a:cubicBezTo>
                    <a:pt x="16891" y="92710"/>
                    <a:pt x="21971" y="83185"/>
                    <a:pt x="28067" y="74041"/>
                  </a:cubicBezTo>
                  <a:lnTo>
                    <a:pt x="32004" y="76708"/>
                  </a:lnTo>
                  <a:lnTo>
                    <a:pt x="28067" y="74041"/>
                  </a:lnTo>
                  <a:cubicBezTo>
                    <a:pt x="34163" y="64897"/>
                    <a:pt x="41021" y="56515"/>
                    <a:pt x="48768" y="48768"/>
                  </a:cubicBezTo>
                  <a:lnTo>
                    <a:pt x="52197" y="52197"/>
                  </a:lnTo>
                  <a:lnTo>
                    <a:pt x="48768" y="48768"/>
                  </a:lnTo>
                  <a:cubicBezTo>
                    <a:pt x="56515" y="41021"/>
                    <a:pt x="64897" y="34163"/>
                    <a:pt x="74041" y="28067"/>
                  </a:cubicBezTo>
                  <a:lnTo>
                    <a:pt x="76708" y="32004"/>
                  </a:lnTo>
                  <a:lnTo>
                    <a:pt x="74041" y="28067"/>
                  </a:lnTo>
                  <a:cubicBezTo>
                    <a:pt x="83185" y="21971"/>
                    <a:pt x="92710" y="16891"/>
                    <a:pt x="102870" y="12700"/>
                  </a:cubicBezTo>
                  <a:lnTo>
                    <a:pt x="102870" y="12700"/>
                  </a:lnTo>
                  <a:lnTo>
                    <a:pt x="102870" y="12700"/>
                  </a:lnTo>
                  <a:cubicBezTo>
                    <a:pt x="113030" y="8509"/>
                    <a:pt x="123444" y="5334"/>
                    <a:pt x="134112" y="3175"/>
                  </a:cubicBezTo>
                  <a:lnTo>
                    <a:pt x="135001" y="7874"/>
                  </a:lnTo>
                  <a:lnTo>
                    <a:pt x="134112" y="3175"/>
                  </a:lnTo>
                  <a:cubicBezTo>
                    <a:pt x="144907" y="1016"/>
                    <a:pt x="155702" y="0"/>
                    <a:pt x="166624" y="0"/>
                  </a:cubicBezTo>
                  <a:lnTo>
                    <a:pt x="166624" y="4826"/>
                  </a:lnTo>
                  <a:lnTo>
                    <a:pt x="166624" y="0"/>
                  </a:lnTo>
                  <a:cubicBezTo>
                    <a:pt x="177546" y="0"/>
                    <a:pt x="188468" y="1016"/>
                    <a:pt x="199136" y="3175"/>
                  </a:cubicBezTo>
                  <a:lnTo>
                    <a:pt x="198247" y="7874"/>
                  </a:lnTo>
                  <a:lnTo>
                    <a:pt x="199136" y="3175"/>
                  </a:lnTo>
                  <a:cubicBezTo>
                    <a:pt x="209931" y="5334"/>
                    <a:pt x="220345" y="8509"/>
                    <a:pt x="230378" y="12700"/>
                  </a:cubicBezTo>
                  <a:lnTo>
                    <a:pt x="228600" y="17145"/>
                  </a:lnTo>
                  <a:lnTo>
                    <a:pt x="230505" y="12700"/>
                  </a:lnTo>
                  <a:cubicBezTo>
                    <a:pt x="240665" y="16891"/>
                    <a:pt x="250190" y="21971"/>
                    <a:pt x="259334" y="28067"/>
                  </a:cubicBezTo>
                  <a:lnTo>
                    <a:pt x="256667" y="32004"/>
                  </a:lnTo>
                  <a:lnTo>
                    <a:pt x="259334" y="28067"/>
                  </a:lnTo>
                  <a:cubicBezTo>
                    <a:pt x="268478" y="34163"/>
                    <a:pt x="276860" y="41021"/>
                    <a:pt x="284607" y="48768"/>
                  </a:cubicBezTo>
                  <a:lnTo>
                    <a:pt x="284607" y="48768"/>
                  </a:lnTo>
                  <a:lnTo>
                    <a:pt x="284607" y="48768"/>
                  </a:lnTo>
                  <a:cubicBezTo>
                    <a:pt x="292354" y="56515"/>
                    <a:pt x="299212" y="64897"/>
                    <a:pt x="305308" y="74041"/>
                  </a:cubicBezTo>
                  <a:lnTo>
                    <a:pt x="305308" y="74041"/>
                  </a:lnTo>
                  <a:lnTo>
                    <a:pt x="305308" y="74041"/>
                  </a:lnTo>
                  <a:cubicBezTo>
                    <a:pt x="311404" y="83185"/>
                    <a:pt x="316484" y="92710"/>
                    <a:pt x="320675" y="102870"/>
                  </a:cubicBezTo>
                  <a:lnTo>
                    <a:pt x="316230" y="104648"/>
                  </a:lnTo>
                  <a:lnTo>
                    <a:pt x="320675" y="102870"/>
                  </a:lnTo>
                  <a:cubicBezTo>
                    <a:pt x="324866" y="113030"/>
                    <a:pt x="328041" y="123444"/>
                    <a:pt x="330200" y="134112"/>
                  </a:cubicBezTo>
                  <a:lnTo>
                    <a:pt x="325501" y="135001"/>
                  </a:lnTo>
                  <a:lnTo>
                    <a:pt x="330200" y="134112"/>
                  </a:lnTo>
                  <a:cubicBezTo>
                    <a:pt x="332359" y="144907"/>
                    <a:pt x="333375" y="155702"/>
                    <a:pt x="333375" y="166624"/>
                  </a:cubicBezTo>
                  <a:lnTo>
                    <a:pt x="328549" y="166624"/>
                  </a:lnTo>
                  <a:lnTo>
                    <a:pt x="333375" y="166624"/>
                  </a:lnTo>
                  <a:moveTo>
                    <a:pt x="323850" y="166624"/>
                  </a:moveTo>
                  <a:cubicBezTo>
                    <a:pt x="323850" y="156337"/>
                    <a:pt x="322834" y="146050"/>
                    <a:pt x="320802" y="136017"/>
                  </a:cubicBezTo>
                  <a:cubicBezTo>
                    <a:pt x="318770" y="125984"/>
                    <a:pt x="315849" y="116078"/>
                    <a:pt x="311912" y="106553"/>
                  </a:cubicBezTo>
                  <a:lnTo>
                    <a:pt x="311912" y="106553"/>
                  </a:lnTo>
                  <a:lnTo>
                    <a:pt x="311912" y="106553"/>
                  </a:lnTo>
                  <a:cubicBezTo>
                    <a:pt x="307975" y="97028"/>
                    <a:pt x="303149" y="88011"/>
                    <a:pt x="297434" y="79375"/>
                  </a:cubicBezTo>
                  <a:lnTo>
                    <a:pt x="301371" y="76708"/>
                  </a:lnTo>
                  <a:lnTo>
                    <a:pt x="297434" y="79375"/>
                  </a:lnTo>
                  <a:cubicBezTo>
                    <a:pt x="291719" y="70739"/>
                    <a:pt x="285242" y="62865"/>
                    <a:pt x="277876" y="55499"/>
                  </a:cubicBezTo>
                  <a:lnTo>
                    <a:pt x="281305" y="52070"/>
                  </a:lnTo>
                  <a:lnTo>
                    <a:pt x="277876" y="55499"/>
                  </a:lnTo>
                  <a:cubicBezTo>
                    <a:pt x="270510" y="48260"/>
                    <a:pt x="262636" y="41783"/>
                    <a:pt x="254000" y="36068"/>
                  </a:cubicBezTo>
                  <a:lnTo>
                    <a:pt x="254000" y="36068"/>
                  </a:lnTo>
                  <a:lnTo>
                    <a:pt x="254000" y="36068"/>
                  </a:lnTo>
                  <a:cubicBezTo>
                    <a:pt x="245364" y="30353"/>
                    <a:pt x="236347" y="25527"/>
                    <a:pt x="226822" y="21590"/>
                  </a:cubicBezTo>
                  <a:cubicBezTo>
                    <a:pt x="217297" y="17653"/>
                    <a:pt x="207518" y="14605"/>
                    <a:pt x="197358" y="12700"/>
                  </a:cubicBezTo>
                  <a:lnTo>
                    <a:pt x="197358" y="12700"/>
                  </a:lnTo>
                  <a:lnTo>
                    <a:pt x="197358" y="12700"/>
                  </a:lnTo>
                  <a:cubicBezTo>
                    <a:pt x="187198" y="10668"/>
                    <a:pt x="177038" y="9652"/>
                    <a:pt x="166751" y="9652"/>
                  </a:cubicBezTo>
                  <a:cubicBezTo>
                    <a:pt x="156464" y="9652"/>
                    <a:pt x="146177" y="10668"/>
                    <a:pt x="136144" y="12700"/>
                  </a:cubicBezTo>
                  <a:cubicBezTo>
                    <a:pt x="126111" y="14732"/>
                    <a:pt x="116205" y="17653"/>
                    <a:pt x="106680" y="21590"/>
                  </a:cubicBezTo>
                  <a:lnTo>
                    <a:pt x="104902" y="17145"/>
                  </a:lnTo>
                  <a:lnTo>
                    <a:pt x="106680" y="21590"/>
                  </a:lnTo>
                  <a:cubicBezTo>
                    <a:pt x="97155" y="25527"/>
                    <a:pt x="88138" y="30353"/>
                    <a:pt x="79502" y="36068"/>
                  </a:cubicBezTo>
                  <a:lnTo>
                    <a:pt x="79502" y="36068"/>
                  </a:lnTo>
                  <a:lnTo>
                    <a:pt x="79502" y="36068"/>
                  </a:lnTo>
                  <a:cubicBezTo>
                    <a:pt x="70866" y="41783"/>
                    <a:pt x="62992" y="48260"/>
                    <a:pt x="55626" y="55626"/>
                  </a:cubicBezTo>
                  <a:lnTo>
                    <a:pt x="55626" y="55626"/>
                  </a:lnTo>
                  <a:lnTo>
                    <a:pt x="55626" y="55626"/>
                  </a:lnTo>
                  <a:cubicBezTo>
                    <a:pt x="48387" y="62865"/>
                    <a:pt x="41783" y="70866"/>
                    <a:pt x="36068" y="79502"/>
                  </a:cubicBezTo>
                  <a:lnTo>
                    <a:pt x="36068" y="79502"/>
                  </a:lnTo>
                  <a:lnTo>
                    <a:pt x="36068" y="79502"/>
                  </a:lnTo>
                  <a:cubicBezTo>
                    <a:pt x="30353" y="88138"/>
                    <a:pt x="25527" y="97155"/>
                    <a:pt x="21590" y="106680"/>
                  </a:cubicBezTo>
                  <a:lnTo>
                    <a:pt x="21590" y="106680"/>
                  </a:lnTo>
                  <a:lnTo>
                    <a:pt x="21590" y="106680"/>
                  </a:lnTo>
                  <a:cubicBezTo>
                    <a:pt x="17653" y="116205"/>
                    <a:pt x="14605" y="125984"/>
                    <a:pt x="12700" y="136144"/>
                  </a:cubicBezTo>
                  <a:cubicBezTo>
                    <a:pt x="10795" y="146304"/>
                    <a:pt x="9652" y="156464"/>
                    <a:pt x="9652" y="166751"/>
                  </a:cubicBezTo>
                  <a:cubicBezTo>
                    <a:pt x="9652" y="177038"/>
                    <a:pt x="10668" y="187325"/>
                    <a:pt x="12700" y="197358"/>
                  </a:cubicBezTo>
                  <a:lnTo>
                    <a:pt x="12700" y="197358"/>
                  </a:lnTo>
                  <a:lnTo>
                    <a:pt x="12700" y="197358"/>
                  </a:lnTo>
                  <a:cubicBezTo>
                    <a:pt x="14732" y="207518"/>
                    <a:pt x="17653" y="217297"/>
                    <a:pt x="21590" y="226822"/>
                  </a:cubicBezTo>
                  <a:lnTo>
                    <a:pt x="21590" y="226822"/>
                  </a:lnTo>
                  <a:lnTo>
                    <a:pt x="21590" y="226822"/>
                  </a:lnTo>
                  <a:cubicBezTo>
                    <a:pt x="25527" y="236347"/>
                    <a:pt x="30353" y="245364"/>
                    <a:pt x="36068" y="254000"/>
                  </a:cubicBezTo>
                  <a:lnTo>
                    <a:pt x="36068" y="254000"/>
                  </a:lnTo>
                  <a:lnTo>
                    <a:pt x="36068" y="254000"/>
                  </a:lnTo>
                  <a:cubicBezTo>
                    <a:pt x="41783" y="262636"/>
                    <a:pt x="48260" y="270510"/>
                    <a:pt x="55626" y="277876"/>
                  </a:cubicBezTo>
                  <a:lnTo>
                    <a:pt x="52197" y="281305"/>
                  </a:lnTo>
                  <a:lnTo>
                    <a:pt x="55626" y="277876"/>
                  </a:lnTo>
                  <a:cubicBezTo>
                    <a:pt x="62865" y="285115"/>
                    <a:pt x="70866" y="291719"/>
                    <a:pt x="79502" y="297434"/>
                  </a:cubicBezTo>
                  <a:lnTo>
                    <a:pt x="76835" y="301371"/>
                  </a:lnTo>
                  <a:lnTo>
                    <a:pt x="79502" y="297434"/>
                  </a:lnTo>
                  <a:cubicBezTo>
                    <a:pt x="88138" y="303149"/>
                    <a:pt x="97155" y="307975"/>
                    <a:pt x="106680" y="311912"/>
                  </a:cubicBezTo>
                  <a:lnTo>
                    <a:pt x="104902" y="316357"/>
                  </a:lnTo>
                  <a:lnTo>
                    <a:pt x="106680" y="311912"/>
                  </a:lnTo>
                  <a:cubicBezTo>
                    <a:pt x="116205" y="315849"/>
                    <a:pt x="125984" y="318897"/>
                    <a:pt x="136144" y="320802"/>
                  </a:cubicBezTo>
                  <a:cubicBezTo>
                    <a:pt x="146304" y="322707"/>
                    <a:pt x="156464" y="323850"/>
                    <a:pt x="166751" y="323850"/>
                  </a:cubicBezTo>
                  <a:cubicBezTo>
                    <a:pt x="177038" y="323850"/>
                    <a:pt x="187325" y="322834"/>
                    <a:pt x="197358" y="320802"/>
                  </a:cubicBezTo>
                  <a:lnTo>
                    <a:pt x="197358" y="320802"/>
                  </a:lnTo>
                  <a:lnTo>
                    <a:pt x="197358" y="320802"/>
                  </a:lnTo>
                  <a:cubicBezTo>
                    <a:pt x="207518" y="318770"/>
                    <a:pt x="217297" y="315849"/>
                    <a:pt x="226822" y="311912"/>
                  </a:cubicBezTo>
                  <a:lnTo>
                    <a:pt x="228600" y="316357"/>
                  </a:lnTo>
                  <a:lnTo>
                    <a:pt x="226822" y="311912"/>
                  </a:lnTo>
                  <a:cubicBezTo>
                    <a:pt x="236347" y="307975"/>
                    <a:pt x="245364" y="303149"/>
                    <a:pt x="254000" y="297434"/>
                  </a:cubicBezTo>
                  <a:lnTo>
                    <a:pt x="256667" y="301371"/>
                  </a:lnTo>
                  <a:lnTo>
                    <a:pt x="254000" y="297434"/>
                  </a:lnTo>
                  <a:cubicBezTo>
                    <a:pt x="262636" y="291719"/>
                    <a:pt x="270510" y="285242"/>
                    <a:pt x="277876" y="277876"/>
                  </a:cubicBezTo>
                  <a:lnTo>
                    <a:pt x="281305" y="281305"/>
                  </a:lnTo>
                  <a:lnTo>
                    <a:pt x="277876" y="277876"/>
                  </a:lnTo>
                  <a:cubicBezTo>
                    <a:pt x="285115" y="270637"/>
                    <a:pt x="291719" y="262636"/>
                    <a:pt x="297434" y="254000"/>
                  </a:cubicBezTo>
                  <a:lnTo>
                    <a:pt x="301371" y="256667"/>
                  </a:lnTo>
                  <a:lnTo>
                    <a:pt x="297434" y="254000"/>
                  </a:lnTo>
                  <a:cubicBezTo>
                    <a:pt x="303149" y="245364"/>
                    <a:pt x="307975" y="236347"/>
                    <a:pt x="311912" y="226822"/>
                  </a:cubicBezTo>
                  <a:lnTo>
                    <a:pt x="311912" y="226822"/>
                  </a:lnTo>
                  <a:lnTo>
                    <a:pt x="311912" y="226822"/>
                  </a:lnTo>
                  <a:cubicBezTo>
                    <a:pt x="315849" y="217297"/>
                    <a:pt x="318897" y="207518"/>
                    <a:pt x="320802" y="197358"/>
                  </a:cubicBezTo>
                  <a:lnTo>
                    <a:pt x="320802" y="197358"/>
                  </a:lnTo>
                  <a:lnTo>
                    <a:pt x="320802" y="197358"/>
                  </a:lnTo>
                  <a:cubicBezTo>
                    <a:pt x="322834" y="187198"/>
                    <a:pt x="323850" y="177038"/>
                    <a:pt x="323850" y="166751"/>
                  </a:cubicBezTo>
                  <a:close/>
                </a:path>
              </a:pathLst>
            </a:custGeom>
            <a:solidFill>
              <a:srgbClr val="B27733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97411" y="212994"/>
            <a:ext cx="5861523" cy="231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952" b="1" spc="2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Преимущества использования</a:t>
            </a:r>
          </a:p>
          <a:p>
            <a:pPr algn="l">
              <a:lnSpc>
                <a:spcPts val="3699"/>
              </a:lnSpc>
            </a:pPr>
            <a:r>
              <a:rPr lang="en-US" sz="2952" b="1" spc="2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CAD/CAM/CAE B</a:t>
            </a:r>
          </a:p>
          <a:p>
            <a:pPr algn="l">
              <a:lnSpc>
                <a:spcPts val="3699"/>
              </a:lnSpc>
            </a:pPr>
            <a:r>
              <a:rPr lang="en-US" sz="2952" b="1" spc="2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промышленности</a:t>
            </a:r>
          </a:p>
          <a:p>
            <a:pPr algn="l">
              <a:lnSpc>
                <a:spcPts val="3699"/>
              </a:lnSpc>
            </a:pPr>
            <a:endParaRPr lang="en-US" sz="2952" b="1" spc="2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2594" y="2062048"/>
            <a:ext cx="114738" cy="48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8"/>
              </a:lnSpc>
            </a:pPr>
            <a:r>
              <a:rPr lang="en-US" sz="1771" b="1" spc="1417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59924" y="2131400"/>
            <a:ext cx="41300" cy="394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476" b="1" spc="118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7411" y="5719639"/>
            <a:ext cx="145723" cy="29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1771" b="1" spc="12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2916" y="3414598"/>
            <a:ext cx="134474" cy="29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1771" b="1" spc="12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3812" y="4567123"/>
            <a:ext cx="132636" cy="29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0"/>
              </a:lnSpc>
            </a:pPr>
            <a:r>
              <a:rPr lang="en-US" sz="1771" b="1" spc="12">
                <a:solidFill>
                  <a:srgbClr val="000000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7631" y="4541225"/>
            <a:ext cx="2143461" cy="626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Снижение заграт</a:t>
            </a:r>
          </a:p>
          <a:p>
            <a:pPr algn="l">
              <a:lnSpc>
                <a:spcPts val="2689"/>
              </a:lnSpc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624576" y="4860369"/>
            <a:ext cx="35195" cy="28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5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7631" y="5693750"/>
            <a:ext cx="2240532" cy="626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Совместная работа</a:t>
            </a:r>
          </a:p>
          <a:p>
            <a:pPr algn="l">
              <a:lnSpc>
                <a:spcPts val="2689"/>
              </a:lnSpc>
            </a:pPr>
            <a:endParaRPr lang="en-US" sz="1476" b="1" spc="1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15522" y="6012894"/>
            <a:ext cx="35195" cy="28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5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7631" y="3369650"/>
            <a:ext cx="2015614" cy="645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1476" spc="1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Повышение качества</a:t>
            </a:r>
          </a:p>
          <a:p>
            <a:pPr algn="ctr">
              <a:lnSpc>
                <a:spcPts val="2760"/>
              </a:lnSpc>
            </a:pPr>
            <a:endParaRPr lang="en-US" sz="1476" spc="10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87631" y="2038445"/>
            <a:ext cx="4729020" cy="129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</a:pPr>
            <a:r>
              <a:rPr lang="en-US" sz="1476" b="1" spc="1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Ускорение разработки</a:t>
            </a:r>
          </a:p>
          <a:p>
            <a:pPr algn="l">
              <a:lnSpc>
                <a:spcPts val="2689"/>
              </a:lnSpc>
            </a:pPr>
            <a:r>
              <a:rPr lang="en-US" sz="1476" spc="10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Автоматизация процессов проектирования сокращает время вывода продукта на рынок с месяцев до недель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02418" y="2545794"/>
            <a:ext cx="35195" cy="28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5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9723" y="6076893"/>
            <a:ext cx="4576879" cy="89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Облачное САПР системы позоляют командом работать вместе независимо от географического расположения </a:t>
            </a:r>
          </a:p>
          <a:p>
            <a:pPr algn="l">
              <a:lnSpc>
                <a:spcPts val="1874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независимо от географического расположения</a:t>
            </a:r>
          </a:p>
          <a:p>
            <a:pPr algn="l">
              <a:lnSpc>
                <a:spcPts val="1874"/>
              </a:lnSpc>
            </a:pPr>
            <a:endParaRPr lang="en-US" sz="1181" spc="8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87631" y="3770607"/>
            <a:ext cx="5013798" cy="66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Уменьшение отходов материалов, оптимизация производственных процессов и минимизация переделок</a:t>
            </a:r>
          </a:p>
          <a:p>
            <a:pPr algn="l">
              <a:lnSpc>
                <a:spcPts val="1874"/>
              </a:lnSpc>
            </a:pPr>
            <a:endParaRPr lang="en-US" sz="1181" spc="8">
              <a:solidFill>
                <a:srgbClr val="40301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87631" y="4988778"/>
            <a:ext cx="5554513" cy="66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Виртуальные испытания выявляют дефекты до производства, обеспечивая</a:t>
            </a:r>
          </a:p>
          <a:p>
            <a:pPr algn="l">
              <a:lnSpc>
                <a:spcPts val="1874"/>
              </a:lnSpc>
            </a:pPr>
            <a:r>
              <a:rPr lang="en-US" sz="1181" spc="8">
                <a:solidFill>
                  <a:srgbClr val="40301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высокое  качество готовой продукции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36572" y="3616119"/>
            <a:ext cx="5165722" cy="1250947"/>
            <a:chOff x="0" y="0"/>
            <a:chExt cx="5165725" cy="1250950"/>
          </a:xfrm>
        </p:grpSpPr>
        <p:sp>
          <p:nvSpPr>
            <p:cNvPr id="3" name="Freeform 3"/>
            <p:cNvSpPr/>
            <p:nvPr/>
          </p:nvSpPr>
          <p:spPr>
            <a:xfrm>
              <a:off x="68199" y="68199"/>
              <a:ext cx="5029327" cy="1114552"/>
            </a:xfrm>
            <a:custGeom>
              <a:avLst/>
              <a:gdLst/>
              <a:ahLst/>
              <a:cxnLst/>
              <a:rect l="l" t="t" r="r" b="b"/>
              <a:pathLst>
                <a:path w="5029327" h="1114552">
                  <a:moveTo>
                    <a:pt x="127" y="931672"/>
                  </a:moveTo>
                  <a:lnTo>
                    <a:pt x="127" y="182880"/>
                  </a:lnTo>
                  <a:cubicBezTo>
                    <a:pt x="127" y="170942"/>
                    <a:pt x="1270" y="159004"/>
                    <a:pt x="3683" y="147193"/>
                  </a:cubicBezTo>
                  <a:cubicBezTo>
                    <a:pt x="6096" y="135382"/>
                    <a:pt x="9525" y="123952"/>
                    <a:pt x="14097" y="112903"/>
                  </a:cubicBezTo>
                  <a:cubicBezTo>
                    <a:pt x="18669" y="101854"/>
                    <a:pt x="24384" y="91313"/>
                    <a:pt x="30988" y="81280"/>
                  </a:cubicBezTo>
                  <a:cubicBezTo>
                    <a:pt x="37592" y="71247"/>
                    <a:pt x="45212" y="62103"/>
                    <a:pt x="53721" y="53594"/>
                  </a:cubicBezTo>
                  <a:cubicBezTo>
                    <a:pt x="62230" y="45085"/>
                    <a:pt x="71501" y="37592"/>
                    <a:pt x="81407" y="30861"/>
                  </a:cubicBezTo>
                  <a:cubicBezTo>
                    <a:pt x="91313" y="24130"/>
                    <a:pt x="101854" y="18542"/>
                    <a:pt x="113030" y="13970"/>
                  </a:cubicBezTo>
                  <a:cubicBezTo>
                    <a:pt x="124206" y="9398"/>
                    <a:pt x="135509" y="5969"/>
                    <a:pt x="147320" y="3556"/>
                  </a:cubicBezTo>
                  <a:cubicBezTo>
                    <a:pt x="159131" y="1143"/>
                    <a:pt x="170942" y="0"/>
                    <a:pt x="183007" y="0"/>
                  </a:cubicBezTo>
                  <a:lnTo>
                    <a:pt x="4846447" y="0"/>
                  </a:lnTo>
                  <a:cubicBezTo>
                    <a:pt x="4858512" y="0"/>
                    <a:pt x="4870323" y="1143"/>
                    <a:pt x="4882134" y="3556"/>
                  </a:cubicBezTo>
                  <a:cubicBezTo>
                    <a:pt x="4893945" y="5969"/>
                    <a:pt x="4905375" y="9398"/>
                    <a:pt x="4916424" y="13970"/>
                  </a:cubicBezTo>
                  <a:cubicBezTo>
                    <a:pt x="4927474" y="18542"/>
                    <a:pt x="4938014" y="24257"/>
                    <a:pt x="4948047" y="30861"/>
                  </a:cubicBezTo>
                  <a:cubicBezTo>
                    <a:pt x="4958080" y="37465"/>
                    <a:pt x="4967224" y="45085"/>
                    <a:pt x="4975733" y="53594"/>
                  </a:cubicBezTo>
                  <a:cubicBezTo>
                    <a:pt x="4984242" y="62103"/>
                    <a:pt x="4991862" y="71374"/>
                    <a:pt x="4998466" y="81280"/>
                  </a:cubicBezTo>
                  <a:cubicBezTo>
                    <a:pt x="5005070" y="91186"/>
                    <a:pt x="5010785" y="101854"/>
                    <a:pt x="5015357" y="112903"/>
                  </a:cubicBezTo>
                  <a:cubicBezTo>
                    <a:pt x="5019929" y="123952"/>
                    <a:pt x="5023358" y="135382"/>
                    <a:pt x="5025771" y="147193"/>
                  </a:cubicBezTo>
                  <a:cubicBezTo>
                    <a:pt x="5028184" y="159004"/>
                    <a:pt x="5029327" y="170815"/>
                    <a:pt x="5029327" y="182880"/>
                  </a:cubicBezTo>
                  <a:lnTo>
                    <a:pt x="5029327" y="931672"/>
                  </a:lnTo>
                  <a:cubicBezTo>
                    <a:pt x="5029327" y="943610"/>
                    <a:pt x="5028184" y="955548"/>
                    <a:pt x="5025771" y="967359"/>
                  </a:cubicBezTo>
                  <a:cubicBezTo>
                    <a:pt x="5023358" y="979170"/>
                    <a:pt x="5019929" y="990600"/>
                    <a:pt x="5015357" y="1001649"/>
                  </a:cubicBezTo>
                  <a:cubicBezTo>
                    <a:pt x="5010785" y="1012698"/>
                    <a:pt x="5005197" y="1023239"/>
                    <a:pt x="4998466" y="1033272"/>
                  </a:cubicBezTo>
                  <a:cubicBezTo>
                    <a:pt x="4991735" y="1043305"/>
                    <a:pt x="4984242" y="1052449"/>
                    <a:pt x="4975733" y="1060958"/>
                  </a:cubicBezTo>
                  <a:cubicBezTo>
                    <a:pt x="4967224" y="1069467"/>
                    <a:pt x="4957953" y="1077087"/>
                    <a:pt x="4948047" y="1083691"/>
                  </a:cubicBezTo>
                  <a:cubicBezTo>
                    <a:pt x="4938141" y="1090295"/>
                    <a:pt x="4927600" y="1096010"/>
                    <a:pt x="4916424" y="1100582"/>
                  </a:cubicBezTo>
                  <a:cubicBezTo>
                    <a:pt x="4905248" y="1105154"/>
                    <a:pt x="4893945" y="1108583"/>
                    <a:pt x="4882134" y="1110996"/>
                  </a:cubicBezTo>
                  <a:cubicBezTo>
                    <a:pt x="4870323" y="1113409"/>
                    <a:pt x="4858512" y="1114552"/>
                    <a:pt x="4846447" y="1114552"/>
                  </a:cubicBezTo>
                  <a:lnTo>
                    <a:pt x="182880" y="1114552"/>
                  </a:lnTo>
                  <a:cubicBezTo>
                    <a:pt x="170942" y="1114552"/>
                    <a:pt x="159004" y="1113409"/>
                    <a:pt x="147193" y="1110996"/>
                  </a:cubicBezTo>
                  <a:cubicBezTo>
                    <a:pt x="135382" y="1108583"/>
                    <a:pt x="123952" y="1105154"/>
                    <a:pt x="112903" y="1100582"/>
                  </a:cubicBezTo>
                  <a:cubicBezTo>
                    <a:pt x="101854" y="1096010"/>
                    <a:pt x="91313" y="1090422"/>
                    <a:pt x="81280" y="1083691"/>
                  </a:cubicBezTo>
                  <a:cubicBezTo>
                    <a:pt x="71247" y="1076960"/>
                    <a:pt x="62103" y="1069467"/>
                    <a:pt x="53594" y="1060958"/>
                  </a:cubicBezTo>
                  <a:cubicBezTo>
                    <a:pt x="45085" y="1052449"/>
                    <a:pt x="37592" y="1043178"/>
                    <a:pt x="30861" y="1033272"/>
                  </a:cubicBezTo>
                  <a:cubicBezTo>
                    <a:pt x="24130" y="1023366"/>
                    <a:pt x="18542" y="1012698"/>
                    <a:pt x="13970" y="1001649"/>
                  </a:cubicBezTo>
                  <a:cubicBezTo>
                    <a:pt x="9398" y="990600"/>
                    <a:pt x="5969" y="979170"/>
                    <a:pt x="3556" y="967359"/>
                  </a:cubicBezTo>
                  <a:cubicBezTo>
                    <a:pt x="1143" y="955548"/>
                    <a:pt x="0" y="943737"/>
                    <a:pt x="0" y="931672"/>
                  </a:cubicBezTo>
                </a:path>
              </a:pathLst>
            </a:custGeom>
            <a:solidFill>
              <a:srgbClr val="626C3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5038597" cy="1123823"/>
            </a:xfrm>
            <a:custGeom>
              <a:avLst/>
              <a:gdLst/>
              <a:ahLst/>
              <a:cxnLst/>
              <a:rect l="l" t="t" r="r" b="b"/>
              <a:pathLst>
                <a:path w="5038597" h="1123823">
                  <a:moveTo>
                    <a:pt x="0" y="936371"/>
                  </a:moveTo>
                  <a:lnTo>
                    <a:pt x="0" y="187579"/>
                  </a:lnTo>
                  <a:lnTo>
                    <a:pt x="4826" y="187579"/>
                  </a:lnTo>
                  <a:lnTo>
                    <a:pt x="0" y="187579"/>
                  </a:lnTo>
                  <a:cubicBezTo>
                    <a:pt x="0" y="175260"/>
                    <a:pt x="1143" y="163068"/>
                    <a:pt x="3556" y="151003"/>
                  </a:cubicBezTo>
                  <a:lnTo>
                    <a:pt x="8255" y="151892"/>
                  </a:lnTo>
                  <a:lnTo>
                    <a:pt x="3556" y="151003"/>
                  </a:lnTo>
                  <a:cubicBezTo>
                    <a:pt x="5969" y="138938"/>
                    <a:pt x="9525" y="127254"/>
                    <a:pt x="14224" y="115824"/>
                  </a:cubicBezTo>
                  <a:lnTo>
                    <a:pt x="18669" y="117602"/>
                  </a:lnTo>
                  <a:lnTo>
                    <a:pt x="14224" y="115824"/>
                  </a:lnTo>
                  <a:cubicBezTo>
                    <a:pt x="18923" y="104394"/>
                    <a:pt x="24765" y="93599"/>
                    <a:pt x="31496" y="83439"/>
                  </a:cubicBezTo>
                  <a:lnTo>
                    <a:pt x="31496" y="83439"/>
                  </a:lnTo>
                  <a:lnTo>
                    <a:pt x="31496" y="83439"/>
                  </a:lnTo>
                  <a:cubicBezTo>
                    <a:pt x="38354" y="73152"/>
                    <a:pt x="46101" y="63754"/>
                    <a:pt x="54864" y="54991"/>
                  </a:cubicBezTo>
                  <a:lnTo>
                    <a:pt x="54864" y="54991"/>
                  </a:lnTo>
                  <a:lnTo>
                    <a:pt x="54864" y="54991"/>
                  </a:lnTo>
                  <a:cubicBezTo>
                    <a:pt x="63627" y="46228"/>
                    <a:pt x="73025" y="38481"/>
                    <a:pt x="83312" y="31623"/>
                  </a:cubicBezTo>
                  <a:lnTo>
                    <a:pt x="85979" y="35560"/>
                  </a:lnTo>
                  <a:lnTo>
                    <a:pt x="83312" y="31623"/>
                  </a:lnTo>
                  <a:cubicBezTo>
                    <a:pt x="93599" y="24765"/>
                    <a:pt x="104394" y="19050"/>
                    <a:pt x="115697" y="14351"/>
                  </a:cubicBezTo>
                  <a:lnTo>
                    <a:pt x="115697" y="14351"/>
                  </a:lnTo>
                  <a:lnTo>
                    <a:pt x="115697" y="14351"/>
                  </a:lnTo>
                  <a:cubicBezTo>
                    <a:pt x="127127" y="9652"/>
                    <a:pt x="138811" y="6096"/>
                    <a:pt x="150876" y="3683"/>
                  </a:cubicBezTo>
                  <a:lnTo>
                    <a:pt x="151765" y="8382"/>
                  </a:lnTo>
                  <a:lnTo>
                    <a:pt x="150876" y="3683"/>
                  </a:lnTo>
                  <a:cubicBezTo>
                    <a:pt x="163068" y="1143"/>
                    <a:pt x="175260" y="0"/>
                    <a:pt x="187579" y="0"/>
                  </a:cubicBezTo>
                  <a:lnTo>
                    <a:pt x="187579" y="4826"/>
                  </a:lnTo>
                  <a:lnTo>
                    <a:pt x="187579" y="0"/>
                  </a:lnTo>
                  <a:lnTo>
                    <a:pt x="4851146" y="0"/>
                  </a:lnTo>
                  <a:lnTo>
                    <a:pt x="4851146" y="4826"/>
                  </a:lnTo>
                  <a:lnTo>
                    <a:pt x="4851146" y="0"/>
                  </a:lnTo>
                  <a:cubicBezTo>
                    <a:pt x="4863465" y="0"/>
                    <a:pt x="4875657" y="1143"/>
                    <a:pt x="4887722" y="3556"/>
                  </a:cubicBezTo>
                  <a:lnTo>
                    <a:pt x="4886833" y="8255"/>
                  </a:lnTo>
                  <a:lnTo>
                    <a:pt x="4887722" y="3556"/>
                  </a:lnTo>
                  <a:cubicBezTo>
                    <a:pt x="4899787" y="5969"/>
                    <a:pt x="4911471" y="9525"/>
                    <a:pt x="4922901" y="14224"/>
                  </a:cubicBezTo>
                  <a:lnTo>
                    <a:pt x="4922901" y="14224"/>
                  </a:lnTo>
                  <a:lnTo>
                    <a:pt x="4922901" y="14224"/>
                  </a:lnTo>
                  <a:cubicBezTo>
                    <a:pt x="4934331" y="18923"/>
                    <a:pt x="4945126" y="24765"/>
                    <a:pt x="4955286" y="31496"/>
                  </a:cubicBezTo>
                  <a:lnTo>
                    <a:pt x="4952619" y="35433"/>
                  </a:lnTo>
                  <a:lnTo>
                    <a:pt x="4955286" y="31496"/>
                  </a:lnTo>
                  <a:cubicBezTo>
                    <a:pt x="4965573" y="38354"/>
                    <a:pt x="4974971" y="46101"/>
                    <a:pt x="4983734" y="54864"/>
                  </a:cubicBezTo>
                  <a:lnTo>
                    <a:pt x="4983734" y="54864"/>
                  </a:lnTo>
                  <a:lnTo>
                    <a:pt x="4983734" y="54864"/>
                  </a:lnTo>
                  <a:cubicBezTo>
                    <a:pt x="4992497" y="63627"/>
                    <a:pt x="5000244" y="73025"/>
                    <a:pt x="5007102" y="83312"/>
                  </a:cubicBezTo>
                  <a:lnTo>
                    <a:pt x="5007102" y="83312"/>
                  </a:lnTo>
                  <a:lnTo>
                    <a:pt x="5007102" y="83312"/>
                  </a:lnTo>
                  <a:cubicBezTo>
                    <a:pt x="5013960" y="93599"/>
                    <a:pt x="5019675" y="104394"/>
                    <a:pt x="5024374" y="115697"/>
                  </a:cubicBezTo>
                  <a:lnTo>
                    <a:pt x="5024374" y="115697"/>
                  </a:lnTo>
                  <a:lnTo>
                    <a:pt x="5024374" y="115697"/>
                  </a:lnTo>
                  <a:cubicBezTo>
                    <a:pt x="5029072" y="127000"/>
                    <a:pt x="5032628" y="138811"/>
                    <a:pt x="5035042" y="150876"/>
                  </a:cubicBezTo>
                  <a:lnTo>
                    <a:pt x="5030343" y="151765"/>
                  </a:lnTo>
                  <a:lnTo>
                    <a:pt x="5035042" y="150876"/>
                  </a:lnTo>
                  <a:cubicBezTo>
                    <a:pt x="5037455" y="162941"/>
                    <a:pt x="5038597" y="175133"/>
                    <a:pt x="5038597" y="187452"/>
                  </a:cubicBezTo>
                  <a:lnTo>
                    <a:pt x="5033771" y="187452"/>
                  </a:lnTo>
                  <a:lnTo>
                    <a:pt x="5038597" y="187452"/>
                  </a:lnTo>
                  <a:lnTo>
                    <a:pt x="5038597" y="936371"/>
                  </a:lnTo>
                  <a:lnTo>
                    <a:pt x="5033771" y="936371"/>
                  </a:lnTo>
                  <a:lnTo>
                    <a:pt x="5038597" y="936371"/>
                  </a:lnTo>
                  <a:cubicBezTo>
                    <a:pt x="5038597" y="948690"/>
                    <a:pt x="5037455" y="960882"/>
                    <a:pt x="5035042" y="972947"/>
                  </a:cubicBezTo>
                  <a:lnTo>
                    <a:pt x="5030343" y="972058"/>
                  </a:lnTo>
                  <a:lnTo>
                    <a:pt x="5035042" y="972947"/>
                  </a:lnTo>
                  <a:cubicBezTo>
                    <a:pt x="5032628" y="985012"/>
                    <a:pt x="5029072" y="996696"/>
                    <a:pt x="5024374" y="1008126"/>
                  </a:cubicBezTo>
                  <a:lnTo>
                    <a:pt x="5024374" y="1008126"/>
                  </a:lnTo>
                  <a:lnTo>
                    <a:pt x="5024374" y="1008126"/>
                  </a:lnTo>
                  <a:cubicBezTo>
                    <a:pt x="5019675" y="1019556"/>
                    <a:pt x="5013833" y="1030351"/>
                    <a:pt x="5007102" y="1040511"/>
                  </a:cubicBezTo>
                  <a:lnTo>
                    <a:pt x="5003165" y="1037844"/>
                  </a:lnTo>
                  <a:lnTo>
                    <a:pt x="5007102" y="1040511"/>
                  </a:lnTo>
                  <a:cubicBezTo>
                    <a:pt x="5000244" y="1050798"/>
                    <a:pt x="4992497" y="1060196"/>
                    <a:pt x="4983734" y="1068959"/>
                  </a:cubicBezTo>
                  <a:lnTo>
                    <a:pt x="4983734" y="1068959"/>
                  </a:lnTo>
                  <a:lnTo>
                    <a:pt x="4983734" y="1068959"/>
                  </a:lnTo>
                  <a:cubicBezTo>
                    <a:pt x="4974971" y="1077722"/>
                    <a:pt x="4965573" y="1085469"/>
                    <a:pt x="4955286" y="1092327"/>
                  </a:cubicBezTo>
                  <a:lnTo>
                    <a:pt x="4952619" y="1088390"/>
                  </a:lnTo>
                  <a:lnTo>
                    <a:pt x="4955286" y="1092327"/>
                  </a:lnTo>
                  <a:cubicBezTo>
                    <a:pt x="4944999" y="1099185"/>
                    <a:pt x="4934204" y="1104900"/>
                    <a:pt x="4922901" y="1109599"/>
                  </a:cubicBezTo>
                  <a:lnTo>
                    <a:pt x="4921123" y="1105154"/>
                  </a:lnTo>
                  <a:lnTo>
                    <a:pt x="4922901" y="1109599"/>
                  </a:lnTo>
                  <a:cubicBezTo>
                    <a:pt x="4911471" y="1114298"/>
                    <a:pt x="4899787" y="1117854"/>
                    <a:pt x="4887722" y="1120267"/>
                  </a:cubicBezTo>
                  <a:lnTo>
                    <a:pt x="4887722" y="1120267"/>
                  </a:lnTo>
                  <a:lnTo>
                    <a:pt x="4887722" y="1120267"/>
                  </a:lnTo>
                  <a:cubicBezTo>
                    <a:pt x="4875657" y="1122680"/>
                    <a:pt x="4863465" y="1123823"/>
                    <a:pt x="4851146" y="1123823"/>
                  </a:cubicBezTo>
                  <a:lnTo>
                    <a:pt x="4851146" y="1118997"/>
                  </a:lnTo>
                  <a:lnTo>
                    <a:pt x="4851146" y="1123823"/>
                  </a:lnTo>
                  <a:lnTo>
                    <a:pt x="187579" y="1123823"/>
                  </a:lnTo>
                  <a:lnTo>
                    <a:pt x="187579" y="1118997"/>
                  </a:lnTo>
                  <a:lnTo>
                    <a:pt x="187579" y="1123823"/>
                  </a:lnTo>
                  <a:cubicBezTo>
                    <a:pt x="175260" y="1123823"/>
                    <a:pt x="163068" y="1122680"/>
                    <a:pt x="151003" y="1120267"/>
                  </a:cubicBezTo>
                  <a:lnTo>
                    <a:pt x="151003" y="1120267"/>
                  </a:lnTo>
                  <a:lnTo>
                    <a:pt x="151003" y="1120267"/>
                  </a:lnTo>
                  <a:cubicBezTo>
                    <a:pt x="138938" y="1117854"/>
                    <a:pt x="127254" y="1114298"/>
                    <a:pt x="115824" y="1109599"/>
                  </a:cubicBezTo>
                  <a:lnTo>
                    <a:pt x="117602" y="1105154"/>
                  </a:lnTo>
                  <a:lnTo>
                    <a:pt x="115824" y="1109599"/>
                  </a:lnTo>
                  <a:cubicBezTo>
                    <a:pt x="104394" y="1104900"/>
                    <a:pt x="93599" y="1099058"/>
                    <a:pt x="83439" y="1092327"/>
                  </a:cubicBezTo>
                  <a:lnTo>
                    <a:pt x="86106" y="1088390"/>
                  </a:lnTo>
                  <a:lnTo>
                    <a:pt x="83439" y="1092327"/>
                  </a:lnTo>
                  <a:cubicBezTo>
                    <a:pt x="73152" y="1085469"/>
                    <a:pt x="63754" y="1077722"/>
                    <a:pt x="54991" y="1068959"/>
                  </a:cubicBezTo>
                  <a:lnTo>
                    <a:pt x="54991" y="1068959"/>
                  </a:lnTo>
                  <a:lnTo>
                    <a:pt x="54991" y="1068959"/>
                  </a:lnTo>
                  <a:cubicBezTo>
                    <a:pt x="46228" y="1060196"/>
                    <a:pt x="38481" y="1050798"/>
                    <a:pt x="31623" y="1040511"/>
                  </a:cubicBezTo>
                  <a:lnTo>
                    <a:pt x="31623" y="1040511"/>
                  </a:lnTo>
                  <a:lnTo>
                    <a:pt x="31623" y="1040511"/>
                  </a:lnTo>
                  <a:cubicBezTo>
                    <a:pt x="24765" y="1030224"/>
                    <a:pt x="19050" y="1019429"/>
                    <a:pt x="14351" y="1008126"/>
                  </a:cubicBezTo>
                  <a:lnTo>
                    <a:pt x="14351" y="1008126"/>
                  </a:lnTo>
                  <a:lnTo>
                    <a:pt x="14351" y="1008126"/>
                  </a:lnTo>
                  <a:cubicBezTo>
                    <a:pt x="9652" y="996696"/>
                    <a:pt x="6096" y="985012"/>
                    <a:pt x="3683" y="972947"/>
                  </a:cubicBezTo>
                  <a:lnTo>
                    <a:pt x="3683" y="972947"/>
                  </a:lnTo>
                  <a:lnTo>
                    <a:pt x="3683" y="972947"/>
                  </a:lnTo>
                  <a:cubicBezTo>
                    <a:pt x="1143" y="960882"/>
                    <a:pt x="0" y="948690"/>
                    <a:pt x="0" y="936371"/>
                  </a:cubicBezTo>
                  <a:lnTo>
                    <a:pt x="4826" y="936371"/>
                  </a:lnTo>
                  <a:lnTo>
                    <a:pt x="0" y="936371"/>
                  </a:lnTo>
                  <a:moveTo>
                    <a:pt x="9525" y="936371"/>
                  </a:moveTo>
                  <a:cubicBezTo>
                    <a:pt x="9525" y="948055"/>
                    <a:pt x="10668" y="959612"/>
                    <a:pt x="12954" y="971042"/>
                  </a:cubicBezTo>
                  <a:lnTo>
                    <a:pt x="8255" y="971931"/>
                  </a:lnTo>
                  <a:lnTo>
                    <a:pt x="12954" y="971042"/>
                  </a:lnTo>
                  <a:cubicBezTo>
                    <a:pt x="15240" y="982472"/>
                    <a:pt x="18669" y="993648"/>
                    <a:pt x="23114" y="1004443"/>
                  </a:cubicBezTo>
                  <a:lnTo>
                    <a:pt x="18669" y="1006221"/>
                  </a:lnTo>
                  <a:lnTo>
                    <a:pt x="23114" y="1004443"/>
                  </a:lnTo>
                  <a:cubicBezTo>
                    <a:pt x="27559" y="1015238"/>
                    <a:pt x="33020" y="1025525"/>
                    <a:pt x="39624" y="1035177"/>
                  </a:cubicBezTo>
                  <a:lnTo>
                    <a:pt x="35687" y="1037844"/>
                  </a:lnTo>
                  <a:lnTo>
                    <a:pt x="39624" y="1035177"/>
                  </a:lnTo>
                  <a:cubicBezTo>
                    <a:pt x="46101" y="1044956"/>
                    <a:pt x="53467" y="1053846"/>
                    <a:pt x="61722" y="1062101"/>
                  </a:cubicBezTo>
                  <a:lnTo>
                    <a:pt x="58293" y="1065530"/>
                  </a:lnTo>
                  <a:lnTo>
                    <a:pt x="61722" y="1062101"/>
                  </a:lnTo>
                  <a:cubicBezTo>
                    <a:pt x="69977" y="1070356"/>
                    <a:pt x="78994" y="1077722"/>
                    <a:pt x="88646" y="1084199"/>
                  </a:cubicBezTo>
                  <a:lnTo>
                    <a:pt x="88646" y="1084199"/>
                  </a:lnTo>
                  <a:lnTo>
                    <a:pt x="88646" y="1084199"/>
                  </a:lnTo>
                  <a:cubicBezTo>
                    <a:pt x="98425" y="1090676"/>
                    <a:pt x="108585" y="1096137"/>
                    <a:pt x="119380" y="1100582"/>
                  </a:cubicBezTo>
                  <a:lnTo>
                    <a:pt x="119380" y="1100582"/>
                  </a:lnTo>
                  <a:lnTo>
                    <a:pt x="119380" y="1100582"/>
                  </a:lnTo>
                  <a:cubicBezTo>
                    <a:pt x="130175" y="1105027"/>
                    <a:pt x="141351" y="1108456"/>
                    <a:pt x="152781" y="1110742"/>
                  </a:cubicBezTo>
                  <a:lnTo>
                    <a:pt x="151892" y="1115441"/>
                  </a:lnTo>
                  <a:lnTo>
                    <a:pt x="152781" y="1110742"/>
                  </a:lnTo>
                  <a:cubicBezTo>
                    <a:pt x="164211" y="1113028"/>
                    <a:pt x="175768" y="1114171"/>
                    <a:pt x="187452" y="1114171"/>
                  </a:cubicBezTo>
                  <a:lnTo>
                    <a:pt x="4851146" y="1114171"/>
                  </a:lnTo>
                  <a:cubicBezTo>
                    <a:pt x="4862830" y="1114171"/>
                    <a:pt x="4874387" y="1113028"/>
                    <a:pt x="4885944" y="1110742"/>
                  </a:cubicBezTo>
                  <a:lnTo>
                    <a:pt x="4886833" y="1115441"/>
                  </a:lnTo>
                  <a:lnTo>
                    <a:pt x="4885944" y="1110742"/>
                  </a:lnTo>
                  <a:cubicBezTo>
                    <a:pt x="4897374" y="1108456"/>
                    <a:pt x="4908550" y="1105027"/>
                    <a:pt x="4919345" y="1100582"/>
                  </a:cubicBezTo>
                  <a:lnTo>
                    <a:pt x="4919345" y="1100582"/>
                  </a:lnTo>
                  <a:lnTo>
                    <a:pt x="4919345" y="1100582"/>
                  </a:lnTo>
                  <a:cubicBezTo>
                    <a:pt x="4930140" y="1096137"/>
                    <a:pt x="4940427" y="1090676"/>
                    <a:pt x="4950079" y="1084199"/>
                  </a:cubicBezTo>
                  <a:lnTo>
                    <a:pt x="4950079" y="1084199"/>
                  </a:lnTo>
                  <a:lnTo>
                    <a:pt x="4950079" y="1084199"/>
                  </a:lnTo>
                  <a:cubicBezTo>
                    <a:pt x="4959858" y="1077722"/>
                    <a:pt x="4968748" y="1070356"/>
                    <a:pt x="4977003" y="1062101"/>
                  </a:cubicBezTo>
                  <a:lnTo>
                    <a:pt x="4980432" y="1065530"/>
                  </a:lnTo>
                  <a:lnTo>
                    <a:pt x="4977003" y="1062101"/>
                  </a:lnTo>
                  <a:cubicBezTo>
                    <a:pt x="4985258" y="1053846"/>
                    <a:pt x="4992624" y="1044829"/>
                    <a:pt x="4999101" y="1035177"/>
                  </a:cubicBezTo>
                  <a:cubicBezTo>
                    <a:pt x="5005578" y="1025525"/>
                    <a:pt x="5011039" y="1015238"/>
                    <a:pt x="5015611" y="1004443"/>
                  </a:cubicBezTo>
                  <a:lnTo>
                    <a:pt x="5020056" y="1006221"/>
                  </a:lnTo>
                  <a:lnTo>
                    <a:pt x="5015611" y="1004443"/>
                  </a:lnTo>
                  <a:cubicBezTo>
                    <a:pt x="5020056" y="993648"/>
                    <a:pt x="5023485" y="982472"/>
                    <a:pt x="5025771" y="971042"/>
                  </a:cubicBezTo>
                  <a:lnTo>
                    <a:pt x="5025771" y="971042"/>
                  </a:lnTo>
                  <a:lnTo>
                    <a:pt x="5025771" y="971042"/>
                  </a:lnTo>
                  <a:cubicBezTo>
                    <a:pt x="5028057" y="959612"/>
                    <a:pt x="5029200" y="948055"/>
                    <a:pt x="5029200" y="936371"/>
                  </a:cubicBezTo>
                  <a:lnTo>
                    <a:pt x="5029200" y="187579"/>
                  </a:lnTo>
                  <a:cubicBezTo>
                    <a:pt x="5029200" y="175895"/>
                    <a:pt x="5028057" y="164338"/>
                    <a:pt x="5025771" y="152908"/>
                  </a:cubicBezTo>
                  <a:lnTo>
                    <a:pt x="5025771" y="152908"/>
                  </a:lnTo>
                  <a:lnTo>
                    <a:pt x="5025771" y="152908"/>
                  </a:lnTo>
                  <a:cubicBezTo>
                    <a:pt x="5023485" y="141478"/>
                    <a:pt x="5020056" y="130302"/>
                    <a:pt x="5015611" y="119507"/>
                  </a:cubicBezTo>
                  <a:lnTo>
                    <a:pt x="5020056" y="117729"/>
                  </a:lnTo>
                  <a:lnTo>
                    <a:pt x="5015611" y="119507"/>
                  </a:lnTo>
                  <a:cubicBezTo>
                    <a:pt x="5011166" y="108712"/>
                    <a:pt x="5005705" y="98425"/>
                    <a:pt x="4999101" y="88773"/>
                  </a:cubicBezTo>
                  <a:lnTo>
                    <a:pt x="5003038" y="86106"/>
                  </a:lnTo>
                  <a:lnTo>
                    <a:pt x="4999101" y="88773"/>
                  </a:lnTo>
                  <a:cubicBezTo>
                    <a:pt x="4992624" y="79121"/>
                    <a:pt x="4985258" y="70104"/>
                    <a:pt x="4977003" y="61849"/>
                  </a:cubicBezTo>
                  <a:lnTo>
                    <a:pt x="4980432" y="58420"/>
                  </a:lnTo>
                  <a:lnTo>
                    <a:pt x="4977003" y="61849"/>
                  </a:lnTo>
                  <a:cubicBezTo>
                    <a:pt x="4968748" y="53594"/>
                    <a:pt x="4959731" y="46228"/>
                    <a:pt x="4950079" y="39751"/>
                  </a:cubicBezTo>
                  <a:lnTo>
                    <a:pt x="4950079" y="39751"/>
                  </a:lnTo>
                  <a:lnTo>
                    <a:pt x="4950079" y="39751"/>
                  </a:lnTo>
                  <a:cubicBezTo>
                    <a:pt x="4940427" y="33274"/>
                    <a:pt x="4930140" y="27813"/>
                    <a:pt x="4919345" y="23241"/>
                  </a:cubicBezTo>
                  <a:lnTo>
                    <a:pt x="4921123" y="18796"/>
                  </a:lnTo>
                  <a:lnTo>
                    <a:pt x="4919345" y="23241"/>
                  </a:lnTo>
                  <a:cubicBezTo>
                    <a:pt x="4908550" y="18796"/>
                    <a:pt x="4897374" y="15367"/>
                    <a:pt x="4885944" y="13081"/>
                  </a:cubicBezTo>
                  <a:lnTo>
                    <a:pt x="4885944" y="13081"/>
                  </a:lnTo>
                  <a:lnTo>
                    <a:pt x="4885944" y="13081"/>
                  </a:lnTo>
                  <a:cubicBezTo>
                    <a:pt x="4874514" y="10795"/>
                    <a:pt x="4862957" y="9652"/>
                    <a:pt x="4851273" y="9652"/>
                  </a:cubicBezTo>
                  <a:lnTo>
                    <a:pt x="187579" y="9652"/>
                  </a:lnTo>
                  <a:cubicBezTo>
                    <a:pt x="175895" y="9652"/>
                    <a:pt x="164338" y="10795"/>
                    <a:pt x="152908" y="13081"/>
                  </a:cubicBezTo>
                  <a:lnTo>
                    <a:pt x="152908" y="13081"/>
                  </a:lnTo>
                  <a:lnTo>
                    <a:pt x="152908" y="13081"/>
                  </a:lnTo>
                  <a:cubicBezTo>
                    <a:pt x="141478" y="15367"/>
                    <a:pt x="130302" y="18796"/>
                    <a:pt x="119507" y="23241"/>
                  </a:cubicBezTo>
                  <a:lnTo>
                    <a:pt x="117729" y="18796"/>
                  </a:lnTo>
                  <a:lnTo>
                    <a:pt x="119507" y="23241"/>
                  </a:lnTo>
                  <a:cubicBezTo>
                    <a:pt x="108712" y="27686"/>
                    <a:pt x="98425" y="33147"/>
                    <a:pt x="88773" y="39751"/>
                  </a:cubicBezTo>
                  <a:lnTo>
                    <a:pt x="88773" y="39751"/>
                  </a:lnTo>
                  <a:lnTo>
                    <a:pt x="88773" y="39751"/>
                  </a:lnTo>
                  <a:cubicBezTo>
                    <a:pt x="78994" y="46228"/>
                    <a:pt x="70104" y="53594"/>
                    <a:pt x="61849" y="61849"/>
                  </a:cubicBezTo>
                  <a:lnTo>
                    <a:pt x="58420" y="58420"/>
                  </a:lnTo>
                  <a:lnTo>
                    <a:pt x="61849" y="61849"/>
                  </a:lnTo>
                  <a:cubicBezTo>
                    <a:pt x="53594" y="70104"/>
                    <a:pt x="46228" y="79121"/>
                    <a:pt x="39751" y="88773"/>
                  </a:cubicBezTo>
                  <a:lnTo>
                    <a:pt x="35814" y="86106"/>
                  </a:lnTo>
                  <a:lnTo>
                    <a:pt x="39751" y="88773"/>
                  </a:lnTo>
                  <a:cubicBezTo>
                    <a:pt x="33274" y="98552"/>
                    <a:pt x="27813" y="108712"/>
                    <a:pt x="23241" y="119507"/>
                  </a:cubicBezTo>
                  <a:lnTo>
                    <a:pt x="23241" y="119507"/>
                  </a:lnTo>
                  <a:lnTo>
                    <a:pt x="23241" y="119507"/>
                  </a:lnTo>
                  <a:cubicBezTo>
                    <a:pt x="18796" y="130302"/>
                    <a:pt x="15367" y="141478"/>
                    <a:pt x="13081" y="152908"/>
                  </a:cubicBezTo>
                  <a:lnTo>
                    <a:pt x="13081" y="152908"/>
                  </a:lnTo>
                  <a:lnTo>
                    <a:pt x="13081" y="152908"/>
                  </a:lnTo>
                  <a:cubicBezTo>
                    <a:pt x="10795" y="164338"/>
                    <a:pt x="9652" y="175895"/>
                    <a:pt x="9652" y="187579"/>
                  </a:cubicBezTo>
                  <a:lnTo>
                    <a:pt x="9652" y="936371"/>
                  </a:lnTo>
                  <a:close/>
                </a:path>
              </a:pathLst>
            </a:custGeom>
            <a:solidFill>
              <a:srgbClr val="7B8554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36572" y="4892469"/>
            <a:ext cx="5165722" cy="1250947"/>
            <a:chOff x="0" y="0"/>
            <a:chExt cx="5165725" cy="1250950"/>
          </a:xfrm>
        </p:grpSpPr>
        <p:sp>
          <p:nvSpPr>
            <p:cNvPr id="6" name="Freeform 6"/>
            <p:cNvSpPr/>
            <p:nvPr/>
          </p:nvSpPr>
          <p:spPr>
            <a:xfrm>
              <a:off x="68199" y="68199"/>
              <a:ext cx="5029327" cy="1114552"/>
            </a:xfrm>
            <a:custGeom>
              <a:avLst/>
              <a:gdLst/>
              <a:ahLst/>
              <a:cxnLst/>
              <a:rect l="l" t="t" r="r" b="b"/>
              <a:pathLst>
                <a:path w="5029327" h="1114552">
                  <a:moveTo>
                    <a:pt x="127" y="931672"/>
                  </a:moveTo>
                  <a:lnTo>
                    <a:pt x="127" y="182880"/>
                  </a:lnTo>
                  <a:cubicBezTo>
                    <a:pt x="127" y="170942"/>
                    <a:pt x="1270" y="159004"/>
                    <a:pt x="3683" y="147193"/>
                  </a:cubicBezTo>
                  <a:cubicBezTo>
                    <a:pt x="6096" y="135382"/>
                    <a:pt x="9525" y="123952"/>
                    <a:pt x="14097" y="112903"/>
                  </a:cubicBezTo>
                  <a:cubicBezTo>
                    <a:pt x="18669" y="101854"/>
                    <a:pt x="24384" y="91313"/>
                    <a:pt x="30988" y="81280"/>
                  </a:cubicBezTo>
                  <a:cubicBezTo>
                    <a:pt x="37592" y="71247"/>
                    <a:pt x="45212" y="62103"/>
                    <a:pt x="53721" y="53594"/>
                  </a:cubicBezTo>
                  <a:cubicBezTo>
                    <a:pt x="62230" y="45085"/>
                    <a:pt x="71501" y="37592"/>
                    <a:pt x="81407" y="30861"/>
                  </a:cubicBezTo>
                  <a:cubicBezTo>
                    <a:pt x="91313" y="24130"/>
                    <a:pt x="101854" y="18542"/>
                    <a:pt x="113030" y="13970"/>
                  </a:cubicBezTo>
                  <a:cubicBezTo>
                    <a:pt x="124206" y="9398"/>
                    <a:pt x="135509" y="5969"/>
                    <a:pt x="147320" y="3556"/>
                  </a:cubicBezTo>
                  <a:cubicBezTo>
                    <a:pt x="159131" y="1143"/>
                    <a:pt x="170942" y="0"/>
                    <a:pt x="183007" y="0"/>
                  </a:cubicBezTo>
                  <a:lnTo>
                    <a:pt x="4846447" y="0"/>
                  </a:lnTo>
                  <a:cubicBezTo>
                    <a:pt x="4858512" y="0"/>
                    <a:pt x="4870323" y="1143"/>
                    <a:pt x="4882134" y="3556"/>
                  </a:cubicBezTo>
                  <a:cubicBezTo>
                    <a:pt x="4893945" y="5969"/>
                    <a:pt x="4905375" y="9398"/>
                    <a:pt x="4916424" y="13970"/>
                  </a:cubicBezTo>
                  <a:cubicBezTo>
                    <a:pt x="4927474" y="18542"/>
                    <a:pt x="4938014" y="24257"/>
                    <a:pt x="4948047" y="30861"/>
                  </a:cubicBezTo>
                  <a:cubicBezTo>
                    <a:pt x="4958080" y="37465"/>
                    <a:pt x="4967224" y="45085"/>
                    <a:pt x="4975733" y="53594"/>
                  </a:cubicBezTo>
                  <a:cubicBezTo>
                    <a:pt x="4984242" y="62103"/>
                    <a:pt x="4991862" y="71374"/>
                    <a:pt x="4998466" y="81280"/>
                  </a:cubicBezTo>
                  <a:cubicBezTo>
                    <a:pt x="5005070" y="91186"/>
                    <a:pt x="5010785" y="101854"/>
                    <a:pt x="5015357" y="112903"/>
                  </a:cubicBezTo>
                  <a:cubicBezTo>
                    <a:pt x="5019929" y="123952"/>
                    <a:pt x="5023358" y="135382"/>
                    <a:pt x="5025771" y="147193"/>
                  </a:cubicBezTo>
                  <a:cubicBezTo>
                    <a:pt x="5028184" y="159004"/>
                    <a:pt x="5029327" y="170815"/>
                    <a:pt x="5029327" y="182880"/>
                  </a:cubicBezTo>
                  <a:lnTo>
                    <a:pt x="5029327" y="931672"/>
                  </a:lnTo>
                  <a:cubicBezTo>
                    <a:pt x="5029327" y="943610"/>
                    <a:pt x="5028184" y="955548"/>
                    <a:pt x="5025771" y="967359"/>
                  </a:cubicBezTo>
                  <a:cubicBezTo>
                    <a:pt x="5023358" y="979170"/>
                    <a:pt x="5019929" y="990600"/>
                    <a:pt x="5015357" y="1001649"/>
                  </a:cubicBezTo>
                  <a:cubicBezTo>
                    <a:pt x="5010785" y="1012698"/>
                    <a:pt x="5005197" y="1023239"/>
                    <a:pt x="4998466" y="1033272"/>
                  </a:cubicBezTo>
                  <a:cubicBezTo>
                    <a:pt x="4991735" y="1043305"/>
                    <a:pt x="4984242" y="1052449"/>
                    <a:pt x="4975733" y="1060958"/>
                  </a:cubicBezTo>
                  <a:cubicBezTo>
                    <a:pt x="4967224" y="1069467"/>
                    <a:pt x="4957953" y="1076960"/>
                    <a:pt x="4948047" y="1083691"/>
                  </a:cubicBezTo>
                  <a:cubicBezTo>
                    <a:pt x="4938141" y="1090422"/>
                    <a:pt x="4927600" y="1096010"/>
                    <a:pt x="4916424" y="1100582"/>
                  </a:cubicBezTo>
                  <a:cubicBezTo>
                    <a:pt x="4905248" y="1105154"/>
                    <a:pt x="4893945" y="1108583"/>
                    <a:pt x="4882134" y="1110996"/>
                  </a:cubicBezTo>
                  <a:cubicBezTo>
                    <a:pt x="4870323" y="1113409"/>
                    <a:pt x="4858512" y="1114552"/>
                    <a:pt x="4846447" y="1114552"/>
                  </a:cubicBezTo>
                  <a:lnTo>
                    <a:pt x="182880" y="1114552"/>
                  </a:lnTo>
                  <a:cubicBezTo>
                    <a:pt x="170942" y="1114552"/>
                    <a:pt x="159004" y="1113409"/>
                    <a:pt x="147193" y="1110996"/>
                  </a:cubicBezTo>
                  <a:cubicBezTo>
                    <a:pt x="135382" y="1108583"/>
                    <a:pt x="123952" y="1105154"/>
                    <a:pt x="112903" y="1100582"/>
                  </a:cubicBezTo>
                  <a:cubicBezTo>
                    <a:pt x="101854" y="1096010"/>
                    <a:pt x="91313" y="1090422"/>
                    <a:pt x="81280" y="1083691"/>
                  </a:cubicBezTo>
                  <a:cubicBezTo>
                    <a:pt x="71247" y="1076960"/>
                    <a:pt x="62103" y="1069467"/>
                    <a:pt x="53594" y="1060958"/>
                  </a:cubicBezTo>
                  <a:cubicBezTo>
                    <a:pt x="45085" y="1052449"/>
                    <a:pt x="37592" y="1043305"/>
                    <a:pt x="30861" y="1033272"/>
                  </a:cubicBezTo>
                  <a:cubicBezTo>
                    <a:pt x="24130" y="1023239"/>
                    <a:pt x="18542" y="1012698"/>
                    <a:pt x="13970" y="1001649"/>
                  </a:cubicBezTo>
                  <a:cubicBezTo>
                    <a:pt x="9398" y="990600"/>
                    <a:pt x="5969" y="979170"/>
                    <a:pt x="3556" y="967359"/>
                  </a:cubicBezTo>
                  <a:cubicBezTo>
                    <a:pt x="1143" y="955548"/>
                    <a:pt x="0" y="943737"/>
                    <a:pt x="0" y="931672"/>
                  </a:cubicBezTo>
                </a:path>
              </a:pathLst>
            </a:custGeom>
            <a:solidFill>
              <a:srgbClr val="E8AF3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5038597" cy="1123823"/>
            </a:xfrm>
            <a:custGeom>
              <a:avLst/>
              <a:gdLst/>
              <a:ahLst/>
              <a:cxnLst/>
              <a:rect l="l" t="t" r="r" b="b"/>
              <a:pathLst>
                <a:path w="5038597" h="1123823">
                  <a:moveTo>
                    <a:pt x="0" y="936371"/>
                  </a:moveTo>
                  <a:lnTo>
                    <a:pt x="0" y="187579"/>
                  </a:lnTo>
                  <a:lnTo>
                    <a:pt x="4826" y="187579"/>
                  </a:lnTo>
                  <a:lnTo>
                    <a:pt x="0" y="187579"/>
                  </a:lnTo>
                  <a:cubicBezTo>
                    <a:pt x="0" y="175260"/>
                    <a:pt x="1143" y="163068"/>
                    <a:pt x="3556" y="151003"/>
                  </a:cubicBezTo>
                  <a:lnTo>
                    <a:pt x="8255" y="151892"/>
                  </a:lnTo>
                  <a:lnTo>
                    <a:pt x="3556" y="151003"/>
                  </a:lnTo>
                  <a:cubicBezTo>
                    <a:pt x="5969" y="138938"/>
                    <a:pt x="9525" y="127254"/>
                    <a:pt x="14224" y="115824"/>
                  </a:cubicBezTo>
                  <a:lnTo>
                    <a:pt x="14224" y="115824"/>
                  </a:lnTo>
                  <a:lnTo>
                    <a:pt x="14224" y="115824"/>
                  </a:lnTo>
                  <a:cubicBezTo>
                    <a:pt x="18923" y="104521"/>
                    <a:pt x="24765" y="93599"/>
                    <a:pt x="31496" y="83439"/>
                  </a:cubicBezTo>
                  <a:lnTo>
                    <a:pt x="31496" y="83439"/>
                  </a:lnTo>
                  <a:lnTo>
                    <a:pt x="31496" y="83439"/>
                  </a:lnTo>
                  <a:cubicBezTo>
                    <a:pt x="38354" y="73152"/>
                    <a:pt x="46101" y="63754"/>
                    <a:pt x="54864" y="54991"/>
                  </a:cubicBezTo>
                  <a:lnTo>
                    <a:pt x="54864" y="54991"/>
                  </a:lnTo>
                  <a:lnTo>
                    <a:pt x="54864" y="54991"/>
                  </a:lnTo>
                  <a:cubicBezTo>
                    <a:pt x="63627" y="46228"/>
                    <a:pt x="73025" y="38481"/>
                    <a:pt x="83312" y="31623"/>
                  </a:cubicBezTo>
                  <a:lnTo>
                    <a:pt x="85979" y="35560"/>
                  </a:lnTo>
                  <a:lnTo>
                    <a:pt x="83312" y="31623"/>
                  </a:lnTo>
                  <a:cubicBezTo>
                    <a:pt x="93599" y="24765"/>
                    <a:pt x="104394" y="19050"/>
                    <a:pt x="115697" y="14351"/>
                  </a:cubicBezTo>
                  <a:lnTo>
                    <a:pt x="115697" y="14351"/>
                  </a:lnTo>
                  <a:lnTo>
                    <a:pt x="115697" y="14351"/>
                  </a:lnTo>
                  <a:cubicBezTo>
                    <a:pt x="127127" y="9652"/>
                    <a:pt x="138811" y="6096"/>
                    <a:pt x="150876" y="3683"/>
                  </a:cubicBezTo>
                  <a:lnTo>
                    <a:pt x="151765" y="8382"/>
                  </a:lnTo>
                  <a:lnTo>
                    <a:pt x="150876" y="3683"/>
                  </a:lnTo>
                  <a:cubicBezTo>
                    <a:pt x="163068" y="1143"/>
                    <a:pt x="175260" y="0"/>
                    <a:pt x="187579" y="0"/>
                  </a:cubicBezTo>
                  <a:lnTo>
                    <a:pt x="187579" y="4826"/>
                  </a:lnTo>
                  <a:lnTo>
                    <a:pt x="187579" y="0"/>
                  </a:lnTo>
                  <a:lnTo>
                    <a:pt x="4851146" y="0"/>
                  </a:lnTo>
                  <a:lnTo>
                    <a:pt x="4851146" y="4826"/>
                  </a:lnTo>
                  <a:lnTo>
                    <a:pt x="4851146" y="0"/>
                  </a:lnTo>
                  <a:cubicBezTo>
                    <a:pt x="4863465" y="0"/>
                    <a:pt x="4875657" y="1143"/>
                    <a:pt x="4887722" y="3556"/>
                  </a:cubicBezTo>
                  <a:lnTo>
                    <a:pt x="4886833" y="8255"/>
                  </a:lnTo>
                  <a:lnTo>
                    <a:pt x="4887722" y="3556"/>
                  </a:lnTo>
                  <a:cubicBezTo>
                    <a:pt x="4899787" y="5969"/>
                    <a:pt x="4911471" y="9525"/>
                    <a:pt x="4922901" y="14224"/>
                  </a:cubicBezTo>
                  <a:lnTo>
                    <a:pt x="4922901" y="14224"/>
                  </a:lnTo>
                  <a:lnTo>
                    <a:pt x="4922901" y="14224"/>
                  </a:lnTo>
                  <a:cubicBezTo>
                    <a:pt x="4934331" y="18923"/>
                    <a:pt x="4945126" y="24765"/>
                    <a:pt x="4955286" y="31496"/>
                  </a:cubicBezTo>
                  <a:lnTo>
                    <a:pt x="4952619" y="35433"/>
                  </a:lnTo>
                  <a:lnTo>
                    <a:pt x="4955286" y="31496"/>
                  </a:lnTo>
                  <a:cubicBezTo>
                    <a:pt x="4965573" y="38354"/>
                    <a:pt x="4974971" y="46101"/>
                    <a:pt x="4983734" y="54864"/>
                  </a:cubicBezTo>
                  <a:lnTo>
                    <a:pt x="4983734" y="54864"/>
                  </a:lnTo>
                  <a:lnTo>
                    <a:pt x="4983734" y="54864"/>
                  </a:lnTo>
                  <a:cubicBezTo>
                    <a:pt x="4992497" y="63627"/>
                    <a:pt x="5000244" y="73025"/>
                    <a:pt x="5007102" y="83312"/>
                  </a:cubicBezTo>
                  <a:lnTo>
                    <a:pt x="5007102" y="83312"/>
                  </a:lnTo>
                  <a:lnTo>
                    <a:pt x="5007102" y="83312"/>
                  </a:lnTo>
                  <a:cubicBezTo>
                    <a:pt x="5013960" y="93599"/>
                    <a:pt x="5019675" y="104394"/>
                    <a:pt x="5024374" y="115697"/>
                  </a:cubicBezTo>
                  <a:lnTo>
                    <a:pt x="5024374" y="115697"/>
                  </a:lnTo>
                  <a:lnTo>
                    <a:pt x="5024374" y="115697"/>
                  </a:lnTo>
                  <a:cubicBezTo>
                    <a:pt x="5029072" y="127127"/>
                    <a:pt x="5032628" y="138811"/>
                    <a:pt x="5035042" y="150876"/>
                  </a:cubicBezTo>
                  <a:lnTo>
                    <a:pt x="5030343" y="151765"/>
                  </a:lnTo>
                  <a:lnTo>
                    <a:pt x="5035042" y="150876"/>
                  </a:lnTo>
                  <a:cubicBezTo>
                    <a:pt x="5037455" y="162941"/>
                    <a:pt x="5038597" y="175133"/>
                    <a:pt x="5038597" y="187452"/>
                  </a:cubicBezTo>
                  <a:lnTo>
                    <a:pt x="5033771" y="187452"/>
                  </a:lnTo>
                  <a:lnTo>
                    <a:pt x="5038597" y="187452"/>
                  </a:lnTo>
                  <a:lnTo>
                    <a:pt x="5038597" y="936371"/>
                  </a:lnTo>
                  <a:lnTo>
                    <a:pt x="5033771" y="936371"/>
                  </a:lnTo>
                  <a:lnTo>
                    <a:pt x="5038597" y="936371"/>
                  </a:lnTo>
                  <a:cubicBezTo>
                    <a:pt x="5038597" y="948690"/>
                    <a:pt x="5037455" y="960882"/>
                    <a:pt x="5035042" y="972947"/>
                  </a:cubicBezTo>
                  <a:lnTo>
                    <a:pt x="5030343" y="972058"/>
                  </a:lnTo>
                  <a:lnTo>
                    <a:pt x="5035042" y="972947"/>
                  </a:lnTo>
                  <a:cubicBezTo>
                    <a:pt x="5032628" y="985012"/>
                    <a:pt x="5029072" y="996696"/>
                    <a:pt x="5024374" y="1008126"/>
                  </a:cubicBezTo>
                  <a:lnTo>
                    <a:pt x="5024374" y="1008126"/>
                  </a:lnTo>
                  <a:lnTo>
                    <a:pt x="5024374" y="1008126"/>
                  </a:lnTo>
                  <a:cubicBezTo>
                    <a:pt x="5019675" y="1019556"/>
                    <a:pt x="5013833" y="1030351"/>
                    <a:pt x="5007102" y="1040511"/>
                  </a:cubicBezTo>
                  <a:lnTo>
                    <a:pt x="5007102" y="1040511"/>
                  </a:lnTo>
                  <a:lnTo>
                    <a:pt x="5007102" y="1040511"/>
                  </a:lnTo>
                  <a:cubicBezTo>
                    <a:pt x="5000244" y="1050798"/>
                    <a:pt x="4992497" y="1060196"/>
                    <a:pt x="4983734" y="1068959"/>
                  </a:cubicBezTo>
                  <a:lnTo>
                    <a:pt x="4980305" y="1065530"/>
                  </a:lnTo>
                  <a:lnTo>
                    <a:pt x="4983734" y="1068959"/>
                  </a:lnTo>
                  <a:cubicBezTo>
                    <a:pt x="4974971" y="1077722"/>
                    <a:pt x="4965573" y="1085469"/>
                    <a:pt x="4955286" y="1092327"/>
                  </a:cubicBezTo>
                  <a:lnTo>
                    <a:pt x="4952619" y="1088390"/>
                  </a:lnTo>
                  <a:lnTo>
                    <a:pt x="4955286" y="1092327"/>
                  </a:lnTo>
                  <a:cubicBezTo>
                    <a:pt x="4944999" y="1099185"/>
                    <a:pt x="4934204" y="1104900"/>
                    <a:pt x="4922901" y="1109599"/>
                  </a:cubicBezTo>
                  <a:lnTo>
                    <a:pt x="4922901" y="1109599"/>
                  </a:lnTo>
                  <a:lnTo>
                    <a:pt x="4922901" y="1109599"/>
                  </a:lnTo>
                  <a:cubicBezTo>
                    <a:pt x="4911471" y="1114298"/>
                    <a:pt x="4899787" y="1117854"/>
                    <a:pt x="4887722" y="1120267"/>
                  </a:cubicBezTo>
                  <a:lnTo>
                    <a:pt x="4887722" y="1120267"/>
                  </a:lnTo>
                  <a:lnTo>
                    <a:pt x="4887722" y="1120267"/>
                  </a:lnTo>
                  <a:cubicBezTo>
                    <a:pt x="4875657" y="1122680"/>
                    <a:pt x="4863465" y="1123823"/>
                    <a:pt x="4851146" y="1123823"/>
                  </a:cubicBezTo>
                  <a:lnTo>
                    <a:pt x="4851146" y="1118997"/>
                  </a:lnTo>
                  <a:lnTo>
                    <a:pt x="4851146" y="1123823"/>
                  </a:lnTo>
                  <a:lnTo>
                    <a:pt x="187579" y="1123823"/>
                  </a:lnTo>
                  <a:lnTo>
                    <a:pt x="187579" y="1118997"/>
                  </a:lnTo>
                  <a:lnTo>
                    <a:pt x="187579" y="1123823"/>
                  </a:lnTo>
                  <a:cubicBezTo>
                    <a:pt x="175260" y="1123823"/>
                    <a:pt x="163068" y="1122680"/>
                    <a:pt x="151003" y="1120267"/>
                  </a:cubicBezTo>
                  <a:lnTo>
                    <a:pt x="151892" y="1115568"/>
                  </a:lnTo>
                  <a:lnTo>
                    <a:pt x="151003" y="1120267"/>
                  </a:lnTo>
                  <a:cubicBezTo>
                    <a:pt x="138938" y="1117854"/>
                    <a:pt x="127254" y="1114298"/>
                    <a:pt x="115824" y="1109599"/>
                  </a:cubicBezTo>
                  <a:lnTo>
                    <a:pt x="117602" y="1105154"/>
                  </a:lnTo>
                  <a:lnTo>
                    <a:pt x="115824" y="1109599"/>
                  </a:lnTo>
                  <a:cubicBezTo>
                    <a:pt x="104394" y="1104900"/>
                    <a:pt x="93599" y="1099058"/>
                    <a:pt x="83439" y="1092327"/>
                  </a:cubicBezTo>
                  <a:lnTo>
                    <a:pt x="86106" y="1088390"/>
                  </a:lnTo>
                  <a:lnTo>
                    <a:pt x="83439" y="1092327"/>
                  </a:lnTo>
                  <a:cubicBezTo>
                    <a:pt x="73152" y="1085469"/>
                    <a:pt x="63754" y="1077722"/>
                    <a:pt x="54991" y="1068959"/>
                  </a:cubicBezTo>
                  <a:lnTo>
                    <a:pt x="58420" y="1065530"/>
                  </a:lnTo>
                  <a:lnTo>
                    <a:pt x="54991" y="1068959"/>
                  </a:lnTo>
                  <a:cubicBezTo>
                    <a:pt x="46228" y="1060196"/>
                    <a:pt x="38481" y="1050798"/>
                    <a:pt x="31623" y="1040511"/>
                  </a:cubicBezTo>
                  <a:lnTo>
                    <a:pt x="31623" y="1040511"/>
                  </a:lnTo>
                  <a:lnTo>
                    <a:pt x="31623" y="1040511"/>
                  </a:lnTo>
                  <a:cubicBezTo>
                    <a:pt x="24765" y="1030224"/>
                    <a:pt x="19050" y="1019429"/>
                    <a:pt x="14351" y="1008126"/>
                  </a:cubicBezTo>
                  <a:lnTo>
                    <a:pt x="14351" y="1008126"/>
                  </a:lnTo>
                  <a:lnTo>
                    <a:pt x="14351" y="1008126"/>
                  </a:lnTo>
                  <a:cubicBezTo>
                    <a:pt x="9652" y="996696"/>
                    <a:pt x="6096" y="985012"/>
                    <a:pt x="3683" y="972947"/>
                  </a:cubicBezTo>
                  <a:lnTo>
                    <a:pt x="3683" y="972947"/>
                  </a:lnTo>
                  <a:lnTo>
                    <a:pt x="3683" y="972947"/>
                  </a:lnTo>
                  <a:cubicBezTo>
                    <a:pt x="1143" y="960882"/>
                    <a:pt x="0" y="948690"/>
                    <a:pt x="0" y="936371"/>
                  </a:cubicBezTo>
                  <a:lnTo>
                    <a:pt x="4826" y="936371"/>
                  </a:lnTo>
                  <a:lnTo>
                    <a:pt x="0" y="936371"/>
                  </a:lnTo>
                  <a:moveTo>
                    <a:pt x="9525" y="936371"/>
                  </a:moveTo>
                  <a:cubicBezTo>
                    <a:pt x="9525" y="948055"/>
                    <a:pt x="10668" y="959612"/>
                    <a:pt x="12954" y="971042"/>
                  </a:cubicBezTo>
                  <a:lnTo>
                    <a:pt x="8255" y="971931"/>
                  </a:lnTo>
                  <a:lnTo>
                    <a:pt x="12954" y="971042"/>
                  </a:lnTo>
                  <a:cubicBezTo>
                    <a:pt x="15240" y="982472"/>
                    <a:pt x="18669" y="993648"/>
                    <a:pt x="23114" y="1004443"/>
                  </a:cubicBezTo>
                  <a:lnTo>
                    <a:pt x="18669" y="1006221"/>
                  </a:lnTo>
                  <a:lnTo>
                    <a:pt x="23114" y="1004443"/>
                  </a:lnTo>
                  <a:cubicBezTo>
                    <a:pt x="27559" y="1015238"/>
                    <a:pt x="33020" y="1025525"/>
                    <a:pt x="39624" y="1035177"/>
                  </a:cubicBezTo>
                  <a:lnTo>
                    <a:pt x="35687" y="1037844"/>
                  </a:lnTo>
                  <a:lnTo>
                    <a:pt x="39624" y="1035177"/>
                  </a:lnTo>
                  <a:cubicBezTo>
                    <a:pt x="46101" y="1044956"/>
                    <a:pt x="53467" y="1053846"/>
                    <a:pt x="61722" y="1062101"/>
                  </a:cubicBezTo>
                  <a:cubicBezTo>
                    <a:pt x="69977" y="1070356"/>
                    <a:pt x="78994" y="1077722"/>
                    <a:pt x="88646" y="1084199"/>
                  </a:cubicBezTo>
                  <a:lnTo>
                    <a:pt x="88646" y="1084199"/>
                  </a:lnTo>
                  <a:lnTo>
                    <a:pt x="88646" y="1084199"/>
                  </a:lnTo>
                  <a:cubicBezTo>
                    <a:pt x="98425" y="1090676"/>
                    <a:pt x="108585" y="1096137"/>
                    <a:pt x="119380" y="1100709"/>
                  </a:cubicBezTo>
                  <a:lnTo>
                    <a:pt x="119380" y="1100709"/>
                  </a:lnTo>
                  <a:lnTo>
                    <a:pt x="119380" y="1100709"/>
                  </a:lnTo>
                  <a:cubicBezTo>
                    <a:pt x="130175" y="1105154"/>
                    <a:pt x="141351" y="1108583"/>
                    <a:pt x="152781" y="1110869"/>
                  </a:cubicBezTo>
                  <a:lnTo>
                    <a:pt x="152781" y="1110869"/>
                  </a:lnTo>
                  <a:lnTo>
                    <a:pt x="152781" y="1110869"/>
                  </a:lnTo>
                  <a:cubicBezTo>
                    <a:pt x="164211" y="1113155"/>
                    <a:pt x="175768" y="1114298"/>
                    <a:pt x="187452" y="1114298"/>
                  </a:cubicBezTo>
                  <a:lnTo>
                    <a:pt x="4851146" y="1114298"/>
                  </a:lnTo>
                  <a:cubicBezTo>
                    <a:pt x="4862830" y="1114298"/>
                    <a:pt x="4874387" y="1113155"/>
                    <a:pt x="4885817" y="1110869"/>
                  </a:cubicBezTo>
                  <a:lnTo>
                    <a:pt x="4886706" y="1115568"/>
                  </a:lnTo>
                  <a:lnTo>
                    <a:pt x="4885817" y="1110869"/>
                  </a:lnTo>
                  <a:cubicBezTo>
                    <a:pt x="4897247" y="1108583"/>
                    <a:pt x="4908423" y="1105154"/>
                    <a:pt x="4919218" y="1100709"/>
                  </a:cubicBezTo>
                  <a:lnTo>
                    <a:pt x="4920997" y="1105154"/>
                  </a:lnTo>
                  <a:lnTo>
                    <a:pt x="4919218" y="1100709"/>
                  </a:lnTo>
                  <a:cubicBezTo>
                    <a:pt x="4930013" y="1096264"/>
                    <a:pt x="4940300" y="1090803"/>
                    <a:pt x="4949953" y="1084326"/>
                  </a:cubicBezTo>
                  <a:lnTo>
                    <a:pt x="4949953" y="1084326"/>
                  </a:lnTo>
                  <a:lnTo>
                    <a:pt x="4949953" y="1084326"/>
                  </a:lnTo>
                  <a:cubicBezTo>
                    <a:pt x="4959731" y="1077849"/>
                    <a:pt x="4968622" y="1070483"/>
                    <a:pt x="4976876" y="1062228"/>
                  </a:cubicBezTo>
                  <a:lnTo>
                    <a:pt x="4976876" y="1062228"/>
                  </a:lnTo>
                  <a:lnTo>
                    <a:pt x="4976876" y="1062228"/>
                  </a:lnTo>
                  <a:cubicBezTo>
                    <a:pt x="4985131" y="1053973"/>
                    <a:pt x="4992498" y="1044956"/>
                    <a:pt x="4998974" y="1035304"/>
                  </a:cubicBezTo>
                  <a:lnTo>
                    <a:pt x="5002911" y="1037971"/>
                  </a:lnTo>
                  <a:lnTo>
                    <a:pt x="4998974" y="1035304"/>
                  </a:lnTo>
                  <a:cubicBezTo>
                    <a:pt x="5005451" y="1025525"/>
                    <a:pt x="5010912" y="1015365"/>
                    <a:pt x="5015484" y="1004570"/>
                  </a:cubicBezTo>
                  <a:lnTo>
                    <a:pt x="5019929" y="1006348"/>
                  </a:lnTo>
                  <a:lnTo>
                    <a:pt x="5015484" y="1004570"/>
                  </a:lnTo>
                  <a:cubicBezTo>
                    <a:pt x="5019929" y="993775"/>
                    <a:pt x="5023358" y="982599"/>
                    <a:pt x="5025644" y="971169"/>
                  </a:cubicBezTo>
                  <a:lnTo>
                    <a:pt x="5025644" y="971169"/>
                  </a:lnTo>
                  <a:lnTo>
                    <a:pt x="5025644" y="971169"/>
                  </a:lnTo>
                  <a:cubicBezTo>
                    <a:pt x="5027930" y="959739"/>
                    <a:pt x="5029073" y="948182"/>
                    <a:pt x="5029073" y="936498"/>
                  </a:cubicBezTo>
                  <a:lnTo>
                    <a:pt x="5029073" y="187579"/>
                  </a:lnTo>
                  <a:cubicBezTo>
                    <a:pt x="5029073" y="175895"/>
                    <a:pt x="5027930" y="164338"/>
                    <a:pt x="5025644" y="152908"/>
                  </a:cubicBezTo>
                  <a:lnTo>
                    <a:pt x="5025644" y="152908"/>
                  </a:lnTo>
                  <a:lnTo>
                    <a:pt x="5025644" y="152908"/>
                  </a:lnTo>
                  <a:cubicBezTo>
                    <a:pt x="5023358" y="141478"/>
                    <a:pt x="5019929" y="130302"/>
                    <a:pt x="5015484" y="119507"/>
                  </a:cubicBezTo>
                  <a:lnTo>
                    <a:pt x="5019929" y="117729"/>
                  </a:lnTo>
                  <a:lnTo>
                    <a:pt x="5015484" y="119507"/>
                  </a:lnTo>
                  <a:cubicBezTo>
                    <a:pt x="5011039" y="108712"/>
                    <a:pt x="5005578" y="98425"/>
                    <a:pt x="4998974" y="88773"/>
                  </a:cubicBezTo>
                  <a:lnTo>
                    <a:pt x="5002911" y="86106"/>
                  </a:lnTo>
                  <a:lnTo>
                    <a:pt x="4998974" y="88773"/>
                  </a:lnTo>
                  <a:cubicBezTo>
                    <a:pt x="4992497" y="79121"/>
                    <a:pt x="4985131" y="70104"/>
                    <a:pt x="4976876" y="61849"/>
                  </a:cubicBezTo>
                  <a:lnTo>
                    <a:pt x="4980305" y="58420"/>
                  </a:lnTo>
                  <a:lnTo>
                    <a:pt x="4976876" y="61849"/>
                  </a:lnTo>
                  <a:cubicBezTo>
                    <a:pt x="4968622" y="53594"/>
                    <a:pt x="4959605" y="46228"/>
                    <a:pt x="4949953" y="39751"/>
                  </a:cubicBezTo>
                  <a:lnTo>
                    <a:pt x="4949953" y="39751"/>
                  </a:lnTo>
                  <a:lnTo>
                    <a:pt x="4949953" y="39751"/>
                  </a:lnTo>
                  <a:cubicBezTo>
                    <a:pt x="4940300" y="33274"/>
                    <a:pt x="4930013" y="27813"/>
                    <a:pt x="4919218" y="23241"/>
                  </a:cubicBezTo>
                  <a:lnTo>
                    <a:pt x="4920997" y="18796"/>
                  </a:lnTo>
                  <a:lnTo>
                    <a:pt x="4919218" y="23241"/>
                  </a:lnTo>
                  <a:cubicBezTo>
                    <a:pt x="4908423" y="18796"/>
                    <a:pt x="4897247" y="15367"/>
                    <a:pt x="4885817" y="13081"/>
                  </a:cubicBezTo>
                  <a:lnTo>
                    <a:pt x="4885817" y="13081"/>
                  </a:lnTo>
                  <a:lnTo>
                    <a:pt x="4885817" y="13081"/>
                  </a:lnTo>
                  <a:cubicBezTo>
                    <a:pt x="4874387" y="10795"/>
                    <a:pt x="4862830" y="9652"/>
                    <a:pt x="4851146" y="9652"/>
                  </a:cubicBezTo>
                  <a:lnTo>
                    <a:pt x="187579" y="9652"/>
                  </a:lnTo>
                  <a:cubicBezTo>
                    <a:pt x="175895" y="9652"/>
                    <a:pt x="164338" y="10795"/>
                    <a:pt x="152908" y="13081"/>
                  </a:cubicBezTo>
                  <a:lnTo>
                    <a:pt x="152908" y="13081"/>
                  </a:lnTo>
                  <a:lnTo>
                    <a:pt x="152908" y="13081"/>
                  </a:lnTo>
                  <a:cubicBezTo>
                    <a:pt x="141478" y="15367"/>
                    <a:pt x="130302" y="18796"/>
                    <a:pt x="119507" y="23241"/>
                  </a:cubicBezTo>
                  <a:lnTo>
                    <a:pt x="117729" y="18796"/>
                  </a:lnTo>
                  <a:lnTo>
                    <a:pt x="119507" y="23241"/>
                  </a:lnTo>
                  <a:cubicBezTo>
                    <a:pt x="108712" y="27686"/>
                    <a:pt x="98425" y="33147"/>
                    <a:pt x="88773" y="39751"/>
                  </a:cubicBezTo>
                  <a:lnTo>
                    <a:pt x="88773" y="39751"/>
                  </a:lnTo>
                  <a:lnTo>
                    <a:pt x="88773" y="39751"/>
                  </a:lnTo>
                  <a:cubicBezTo>
                    <a:pt x="78994" y="46228"/>
                    <a:pt x="70104" y="53594"/>
                    <a:pt x="61849" y="61849"/>
                  </a:cubicBezTo>
                  <a:lnTo>
                    <a:pt x="58420" y="58420"/>
                  </a:lnTo>
                  <a:lnTo>
                    <a:pt x="61849" y="61849"/>
                  </a:lnTo>
                  <a:cubicBezTo>
                    <a:pt x="53594" y="70104"/>
                    <a:pt x="46228" y="79121"/>
                    <a:pt x="39751" y="88773"/>
                  </a:cubicBezTo>
                  <a:lnTo>
                    <a:pt x="35814" y="86106"/>
                  </a:lnTo>
                  <a:lnTo>
                    <a:pt x="39751" y="88773"/>
                  </a:lnTo>
                  <a:cubicBezTo>
                    <a:pt x="33274" y="98552"/>
                    <a:pt x="27813" y="108712"/>
                    <a:pt x="23241" y="119507"/>
                  </a:cubicBezTo>
                  <a:lnTo>
                    <a:pt x="18796" y="117729"/>
                  </a:lnTo>
                  <a:lnTo>
                    <a:pt x="23241" y="119507"/>
                  </a:lnTo>
                  <a:cubicBezTo>
                    <a:pt x="18796" y="130302"/>
                    <a:pt x="15367" y="141478"/>
                    <a:pt x="13081" y="152908"/>
                  </a:cubicBezTo>
                  <a:lnTo>
                    <a:pt x="13081" y="152908"/>
                  </a:lnTo>
                  <a:lnTo>
                    <a:pt x="13081" y="152908"/>
                  </a:lnTo>
                  <a:cubicBezTo>
                    <a:pt x="10795" y="164338"/>
                    <a:pt x="9652" y="175895"/>
                    <a:pt x="9652" y="187579"/>
                  </a:cubicBezTo>
                  <a:lnTo>
                    <a:pt x="9652" y="936371"/>
                  </a:lnTo>
                  <a:close/>
                </a:path>
              </a:pathLst>
            </a:custGeom>
            <a:solidFill>
              <a:srgbClr val="CE9521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727697" y="3616119"/>
            <a:ext cx="5165722" cy="1250947"/>
            <a:chOff x="0" y="0"/>
            <a:chExt cx="5165725" cy="1250950"/>
          </a:xfrm>
        </p:grpSpPr>
        <p:sp>
          <p:nvSpPr>
            <p:cNvPr id="9" name="Freeform 9"/>
            <p:cNvSpPr/>
            <p:nvPr/>
          </p:nvSpPr>
          <p:spPr>
            <a:xfrm>
              <a:off x="68199" y="68199"/>
              <a:ext cx="5029327" cy="1114552"/>
            </a:xfrm>
            <a:custGeom>
              <a:avLst/>
              <a:gdLst/>
              <a:ahLst/>
              <a:cxnLst/>
              <a:rect l="l" t="t" r="r" b="b"/>
              <a:pathLst>
                <a:path w="5029327" h="1114552">
                  <a:moveTo>
                    <a:pt x="127" y="931672"/>
                  </a:moveTo>
                  <a:lnTo>
                    <a:pt x="127" y="182880"/>
                  </a:lnTo>
                  <a:cubicBezTo>
                    <a:pt x="127" y="170942"/>
                    <a:pt x="1270" y="159004"/>
                    <a:pt x="3683" y="147193"/>
                  </a:cubicBezTo>
                  <a:cubicBezTo>
                    <a:pt x="6096" y="135382"/>
                    <a:pt x="9525" y="123952"/>
                    <a:pt x="14097" y="112903"/>
                  </a:cubicBezTo>
                  <a:cubicBezTo>
                    <a:pt x="18669" y="101854"/>
                    <a:pt x="24257" y="91313"/>
                    <a:pt x="30988" y="81280"/>
                  </a:cubicBezTo>
                  <a:cubicBezTo>
                    <a:pt x="37719" y="71247"/>
                    <a:pt x="45212" y="62103"/>
                    <a:pt x="53721" y="53594"/>
                  </a:cubicBezTo>
                  <a:cubicBezTo>
                    <a:pt x="62230" y="45085"/>
                    <a:pt x="71501" y="37592"/>
                    <a:pt x="81407" y="30861"/>
                  </a:cubicBezTo>
                  <a:cubicBezTo>
                    <a:pt x="91313" y="24130"/>
                    <a:pt x="101981" y="18542"/>
                    <a:pt x="113030" y="13970"/>
                  </a:cubicBezTo>
                  <a:cubicBezTo>
                    <a:pt x="124079" y="9398"/>
                    <a:pt x="135509" y="5969"/>
                    <a:pt x="147320" y="3556"/>
                  </a:cubicBezTo>
                  <a:cubicBezTo>
                    <a:pt x="159131" y="1143"/>
                    <a:pt x="170942" y="0"/>
                    <a:pt x="183007" y="0"/>
                  </a:cubicBezTo>
                  <a:lnTo>
                    <a:pt x="4846447" y="0"/>
                  </a:lnTo>
                  <a:cubicBezTo>
                    <a:pt x="4858512" y="0"/>
                    <a:pt x="4870323" y="1143"/>
                    <a:pt x="4882134" y="3556"/>
                  </a:cubicBezTo>
                  <a:cubicBezTo>
                    <a:pt x="4893945" y="5969"/>
                    <a:pt x="4905375" y="9398"/>
                    <a:pt x="4916424" y="13970"/>
                  </a:cubicBezTo>
                  <a:cubicBezTo>
                    <a:pt x="4927474" y="18542"/>
                    <a:pt x="4938014" y="24257"/>
                    <a:pt x="4948047" y="30861"/>
                  </a:cubicBezTo>
                  <a:cubicBezTo>
                    <a:pt x="4958080" y="37465"/>
                    <a:pt x="4967224" y="45085"/>
                    <a:pt x="4975733" y="53594"/>
                  </a:cubicBezTo>
                  <a:cubicBezTo>
                    <a:pt x="4984242" y="62103"/>
                    <a:pt x="4991862" y="71374"/>
                    <a:pt x="4998466" y="81280"/>
                  </a:cubicBezTo>
                  <a:cubicBezTo>
                    <a:pt x="5005070" y="91186"/>
                    <a:pt x="5010785" y="101854"/>
                    <a:pt x="5015357" y="112903"/>
                  </a:cubicBezTo>
                  <a:cubicBezTo>
                    <a:pt x="5019929" y="123952"/>
                    <a:pt x="5023485" y="135382"/>
                    <a:pt x="5025771" y="147193"/>
                  </a:cubicBezTo>
                  <a:cubicBezTo>
                    <a:pt x="5028057" y="159004"/>
                    <a:pt x="5029327" y="170815"/>
                    <a:pt x="5029327" y="182880"/>
                  </a:cubicBezTo>
                  <a:lnTo>
                    <a:pt x="5029327" y="931672"/>
                  </a:lnTo>
                  <a:cubicBezTo>
                    <a:pt x="5029327" y="943610"/>
                    <a:pt x="5028184" y="955548"/>
                    <a:pt x="5025771" y="967359"/>
                  </a:cubicBezTo>
                  <a:cubicBezTo>
                    <a:pt x="5023358" y="979170"/>
                    <a:pt x="5019929" y="990600"/>
                    <a:pt x="5015357" y="1001649"/>
                  </a:cubicBezTo>
                  <a:cubicBezTo>
                    <a:pt x="5010785" y="1012698"/>
                    <a:pt x="5005197" y="1023239"/>
                    <a:pt x="4998466" y="1033272"/>
                  </a:cubicBezTo>
                  <a:cubicBezTo>
                    <a:pt x="4991735" y="1043305"/>
                    <a:pt x="4984242" y="1052449"/>
                    <a:pt x="4975733" y="1060958"/>
                  </a:cubicBezTo>
                  <a:cubicBezTo>
                    <a:pt x="4967224" y="1069467"/>
                    <a:pt x="4958080" y="1077087"/>
                    <a:pt x="4948047" y="1083691"/>
                  </a:cubicBezTo>
                  <a:cubicBezTo>
                    <a:pt x="4938014" y="1090295"/>
                    <a:pt x="4927473" y="1096010"/>
                    <a:pt x="4916424" y="1100582"/>
                  </a:cubicBezTo>
                  <a:cubicBezTo>
                    <a:pt x="4905375" y="1105154"/>
                    <a:pt x="4893945" y="1108583"/>
                    <a:pt x="4882134" y="1110996"/>
                  </a:cubicBezTo>
                  <a:cubicBezTo>
                    <a:pt x="4870323" y="1113409"/>
                    <a:pt x="4858512" y="1114552"/>
                    <a:pt x="4846447" y="1114552"/>
                  </a:cubicBezTo>
                  <a:lnTo>
                    <a:pt x="182880" y="1114552"/>
                  </a:lnTo>
                  <a:cubicBezTo>
                    <a:pt x="170815" y="1114552"/>
                    <a:pt x="159004" y="1113409"/>
                    <a:pt x="147193" y="1110996"/>
                  </a:cubicBezTo>
                  <a:cubicBezTo>
                    <a:pt x="135382" y="1108583"/>
                    <a:pt x="123952" y="1105154"/>
                    <a:pt x="112903" y="1100582"/>
                  </a:cubicBezTo>
                  <a:cubicBezTo>
                    <a:pt x="101854" y="1096010"/>
                    <a:pt x="91313" y="1090422"/>
                    <a:pt x="81280" y="1083691"/>
                  </a:cubicBezTo>
                  <a:cubicBezTo>
                    <a:pt x="71247" y="1076960"/>
                    <a:pt x="62103" y="1069467"/>
                    <a:pt x="53594" y="1060958"/>
                  </a:cubicBezTo>
                  <a:cubicBezTo>
                    <a:pt x="45085" y="1052449"/>
                    <a:pt x="37592" y="1043178"/>
                    <a:pt x="30861" y="1033272"/>
                  </a:cubicBezTo>
                  <a:cubicBezTo>
                    <a:pt x="24130" y="1023366"/>
                    <a:pt x="18542" y="1012698"/>
                    <a:pt x="13970" y="1001649"/>
                  </a:cubicBezTo>
                  <a:cubicBezTo>
                    <a:pt x="9398" y="990600"/>
                    <a:pt x="5969" y="979170"/>
                    <a:pt x="3556" y="967359"/>
                  </a:cubicBezTo>
                  <a:cubicBezTo>
                    <a:pt x="1143" y="955548"/>
                    <a:pt x="0" y="943737"/>
                    <a:pt x="0" y="931672"/>
                  </a:cubicBezTo>
                </a:path>
              </a:pathLst>
            </a:custGeom>
            <a:solidFill>
              <a:srgbClr val="8379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0" y="63500"/>
              <a:ext cx="5038597" cy="1123823"/>
            </a:xfrm>
            <a:custGeom>
              <a:avLst/>
              <a:gdLst/>
              <a:ahLst/>
              <a:cxnLst/>
              <a:rect l="l" t="t" r="r" b="b"/>
              <a:pathLst>
                <a:path w="5038597" h="1123823">
                  <a:moveTo>
                    <a:pt x="0" y="936371"/>
                  </a:moveTo>
                  <a:lnTo>
                    <a:pt x="0" y="187579"/>
                  </a:lnTo>
                  <a:lnTo>
                    <a:pt x="4826" y="187579"/>
                  </a:lnTo>
                  <a:lnTo>
                    <a:pt x="0" y="187579"/>
                  </a:lnTo>
                  <a:cubicBezTo>
                    <a:pt x="0" y="175260"/>
                    <a:pt x="1143" y="163068"/>
                    <a:pt x="3556" y="151003"/>
                  </a:cubicBezTo>
                  <a:lnTo>
                    <a:pt x="8255" y="151892"/>
                  </a:lnTo>
                  <a:lnTo>
                    <a:pt x="3556" y="151003"/>
                  </a:lnTo>
                  <a:cubicBezTo>
                    <a:pt x="5969" y="138938"/>
                    <a:pt x="9525" y="127254"/>
                    <a:pt x="14224" y="115824"/>
                  </a:cubicBezTo>
                  <a:lnTo>
                    <a:pt x="14224" y="115824"/>
                  </a:lnTo>
                  <a:lnTo>
                    <a:pt x="14224" y="115824"/>
                  </a:lnTo>
                  <a:cubicBezTo>
                    <a:pt x="18923" y="104394"/>
                    <a:pt x="24765" y="93599"/>
                    <a:pt x="31496" y="83439"/>
                  </a:cubicBezTo>
                  <a:lnTo>
                    <a:pt x="31496" y="83439"/>
                  </a:lnTo>
                  <a:lnTo>
                    <a:pt x="31496" y="83439"/>
                  </a:lnTo>
                  <a:cubicBezTo>
                    <a:pt x="38354" y="73152"/>
                    <a:pt x="46101" y="63754"/>
                    <a:pt x="54864" y="54991"/>
                  </a:cubicBezTo>
                  <a:lnTo>
                    <a:pt x="58166" y="58420"/>
                  </a:lnTo>
                  <a:lnTo>
                    <a:pt x="54737" y="54991"/>
                  </a:lnTo>
                  <a:cubicBezTo>
                    <a:pt x="63500" y="46228"/>
                    <a:pt x="72898" y="38481"/>
                    <a:pt x="83185" y="31623"/>
                  </a:cubicBezTo>
                  <a:lnTo>
                    <a:pt x="83185" y="31623"/>
                  </a:lnTo>
                  <a:lnTo>
                    <a:pt x="83185" y="31623"/>
                  </a:lnTo>
                  <a:cubicBezTo>
                    <a:pt x="93472" y="24765"/>
                    <a:pt x="104267" y="19050"/>
                    <a:pt x="115570" y="14351"/>
                  </a:cubicBezTo>
                  <a:lnTo>
                    <a:pt x="115570" y="14351"/>
                  </a:lnTo>
                  <a:lnTo>
                    <a:pt x="115570" y="14351"/>
                  </a:lnTo>
                  <a:cubicBezTo>
                    <a:pt x="127000" y="9652"/>
                    <a:pt x="138684" y="6096"/>
                    <a:pt x="150749" y="3683"/>
                  </a:cubicBezTo>
                  <a:lnTo>
                    <a:pt x="151638" y="8382"/>
                  </a:lnTo>
                  <a:lnTo>
                    <a:pt x="150749" y="3683"/>
                  </a:lnTo>
                  <a:cubicBezTo>
                    <a:pt x="163068" y="1143"/>
                    <a:pt x="175260" y="0"/>
                    <a:pt x="187579" y="0"/>
                  </a:cubicBezTo>
                  <a:lnTo>
                    <a:pt x="187579" y="4826"/>
                  </a:lnTo>
                  <a:lnTo>
                    <a:pt x="187579" y="0"/>
                  </a:lnTo>
                  <a:lnTo>
                    <a:pt x="4851146" y="0"/>
                  </a:lnTo>
                  <a:lnTo>
                    <a:pt x="4851146" y="4826"/>
                  </a:lnTo>
                  <a:lnTo>
                    <a:pt x="4851146" y="0"/>
                  </a:lnTo>
                  <a:cubicBezTo>
                    <a:pt x="4863465" y="0"/>
                    <a:pt x="4875657" y="1143"/>
                    <a:pt x="4887722" y="3556"/>
                  </a:cubicBezTo>
                  <a:lnTo>
                    <a:pt x="4886833" y="8255"/>
                  </a:lnTo>
                  <a:lnTo>
                    <a:pt x="4887722" y="3556"/>
                  </a:lnTo>
                  <a:cubicBezTo>
                    <a:pt x="4899787" y="5969"/>
                    <a:pt x="4911471" y="9525"/>
                    <a:pt x="4922901" y="14224"/>
                  </a:cubicBezTo>
                  <a:lnTo>
                    <a:pt x="4922901" y="14224"/>
                  </a:lnTo>
                  <a:lnTo>
                    <a:pt x="4922901" y="14224"/>
                  </a:lnTo>
                  <a:cubicBezTo>
                    <a:pt x="4934331" y="18923"/>
                    <a:pt x="4945126" y="24765"/>
                    <a:pt x="4955286" y="31496"/>
                  </a:cubicBezTo>
                  <a:lnTo>
                    <a:pt x="4952619" y="35433"/>
                  </a:lnTo>
                  <a:lnTo>
                    <a:pt x="4955286" y="31496"/>
                  </a:lnTo>
                  <a:cubicBezTo>
                    <a:pt x="4965573" y="38354"/>
                    <a:pt x="4974971" y="46101"/>
                    <a:pt x="4983734" y="54864"/>
                  </a:cubicBezTo>
                  <a:lnTo>
                    <a:pt x="4980305" y="58293"/>
                  </a:lnTo>
                  <a:lnTo>
                    <a:pt x="4983734" y="54864"/>
                  </a:lnTo>
                  <a:cubicBezTo>
                    <a:pt x="4992497" y="63627"/>
                    <a:pt x="5000244" y="73025"/>
                    <a:pt x="5007102" y="83312"/>
                  </a:cubicBezTo>
                  <a:lnTo>
                    <a:pt x="5007102" y="83312"/>
                  </a:lnTo>
                  <a:lnTo>
                    <a:pt x="5007102" y="83312"/>
                  </a:lnTo>
                  <a:cubicBezTo>
                    <a:pt x="5013960" y="93599"/>
                    <a:pt x="5019675" y="104394"/>
                    <a:pt x="5024374" y="115697"/>
                  </a:cubicBezTo>
                  <a:lnTo>
                    <a:pt x="5019928" y="117475"/>
                  </a:lnTo>
                  <a:lnTo>
                    <a:pt x="5024374" y="115697"/>
                  </a:lnTo>
                  <a:cubicBezTo>
                    <a:pt x="5029072" y="127000"/>
                    <a:pt x="5032628" y="138811"/>
                    <a:pt x="5035042" y="150876"/>
                  </a:cubicBezTo>
                  <a:lnTo>
                    <a:pt x="5030343" y="151765"/>
                  </a:lnTo>
                  <a:lnTo>
                    <a:pt x="5035042" y="150876"/>
                  </a:lnTo>
                  <a:cubicBezTo>
                    <a:pt x="5037455" y="162941"/>
                    <a:pt x="5038597" y="175133"/>
                    <a:pt x="5038597" y="187452"/>
                  </a:cubicBezTo>
                  <a:lnTo>
                    <a:pt x="5033771" y="187452"/>
                  </a:lnTo>
                  <a:lnTo>
                    <a:pt x="5038597" y="187452"/>
                  </a:lnTo>
                  <a:lnTo>
                    <a:pt x="5038597" y="936371"/>
                  </a:lnTo>
                  <a:lnTo>
                    <a:pt x="5033771" y="936371"/>
                  </a:lnTo>
                  <a:lnTo>
                    <a:pt x="5038597" y="936371"/>
                  </a:lnTo>
                  <a:cubicBezTo>
                    <a:pt x="5038597" y="948690"/>
                    <a:pt x="5037455" y="960882"/>
                    <a:pt x="5035042" y="972947"/>
                  </a:cubicBezTo>
                  <a:lnTo>
                    <a:pt x="5030343" y="972058"/>
                  </a:lnTo>
                  <a:lnTo>
                    <a:pt x="5035042" y="972947"/>
                  </a:lnTo>
                  <a:cubicBezTo>
                    <a:pt x="5032628" y="985012"/>
                    <a:pt x="5029072" y="996696"/>
                    <a:pt x="5024374" y="1008126"/>
                  </a:cubicBezTo>
                  <a:lnTo>
                    <a:pt x="5019928" y="1006348"/>
                  </a:lnTo>
                  <a:lnTo>
                    <a:pt x="5024374" y="1008126"/>
                  </a:lnTo>
                  <a:cubicBezTo>
                    <a:pt x="5019675" y="1019556"/>
                    <a:pt x="5013833" y="1030351"/>
                    <a:pt x="5007102" y="1040511"/>
                  </a:cubicBezTo>
                  <a:lnTo>
                    <a:pt x="5003165" y="1037844"/>
                  </a:lnTo>
                  <a:lnTo>
                    <a:pt x="5007102" y="1040511"/>
                  </a:lnTo>
                  <a:cubicBezTo>
                    <a:pt x="5000244" y="1050798"/>
                    <a:pt x="4992497" y="1060196"/>
                    <a:pt x="4983734" y="1068959"/>
                  </a:cubicBezTo>
                  <a:lnTo>
                    <a:pt x="4980305" y="1065530"/>
                  </a:lnTo>
                  <a:lnTo>
                    <a:pt x="4983734" y="1068959"/>
                  </a:lnTo>
                  <a:cubicBezTo>
                    <a:pt x="4974971" y="1077722"/>
                    <a:pt x="4965573" y="1085469"/>
                    <a:pt x="4955286" y="1092327"/>
                  </a:cubicBezTo>
                  <a:lnTo>
                    <a:pt x="4952619" y="1088390"/>
                  </a:lnTo>
                  <a:lnTo>
                    <a:pt x="4955286" y="1092327"/>
                  </a:lnTo>
                  <a:cubicBezTo>
                    <a:pt x="4944999" y="1099185"/>
                    <a:pt x="4934204" y="1104900"/>
                    <a:pt x="4922901" y="1109599"/>
                  </a:cubicBezTo>
                  <a:lnTo>
                    <a:pt x="4921123" y="1105154"/>
                  </a:lnTo>
                  <a:lnTo>
                    <a:pt x="4922901" y="1109599"/>
                  </a:lnTo>
                  <a:cubicBezTo>
                    <a:pt x="4911471" y="1114298"/>
                    <a:pt x="4899787" y="1117854"/>
                    <a:pt x="4887722" y="1120267"/>
                  </a:cubicBezTo>
                  <a:lnTo>
                    <a:pt x="4887722" y="1120267"/>
                  </a:lnTo>
                  <a:lnTo>
                    <a:pt x="4887722" y="1120267"/>
                  </a:lnTo>
                  <a:cubicBezTo>
                    <a:pt x="4875657" y="1122680"/>
                    <a:pt x="4863465" y="1123823"/>
                    <a:pt x="4851146" y="1123823"/>
                  </a:cubicBezTo>
                  <a:lnTo>
                    <a:pt x="4851146" y="1118997"/>
                  </a:lnTo>
                  <a:lnTo>
                    <a:pt x="4851146" y="1123823"/>
                  </a:lnTo>
                  <a:lnTo>
                    <a:pt x="187579" y="1123823"/>
                  </a:lnTo>
                  <a:lnTo>
                    <a:pt x="187579" y="1118997"/>
                  </a:lnTo>
                  <a:lnTo>
                    <a:pt x="187579" y="1123823"/>
                  </a:lnTo>
                  <a:cubicBezTo>
                    <a:pt x="175260" y="1123823"/>
                    <a:pt x="163068" y="1122680"/>
                    <a:pt x="151003" y="1120267"/>
                  </a:cubicBezTo>
                  <a:lnTo>
                    <a:pt x="151003" y="1120267"/>
                  </a:lnTo>
                  <a:lnTo>
                    <a:pt x="151003" y="1120267"/>
                  </a:lnTo>
                  <a:cubicBezTo>
                    <a:pt x="138938" y="1117854"/>
                    <a:pt x="127254" y="1114298"/>
                    <a:pt x="115824" y="1109599"/>
                  </a:cubicBezTo>
                  <a:lnTo>
                    <a:pt x="117602" y="1105154"/>
                  </a:lnTo>
                  <a:lnTo>
                    <a:pt x="115824" y="1109599"/>
                  </a:lnTo>
                  <a:cubicBezTo>
                    <a:pt x="104394" y="1104900"/>
                    <a:pt x="93599" y="1099058"/>
                    <a:pt x="83439" y="1092327"/>
                  </a:cubicBezTo>
                  <a:lnTo>
                    <a:pt x="83439" y="1092327"/>
                  </a:lnTo>
                  <a:lnTo>
                    <a:pt x="83439" y="1092327"/>
                  </a:lnTo>
                  <a:cubicBezTo>
                    <a:pt x="73152" y="1085469"/>
                    <a:pt x="63754" y="1077722"/>
                    <a:pt x="54991" y="1068959"/>
                  </a:cubicBezTo>
                  <a:lnTo>
                    <a:pt x="58420" y="1065530"/>
                  </a:lnTo>
                  <a:lnTo>
                    <a:pt x="55118" y="1068959"/>
                  </a:lnTo>
                  <a:cubicBezTo>
                    <a:pt x="46355" y="1060196"/>
                    <a:pt x="38608" y="1050798"/>
                    <a:pt x="31750" y="1040511"/>
                  </a:cubicBezTo>
                  <a:lnTo>
                    <a:pt x="35687" y="1037844"/>
                  </a:lnTo>
                  <a:lnTo>
                    <a:pt x="31750" y="1040511"/>
                  </a:lnTo>
                  <a:cubicBezTo>
                    <a:pt x="24892" y="1030224"/>
                    <a:pt x="19177" y="1019429"/>
                    <a:pt x="14478" y="1008126"/>
                  </a:cubicBezTo>
                  <a:lnTo>
                    <a:pt x="14478" y="1008126"/>
                  </a:lnTo>
                  <a:lnTo>
                    <a:pt x="14478" y="1008126"/>
                  </a:lnTo>
                  <a:cubicBezTo>
                    <a:pt x="9779" y="996696"/>
                    <a:pt x="6223" y="985012"/>
                    <a:pt x="3810" y="972947"/>
                  </a:cubicBezTo>
                  <a:lnTo>
                    <a:pt x="8509" y="972058"/>
                  </a:lnTo>
                  <a:lnTo>
                    <a:pt x="3810" y="972947"/>
                  </a:lnTo>
                  <a:cubicBezTo>
                    <a:pt x="1143" y="960882"/>
                    <a:pt x="0" y="948690"/>
                    <a:pt x="0" y="936371"/>
                  </a:cubicBezTo>
                  <a:lnTo>
                    <a:pt x="4826" y="936371"/>
                  </a:lnTo>
                  <a:lnTo>
                    <a:pt x="0" y="936371"/>
                  </a:lnTo>
                  <a:moveTo>
                    <a:pt x="9525" y="936371"/>
                  </a:moveTo>
                  <a:cubicBezTo>
                    <a:pt x="9525" y="948055"/>
                    <a:pt x="10668" y="959612"/>
                    <a:pt x="12954" y="971042"/>
                  </a:cubicBezTo>
                  <a:lnTo>
                    <a:pt x="12954" y="971042"/>
                  </a:lnTo>
                  <a:lnTo>
                    <a:pt x="12954" y="971042"/>
                  </a:lnTo>
                  <a:cubicBezTo>
                    <a:pt x="15240" y="982472"/>
                    <a:pt x="18669" y="993648"/>
                    <a:pt x="23114" y="1004443"/>
                  </a:cubicBezTo>
                  <a:lnTo>
                    <a:pt x="18669" y="1006221"/>
                  </a:lnTo>
                  <a:lnTo>
                    <a:pt x="23114" y="1004443"/>
                  </a:lnTo>
                  <a:cubicBezTo>
                    <a:pt x="27559" y="1015238"/>
                    <a:pt x="33020" y="1025525"/>
                    <a:pt x="39624" y="1035177"/>
                  </a:cubicBezTo>
                  <a:lnTo>
                    <a:pt x="39624" y="1035177"/>
                  </a:lnTo>
                  <a:lnTo>
                    <a:pt x="39624" y="1035177"/>
                  </a:lnTo>
                  <a:cubicBezTo>
                    <a:pt x="46101" y="1044956"/>
                    <a:pt x="53467" y="1053846"/>
                    <a:pt x="61722" y="1062101"/>
                  </a:cubicBezTo>
                  <a:lnTo>
                    <a:pt x="61722" y="1062101"/>
                  </a:lnTo>
                  <a:lnTo>
                    <a:pt x="61722" y="1062101"/>
                  </a:lnTo>
                  <a:cubicBezTo>
                    <a:pt x="69977" y="1070356"/>
                    <a:pt x="78994" y="1077722"/>
                    <a:pt x="88646" y="1084199"/>
                  </a:cubicBezTo>
                  <a:lnTo>
                    <a:pt x="85979" y="1088136"/>
                  </a:lnTo>
                  <a:lnTo>
                    <a:pt x="88646" y="1084199"/>
                  </a:lnTo>
                  <a:cubicBezTo>
                    <a:pt x="98425" y="1090676"/>
                    <a:pt x="108585" y="1096137"/>
                    <a:pt x="119380" y="1100582"/>
                  </a:cubicBezTo>
                  <a:lnTo>
                    <a:pt x="119380" y="1100582"/>
                  </a:lnTo>
                  <a:lnTo>
                    <a:pt x="119380" y="1100582"/>
                  </a:lnTo>
                  <a:cubicBezTo>
                    <a:pt x="130175" y="1105027"/>
                    <a:pt x="141351" y="1108456"/>
                    <a:pt x="152781" y="1110742"/>
                  </a:cubicBezTo>
                  <a:lnTo>
                    <a:pt x="151892" y="1115441"/>
                  </a:lnTo>
                  <a:lnTo>
                    <a:pt x="152781" y="1110742"/>
                  </a:lnTo>
                  <a:cubicBezTo>
                    <a:pt x="164211" y="1113028"/>
                    <a:pt x="175768" y="1114171"/>
                    <a:pt x="187579" y="1114171"/>
                  </a:cubicBezTo>
                  <a:lnTo>
                    <a:pt x="4851146" y="1114171"/>
                  </a:lnTo>
                  <a:cubicBezTo>
                    <a:pt x="4862830" y="1114171"/>
                    <a:pt x="4874387" y="1113028"/>
                    <a:pt x="4885817" y="1110742"/>
                  </a:cubicBezTo>
                  <a:lnTo>
                    <a:pt x="4886706" y="1115441"/>
                  </a:lnTo>
                  <a:lnTo>
                    <a:pt x="4885817" y="1110742"/>
                  </a:lnTo>
                  <a:cubicBezTo>
                    <a:pt x="4897247" y="1108456"/>
                    <a:pt x="4908423" y="1105027"/>
                    <a:pt x="4919218" y="1100582"/>
                  </a:cubicBezTo>
                  <a:lnTo>
                    <a:pt x="4919218" y="1100582"/>
                  </a:lnTo>
                  <a:lnTo>
                    <a:pt x="4919218" y="1100582"/>
                  </a:lnTo>
                  <a:cubicBezTo>
                    <a:pt x="4930013" y="1096137"/>
                    <a:pt x="4940300" y="1090676"/>
                    <a:pt x="4949953" y="1084199"/>
                  </a:cubicBezTo>
                  <a:lnTo>
                    <a:pt x="4949953" y="1084199"/>
                  </a:lnTo>
                  <a:lnTo>
                    <a:pt x="4949953" y="1084199"/>
                  </a:lnTo>
                  <a:cubicBezTo>
                    <a:pt x="4959731" y="1077722"/>
                    <a:pt x="4968622" y="1070356"/>
                    <a:pt x="4976876" y="1062101"/>
                  </a:cubicBezTo>
                  <a:lnTo>
                    <a:pt x="4976876" y="1062101"/>
                  </a:lnTo>
                  <a:lnTo>
                    <a:pt x="4976876" y="1062101"/>
                  </a:lnTo>
                  <a:cubicBezTo>
                    <a:pt x="4985131" y="1053846"/>
                    <a:pt x="4992498" y="1044829"/>
                    <a:pt x="4998974" y="1035177"/>
                  </a:cubicBezTo>
                  <a:cubicBezTo>
                    <a:pt x="5005451" y="1025525"/>
                    <a:pt x="5010912" y="1015238"/>
                    <a:pt x="5015357" y="1004443"/>
                  </a:cubicBezTo>
                  <a:lnTo>
                    <a:pt x="5015357" y="1004443"/>
                  </a:lnTo>
                  <a:lnTo>
                    <a:pt x="5015357" y="1004443"/>
                  </a:lnTo>
                  <a:cubicBezTo>
                    <a:pt x="5019803" y="993648"/>
                    <a:pt x="5023231" y="982472"/>
                    <a:pt x="5025517" y="971042"/>
                  </a:cubicBezTo>
                  <a:lnTo>
                    <a:pt x="5025517" y="971042"/>
                  </a:lnTo>
                  <a:lnTo>
                    <a:pt x="5025517" y="971042"/>
                  </a:lnTo>
                  <a:cubicBezTo>
                    <a:pt x="5027803" y="959612"/>
                    <a:pt x="5028946" y="948055"/>
                    <a:pt x="5028946" y="936371"/>
                  </a:cubicBezTo>
                  <a:lnTo>
                    <a:pt x="5028946" y="187579"/>
                  </a:lnTo>
                  <a:cubicBezTo>
                    <a:pt x="5028946" y="175895"/>
                    <a:pt x="5027803" y="164338"/>
                    <a:pt x="5025517" y="152908"/>
                  </a:cubicBezTo>
                  <a:lnTo>
                    <a:pt x="5025517" y="152908"/>
                  </a:lnTo>
                  <a:lnTo>
                    <a:pt x="5025517" y="152908"/>
                  </a:lnTo>
                  <a:cubicBezTo>
                    <a:pt x="5023231" y="141478"/>
                    <a:pt x="5019802" y="130302"/>
                    <a:pt x="5015357" y="119507"/>
                  </a:cubicBezTo>
                  <a:lnTo>
                    <a:pt x="5015357" y="119507"/>
                  </a:lnTo>
                  <a:lnTo>
                    <a:pt x="5015357" y="119507"/>
                  </a:lnTo>
                  <a:cubicBezTo>
                    <a:pt x="5010912" y="108712"/>
                    <a:pt x="5005451" y="98425"/>
                    <a:pt x="4998974" y="88773"/>
                  </a:cubicBezTo>
                  <a:lnTo>
                    <a:pt x="5002911" y="86106"/>
                  </a:lnTo>
                  <a:lnTo>
                    <a:pt x="4998974" y="88773"/>
                  </a:lnTo>
                  <a:cubicBezTo>
                    <a:pt x="4992497" y="79121"/>
                    <a:pt x="4985131" y="70104"/>
                    <a:pt x="4976876" y="61849"/>
                  </a:cubicBezTo>
                  <a:lnTo>
                    <a:pt x="4976876" y="61849"/>
                  </a:lnTo>
                  <a:lnTo>
                    <a:pt x="4976876" y="61849"/>
                  </a:lnTo>
                  <a:cubicBezTo>
                    <a:pt x="4968622" y="53594"/>
                    <a:pt x="4959605" y="46228"/>
                    <a:pt x="4949953" y="39751"/>
                  </a:cubicBezTo>
                  <a:lnTo>
                    <a:pt x="4949953" y="39751"/>
                  </a:lnTo>
                  <a:lnTo>
                    <a:pt x="4949953" y="39751"/>
                  </a:lnTo>
                  <a:cubicBezTo>
                    <a:pt x="4940300" y="33274"/>
                    <a:pt x="4930013" y="27813"/>
                    <a:pt x="4919218" y="23241"/>
                  </a:cubicBezTo>
                  <a:lnTo>
                    <a:pt x="4920997" y="18796"/>
                  </a:lnTo>
                  <a:lnTo>
                    <a:pt x="4919218" y="23241"/>
                  </a:lnTo>
                  <a:cubicBezTo>
                    <a:pt x="4908423" y="18796"/>
                    <a:pt x="4897247" y="15367"/>
                    <a:pt x="4885817" y="13081"/>
                  </a:cubicBezTo>
                  <a:lnTo>
                    <a:pt x="4885817" y="13081"/>
                  </a:lnTo>
                  <a:lnTo>
                    <a:pt x="4885817" y="13081"/>
                  </a:lnTo>
                  <a:cubicBezTo>
                    <a:pt x="4874387" y="10795"/>
                    <a:pt x="4862830" y="9652"/>
                    <a:pt x="4851146" y="9652"/>
                  </a:cubicBezTo>
                  <a:lnTo>
                    <a:pt x="187579" y="9652"/>
                  </a:lnTo>
                  <a:cubicBezTo>
                    <a:pt x="175895" y="9652"/>
                    <a:pt x="164338" y="10795"/>
                    <a:pt x="152908" y="13081"/>
                  </a:cubicBezTo>
                  <a:lnTo>
                    <a:pt x="152908" y="13081"/>
                  </a:lnTo>
                  <a:lnTo>
                    <a:pt x="152908" y="13081"/>
                  </a:lnTo>
                  <a:cubicBezTo>
                    <a:pt x="141478" y="15367"/>
                    <a:pt x="130302" y="18796"/>
                    <a:pt x="119507" y="23241"/>
                  </a:cubicBezTo>
                  <a:lnTo>
                    <a:pt x="117729" y="18796"/>
                  </a:lnTo>
                  <a:lnTo>
                    <a:pt x="119507" y="23241"/>
                  </a:lnTo>
                  <a:cubicBezTo>
                    <a:pt x="108712" y="27686"/>
                    <a:pt x="98425" y="33147"/>
                    <a:pt x="88773" y="39751"/>
                  </a:cubicBezTo>
                  <a:lnTo>
                    <a:pt x="86106" y="35814"/>
                  </a:lnTo>
                  <a:lnTo>
                    <a:pt x="88773" y="39751"/>
                  </a:lnTo>
                  <a:cubicBezTo>
                    <a:pt x="79121" y="46228"/>
                    <a:pt x="70104" y="53594"/>
                    <a:pt x="61849" y="61849"/>
                  </a:cubicBezTo>
                  <a:lnTo>
                    <a:pt x="61849" y="61849"/>
                  </a:lnTo>
                  <a:lnTo>
                    <a:pt x="61849" y="61849"/>
                  </a:lnTo>
                  <a:cubicBezTo>
                    <a:pt x="53594" y="70104"/>
                    <a:pt x="46228" y="79121"/>
                    <a:pt x="39751" y="88773"/>
                  </a:cubicBezTo>
                  <a:lnTo>
                    <a:pt x="35814" y="86106"/>
                  </a:lnTo>
                  <a:lnTo>
                    <a:pt x="39751" y="88773"/>
                  </a:lnTo>
                  <a:cubicBezTo>
                    <a:pt x="33274" y="98552"/>
                    <a:pt x="27813" y="108712"/>
                    <a:pt x="23241" y="119507"/>
                  </a:cubicBezTo>
                  <a:lnTo>
                    <a:pt x="18796" y="117729"/>
                  </a:lnTo>
                  <a:lnTo>
                    <a:pt x="23241" y="119507"/>
                  </a:lnTo>
                  <a:cubicBezTo>
                    <a:pt x="18796" y="130302"/>
                    <a:pt x="15367" y="141478"/>
                    <a:pt x="13081" y="152908"/>
                  </a:cubicBezTo>
                  <a:lnTo>
                    <a:pt x="13081" y="152908"/>
                  </a:lnTo>
                  <a:lnTo>
                    <a:pt x="13081" y="152908"/>
                  </a:lnTo>
                  <a:cubicBezTo>
                    <a:pt x="10795" y="164338"/>
                    <a:pt x="9652" y="175895"/>
                    <a:pt x="9652" y="187579"/>
                  </a:cubicBezTo>
                  <a:lnTo>
                    <a:pt x="9652" y="936371"/>
                  </a:lnTo>
                  <a:close/>
                </a:path>
              </a:pathLst>
            </a:custGeom>
            <a:solidFill>
              <a:srgbClr val="9C924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727697" y="4892469"/>
            <a:ext cx="5165722" cy="1250947"/>
            <a:chOff x="0" y="0"/>
            <a:chExt cx="5165725" cy="1250950"/>
          </a:xfrm>
        </p:grpSpPr>
        <p:sp>
          <p:nvSpPr>
            <p:cNvPr id="12" name="Freeform 12"/>
            <p:cNvSpPr/>
            <p:nvPr/>
          </p:nvSpPr>
          <p:spPr>
            <a:xfrm>
              <a:off x="68199" y="68199"/>
              <a:ext cx="5029327" cy="1114552"/>
            </a:xfrm>
            <a:custGeom>
              <a:avLst/>
              <a:gdLst/>
              <a:ahLst/>
              <a:cxnLst/>
              <a:rect l="l" t="t" r="r" b="b"/>
              <a:pathLst>
                <a:path w="5029327" h="1114552">
                  <a:moveTo>
                    <a:pt x="127" y="931672"/>
                  </a:moveTo>
                  <a:lnTo>
                    <a:pt x="127" y="182880"/>
                  </a:lnTo>
                  <a:cubicBezTo>
                    <a:pt x="127" y="170942"/>
                    <a:pt x="1270" y="159004"/>
                    <a:pt x="3683" y="147193"/>
                  </a:cubicBezTo>
                  <a:cubicBezTo>
                    <a:pt x="6096" y="135382"/>
                    <a:pt x="9525" y="123952"/>
                    <a:pt x="14097" y="112903"/>
                  </a:cubicBezTo>
                  <a:cubicBezTo>
                    <a:pt x="18669" y="101854"/>
                    <a:pt x="24257" y="91313"/>
                    <a:pt x="30988" y="81280"/>
                  </a:cubicBezTo>
                  <a:cubicBezTo>
                    <a:pt x="37719" y="71247"/>
                    <a:pt x="45212" y="62103"/>
                    <a:pt x="53721" y="53594"/>
                  </a:cubicBezTo>
                  <a:cubicBezTo>
                    <a:pt x="62230" y="45085"/>
                    <a:pt x="71501" y="37592"/>
                    <a:pt x="81407" y="30861"/>
                  </a:cubicBezTo>
                  <a:cubicBezTo>
                    <a:pt x="91313" y="24130"/>
                    <a:pt x="101981" y="18542"/>
                    <a:pt x="113030" y="13970"/>
                  </a:cubicBezTo>
                  <a:cubicBezTo>
                    <a:pt x="124079" y="9398"/>
                    <a:pt x="135509" y="5969"/>
                    <a:pt x="147320" y="3556"/>
                  </a:cubicBezTo>
                  <a:cubicBezTo>
                    <a:pt x="159131" y="1143"/>
                    <a:pt x="170942" y="0"/>
                    <a:pt x="183007" y="0"/>
                  </a:cubicBezTo>
                  <a:lnTo>
                    <a:pt x="4846447" y="0"/>
                  </a:lnTo>
                  <a:cubicBezTo>
                    <a:pt x="4858512" y="0"/>
                    <a:pt x="4870323" y="1143"/>
                    <a:pt x="4882134" y="3556"/>
                  </a:cubicBezTo>
                  <a:cubicBezTo>
                    <a:pt x="4893945" y="5969"/>
                    <a:pt x="4905375" y="9398"/>
                    <a:pt x="4916424" y="13970"/>
                  </a:cubicBezTo>
                  <a:cubicBezTo>
                    <a:pt x="4927474" y="18542"/>
                    <a:pt x="4938014" y="24257"/>
                    <a:pt x="4948047" y="30861"/>
                  </a:cubicBezTo>
                  <a:cubicBezTo>
                    <a:pt x="4958080" y="37465"/>
                    <a:pt x="4967224" y="45085"/>
                    <a:pt x="4975733" y="53594"/>
                  </a:cubicBezTo>
                  <a:cubicBezTo>
                    <a:pt x="4984242" y="62103"/>
                    <a:pt x="4991862" y="71374"/>
                    <a:pt x="4998466" y="81280"/>
                  </a:cubicBezTo>
                  <a:cubicBezTo>
                    <a:pt x="5005070" y="91186"/>
                    <a:pt x="5010785" y="101854"/>
                    <a:pt x="5015357" y="112903"/>
                  </a:cubicBezTo>
                  <a:cubicBezTo>
                    <a:pt x="5019929" y="123952"/>
                    <a:pt x="5023485" y="135382"/>
                    <a:pt x="5025771" y="147193"/>
                  </a:cubicBezTo>
                  <a:cubicBezTo>
                    <a:pt x="5028057" y="159004"/>
                    <a:pt x="5029327" y="170815"/>
                    <a:pt x="5029327" y="182880"/>
                  </a:cubicBezTo>
                  <a:lnTo>
                    <a:pt x="5029327" y="931672"/>
                  </a:lnTo>
                  <a:cubicBezTo>
                    <a:pt x="5029327" y="943610"/>
                    <a:pt x="5028184" y="955548"/>
                    <a:pt x="5025771" y="967359"/>
                  </a:cubicBezTo>
                  <a:cubicBezTo>
                    <a:pt x="5023358" y="979170"/>
                    <a:pt x="5019929" y="990600"/>
                    <a:pt x="5015357" y="1001649"/>
                  </a:cubicBezTo>
                  <a:cubicBezTo>
                    <a:pt x="5010785" y="1012698"/>
                    <a:pt x="5005197" y="1023239"/>
                    <a:pt x="4998466" y="1033272"/>
                  </a:cubicBezTo>
                  <a:cubicBezTo>
                    <a:pt x="4991735" y="1043305"/>
                    <a:pt x="4984242" y="1052449"/>
                    <a:pt x="4975733" y="1060958"/>
                  </a:cubicBezTo>
                  <a:cubicBezTo>
                    <a:pt x="4967224" y="1069467"/>
                    <a:pt x="4958080" y="1076960"/>
                    <a:pt x="4948047" y="1083691"/>
                  </a:cubicBezTo>
                  <a:cubicBezTo>
                    <a:pt x="4938014" y="1090422"/>
                    <a:pt x="4927473" y="1096010"/>
                    <a:pt x="4916424" y="1100582"/>
                  </a:cubicBezTo>
                  <a:cubicBezTo>
                    <a:pt x="4905375" y="1105154"/>
                    <a:pt x="4893945" y="1108583"/>
                    <a:pt x="4882134" y="1110996"/>
                  </a:cubicBezTo>
                  <a:cubicBezTo>
                    <a:pt x="4870323" y="1113409"/>
                    <a:pt x="4858512" y="1114552"/>
                    <a:pt x="4846447" y="1114552"/>
                  </a:cubicBezTo>
                  <a:lnTo>
                    <a:pt x="182880" y="1114552"/>
                  </a:lnTo>
                  <a:cubicBezTo>
                    <a:pt x="170815" y="1114552"/>
                    <a:pt x="159004" y="1113409"/>
                    <a:pt x="147193" y="1110996"/>
                  </a:cubicBezTo>
                  <a:cubicBezTo>
                    <a:pt x="135382" y="1108583"/>
                    <a:pt x="123952" y="1105154"/>
                    <a:pt x="112903" y="1100582"/>
                  </a:cubicBezTo>
                  <a:cubicBezTo>
                    <a:pt x="101854" y="1096010"/>
                    <a:pt x="91313" y="1090422"/>
                    <a:pt x="81280" y="1083691"/>
                  </a:cubicBezTo>
                  <a:cubicBezTo>
                    <a:pt x="71247" y="1076960"/>
                    <a:pt x="62103" y="1069467"/>
                    <a:pt x="53594" y="1060958"/>
                  </a:cubicBezTo>
                  <a:cubicBezTo>
                    <a:pt x="45085" y="1052449"/>
                    <a:pt x="37592" y="1043305"/>
                    <a:pt x="30861" y="1033272"/>
                  </a:cubicBezTo>
                  <a:cubicBezTo>
                    <a:pt x="24130" y="1023239"/>
                    <a:pt x="18542" y="1012698"/>
                    <a:pt x="13970" y="1001649"/>
                  </a:cubicBezTo>
                  <a:cubicBezTo>
                    <a:pt x="9398" y="990600"/>
                    <a:pt x="5969" y="979170"/>
                    <a:pt x="3556" y="967359"/>
                  </a:cubicBezTo>
                  <a:cubicBezTo>
                    <a:pt x="1143" y="955548"/>
                    <a:pt x="0" y="943737"/>
                    <a:pt x="0" y="931672"/>
                  </a:cubicBezTo>
                </a:path>
              </a:pathLst>
            </a:custGeom>
            <a:solidFill>
              <a:srgbClr val="CC914D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3500" y="63500"/>
              <a:ext cx="5038597" cy="1123823"/>
            </a:xfrm>
            <a:custGeom>
              <a:avLst/>
              <a:gdLst/>
              <a:ahLst/>
              <a:cxnLst/>
              <a:rect l="l" t="t" r="r" b="b"/>
              <a:pathLst>
                <a:path w="5038597" h="1123823">
                  <a:moveTo>
                    <a:pt x="0" y="936371"/>
                  </a:moveTo>
                  <a:lnTo>
                    <a:pt x="0" y="187579"/>
                  </a:lnTo>
                  <a:lnTo>
                    <a:pt x="4826" y="187579"/>
                  </a:lnTo>
                  <a:lnTo>
                    <a:pt x="0" y="187579"/>
                  </a:lnTo>
                  <a:cubicBezTo>
                    <a:pt x="0" y="175260"/>
                    <a:pt x="1143" y="163068"/>
                    <a:pt x="3556" y="151003"/>
                  </a:cubicBezTo>
                  <a:lnTo>
                    <a:pt x="8255" y="151892"/>
                  </a:lnTo>
                  <a:lnTo>
                    <a:pt x="3556" y="151003"/>
                  </a:lnTo>
                  <a:cubicBezTo>
                    <a:pt x="5969" y="138938"/>
                    <a:pt x="9525" y="127254"/>
                    <a:pt x="14224" y="115824"/>
                  </a:cubicBezTo>
                  <a:lnTo>
                    <a:pt x="14224" y="115824"/>
                  </a:lnTo>
                  <a:lnTo>
                    <a:pt x="14224" y="115824"/>
                  </a:lnTo>
                  <a:cubicBezTo>
                    <a:pt x="18923" y="104521"/>
                    <a:pt x="24765" y="93599"/>
                    <a:pt x="31496" y="83439"/>
                  </a:cubicBezTo>
                  <a:lnTo>
                    <a:pt x="31496" y="83439"/>
                  </a:lnTo>
                  <a:lnTo>
                    <a:pt x="31496" y="83439"/>
                  </a:lnTo>
                  <a:cubicBezTo>
                    <a:pt x="38354" y="73152"/>
                    <a:pt x="46101" y="63754"/>
                    <a:pt x="54864" y="54991"/>
                  </a:cubicBezTo>
                  <a:lnTo>
                    <a:pt x="58166" y="58420"/>
                  </a:lnTo>
                  <a:lnTo>
                    <a:pt x="54737" y="54991"/>
                  </a:lnTo>
                  <a:cubicBezTo>
                    <a:pt x="63500" y="46228"/>
                    <a:pt x="72898" y="38481"/>
                    <a:pt x="83185" y="31623"/>
                  </a:cubicBezTo>
                  <a:lnTo>
                    <a:pt x="83185" y="31623"/>
                  </a:lnTo>
                  <a:lnTo>
                    <a:pt x="83185" y="31623"/>
                  </a:lnTo>
                  <a:cubicBezTo>
                    <a:pt x="93472" y="24765"/>
                    <a:pt x="104267" y="19050"/>
                    <a:pt x="115570" y="14351"/>
                  </a:cubicBezTo>
                  <a:lnTo>
                    <a:pt x="115570" y="14351"/>
                  </a:lnTo>
                  <a:lnTo>
                    <a:pt x="115570" y="14351"/>
                  </a:lnTo>
                  <a:cubicBezTo>
                    <a:pt x="127000" y="9652"/>
                    <a:pt x="138684" y="6096"/>
                    <a:pt x="150749" y="3683"/>
                  </a:cubicBezTo>
                  <a:lnTo>
                    <a:pt x="151638" y="8382"/>
                  </a:lnTo>
                  <a:lnTo>
                    <a:pt x="150749" y="3683"/>
                  </a:lnTo>
                  <a:cubicBezTo>
                    <a:pt x="163068" y="1143"/>
                    <a:pt x="175260" y="0"/>
                    <a:pt x="187579" y="0"/>
                  </a:cubicBezTo>
                  <a:lnTo>
                    <a:pt x="187579" y="4826"/>
                  </a:lnTo>
                  <a:lnTo>
                    <a:pt x="187579" y="0"/>
                  </a:lnTo>
                  <a:lnTo>
                    <a:pt x="4851146" y="0"/>
                  </a:lnTo>
                  <a:lnTo>
                    <a:pt x="4851146" y="4826"/>
                  </a:lnTo>
                  <a:lnTo>
                    <a:pt x="4851146" y="0"/>
                  </a:lnTo>
                  <a:cubicBezTo>
                    <a:pt x="4863465" y="0"/>
                    <a:pt x="4875657" y="1143"/>
                    <a:pt x="4887722" y="3556"/>
                  </a:cubicBezTo>
                  <a:lnTo>
                    <a:pt x="4886833" y="8255"/>
                  </a:lnTo>
                  <a:lnTo>
                    <a:pt x="4887722" y="3556"/>
                  </a:lnTo>
                  <a:cubicBezTo>
                    <a:pt x="4899787" y="5969"/>
                    <a:pt x="4911471" y="9525"/>
                    <a:pt x="4922901" y="14224"/>
                  </a:cubicBezTo>
                  <a:lnTo>
                    <a:pt x="4922901" y="14224"/>
                  </a:lnTo>
                  <a:lnTo>
                    <a:pt x="4922901" y="14224"/>
                  </a:lnTo>
                  <a:cubicBezTo>
                    <a:pt x="4934331" y="18923"/>
                    <a:pt x="4945126" y="24765"/>
                    <a:pt x="4955286" y="31496"/>
                  </a:cubicBezTo>
                  <a:lnTo>
                    <a:pt x="4952619" y="35433"/>
                  </a:lnTo>
                  <a:lnTo>
                    <a:pt x="4955286" y="31496"/>
                  </a:lnTo>
                  <a:cubicBezTo>
                    <a:pt x="4965573" y="38354"/>
                    <a:pt x="4974971" y="46101"/>
                    <a:pt x="4983734" y="54864"/>
                  </a:cubicBezTo>
                  <a:lnTo>
                    <a:pt x="4980305" y="58293"/>
                  </a:lnTo>
                  <a:lnTo>
                    <a:pt x="4983734" y="54864"/>
                  </a:lnTo>
                  <a:cubicBezTo>
                    <a:pt x="4992497" y="63627"/>
                    <a:pt x="5000244" y="73025"/>
                    <a:pt x="5007102" y="83312"/>
                  </a:cubicBezTo>
                  <a:lnTo>
                    <a:pt x="5007102" y="83312"/>
                  </a:lnTo>
                  <a:lnTo>
                    <a:pt x="5007102" y="83312"/>
                  </a:lnTo>
                  <a:cubicBezTo>
                    <a:pt x="5013960" y="93599"/>
                    <a:pt x="5019675" y="104394"/>
                    <a:pt x="5024374" y="115697"/>
                  </a:cubicBezTo>
                  <a:lnTo>
                    <a:pt x="5019928" y="117475"/>
                  </a:lnTo>
                  <a:lnTo>
                    <a:pt x="5024374" y="115697"/>
                  </a:lnTo>
                  <a:cubicBezTo>
                    <a:pt x="5029072" y="127127"/>
                    <a:pt x="5032628" y="138811"/>
                    <a:pt x="5035042" y="150876"/>
                  </a:cubicBezTo>
                  <a:lnTo>
                    <a:pt x="5030343" y="151765"/>
                  </a:lnTo>
                  <a:lnTo>
                    <a:pt x="5035042" y="150876"/>
                  </a:lnTo>
                  <a:cubicBezTo>
                    <a:pt x="5037455" y="162941"/>
                    <a:pt x="5038597" y="175133"/>
                    <a:pt x="5038597" y="187452"/>
                  </a:cubicBezTo>
                  <a:lnTo>
                    <a:pt x="5033771" y="187452"/>
                  </a:lnTo>
                  <a:lnTo>
                    <a:pt x="5038597" y="187452"/>
                  </a:lnTo>
                  <a:lnTo>
                    <a:pt x="5038597" y="936371"/>
                  </a:lnTo>
                  <a:lnTo>
                    <a:pt x="5033771" y="936371"/>
                  </a:lnTo>
                  <a:lnTo>
                    <a:pt x="5038597" y="936371"/>
                  </a:lnTo>
                  <a:cubicBezTo>
                    <a:pt x="5038597" y="948690"/>
                    <a:pt x="5037455" y="960882"/>
                    <a:pt x="5035042" y="972947"/>
                  </a:cubicBezTo>
                  <a:lnTo>
                    <a:pt x="5030343" y="972058"/>
                  </a:lnTo>
                  <a:lnTo>
                    <a:pt x="5035042" y="972947"/>
                  </a:lnTo>
                  <a:cubicBezTo>
                    <a:pt x="5032628" y="985012"/>
                    <a:pt x="5029072" y="996696"/>
                    <a:pt x="5024374" y="1008126"/>
                  </a:cubicBezTo>
                  <a:lnTo>
                    <a:pt x="5019928" y="1006348"/>
                  </a:lnTo>
                  <a:lnTo>
                    <a:pt x="5024374" y="1008126"/>
                  </a:lnTo>
                  <a:cubicBezTo>
                    <a:pt x="5019675" y="1019556"/>
                    <a:pt x="5013959" y="1030351"/>
                    <a:pt x="5007102" y="1040511"/>
                  </a:cubicBezTo>
                  <a:lnTo>
                    <a:pt x="5007102" y="1040511"/>
                  </a:lnTo>
                  <a:lnTo>
                    <a:pt x="5007102" y="1040511"/>
                  </a:lnTo>
                  <a:cubicBezTo>
                    <a:pt x="5000244" y="1050798"/>
                    <a:pt x="4992497" y="1060196"/>
                    <a:pt x="4983734" y="1068959"/>
                  </a:cubicBezTo>
                  <a:lnTo>
                    <a:pt x="4980305" y="1065530"/>
                  </a:lnTo>
                  <a:lnTo>
                    <a:pt x="4983734" y="1068959"/>
                  </a:lnTo>
                  <a:cubicBezTo>
                    <a:pt x="4974971" y="1077722"/>
                    <a:pt x="4965573" y="1085469"/>
                    <a:pt x="4955286" y="1092327"/>
                  </a:cubicBezTo>
                  <a:lnTo>
                    <a:pt x="4952619" y="1088390"/>
                  </a:lnTo>
                  <a:lnTo>
                    <a:pt x="4955286" y="1092327"/>
                  </a:lnTo>
                  <a:cubicBezTo>
                    <a:pt x="4944999" y="1099185"/>
                    <a:pt x="4934204" y="1104900"/>
                    <a:pt x="4922901" y="1109599"/>
                  </a:cubicBezTo>
                  <a:lnTo>
                    <a:pt x="4922901" y="1109599"/>
                  </a:lnTo>
                  <a:lnTo>
                    <a:pt x="4922901" y="1109599"/>
                  </a:lnTo>
                  <a:cubicBezTo>
                    <a:pt x="4911471" y="1114298"/>
                    <a:pt x="4899787" y="1117854"/>
                    <a:pt x="4887722" y="1120267"/>
                  </a:cubicBezTo>
                  <a:lnTo>
                    <a:pt x="4886833" y="1115568"/>
                  </a:lnTo>
                  <a:lnTo>
                    <a:pt x="4887722" y="1120267"/>
                  </a:lnTo>
                  <a:cubicBezTo>
                    <a:pt x="4875657" y="1122680"/>
                    <a:pt x="4863465" y="1123823"/>
                    <a:pt x="4851146" y="1123823"/>
                  </a:cubicBezTo>
                  <a:lnTo>
                    <a:pt x="4851146" y="1118997"/>
                  </a:lnTo>
                  <a:lnTo>
                    <a:pt x="4851146" y="1123823"/>
                  </a:lnTo>
                  <a:lnTo>
                    <a:pt x="187579" y="1123823"/>
                  </a:lnTo>
                  <a:lnTo>
                    <a:pt x="187579" y="1118997"/>
                  </a:lnTo>
                  <a:lnTo>
                    <a:pt x="187579" y="1123823"/>
                  </a:lnTo>
                  <a:cubicBezTo>
                    <a:pt x="175260" y="1123823"/>
                    <a:pt x="163068" y="1122680"/>
                    <a:pt x="151003" y="1120267"/>
                  </a:cubicBezTo>
                  <a:lnTo>
                    <a:pt x="151892" y="1115568"/>
                  </a:lnTo>
                  <a:lnTo>
                    <a:pt x="151003" y="1120267"/>
                  </a:lnTo>
                  <a:cubicBezTo>
                    <a:pt x="138938" y="1117854"/>
                    <a:pt x="127254" y="1114298"/>
                    <a:pt x="115824" y="1109599"/>
                  </a:cubicBezTo>
                  <a:lnTo>
                    <a:pt x="117602" y="1105154"/>
                  </a:lnTo>
                  <a:lnTo>
                    <a:pt x="115824" y="1109599"/>
                  </a:lnTo>
                  <a:cubicBezTo>
                    <a:pt x="104394" y="1104900"/>
                    <a:pt x="93599" y="1099058"/>
                    <a:pt x="83439" y="1092327"/>
                  </a:cubicBezTo>
                  <a:lnTo>
                    <a:pt x="83439" y="1092327"/>
                  </a:lnTo>
                  <a:lnTo>
                    <a:pt x="83439" y="1092327"/>
                  </a:lnTo>
                  <a:cubicBezTo>
                    <a:pt x="73152" y="1085469"/>
                    <a:pt x="63754" y="1077722"/>
                    <a:pt x="54991" y="1068959"/>
                  </a:cubicBezTo>
                  <a:lnTo>
                    <a:pt x="58420" y="1065530"/>
                  </a:lnTo>
                  <a:lnTo>
                    <a:pt x="55118" y="1068959"/>
                  </a:lnTo>
                  <a:cubicBezTo>
                    <a:pt x="46355" y="1060196"/>
                    <a:pt x="38608" y="1050798"/>
                    <a:pt x="31750" y="1040511"/>
                  </a:cubicBezTo>
                  <a:lnTo>
                    <a:pt x="31750" y="1040511"/>
                  </a:lnTo>
                  <a:lnTo>
                    <a:pt x="31750" y="1040511"/>
                  </a:lnTo>
                  <a:cubicBezTo>
                    <a:pt x="24892" y="1030224"/>
                    <a:pt x="19177" y="1019429"/>
                    <a:pt x="14478" y="1008126"/>
                  </a:cubicBezTo>
                  <a:lnTo>
                    <a:pt x="14478" y="1008126"/>
                  </a:lnTo>
                  <a:lnTo>
                    <a:pt x="14478" y="1008126"/>
                  </a:lnTo>
                  <a:cubicBezTo>
                    <a:pt x="9779" y="996696"/>
                    <a:pt x="6223" y="985012"/>
                    <a:pt x="3810" y="972947"/>
                  </a:cubicBezTo>
                  <a:lnTo>
                    <a:pt x="8509" y="972058"/>
                  </a:lnTo>
                  <a:lnTo>
                    <a:pt x="3810" y="972947"/>
                  </a:lnTo>
                  <a:cubicBezTo>
                    <a:pt x="1143" y="960882"/>
                    <a:pt x="0" y="948690"/>
                    <a:pt x="0" y="936371"/>
                  </a:cubicBezTo>
                  <a:lnTo>
                    <a:pt x="4826" y="936371"/>
                  </a:lnTo>
                  <a:lnTo>
                    <a:pt x="0" y="936371"/>
                  </a:lnTo>
                  <a:moveTo>
                    <a:pt x="9525" y="936371"/>
                  </a:moveTo>
                  <a:cubicBezTo>
                    <a:pt x="9525" y="948055"/>
                    <a:pt x="10668" y="959612"/>
                    <a:pt x="12954" y="971042"/>
                  </a:cubicBezTo>
                  <a:lnTo>
                    <a:pt x="12954" y="971042"/>
                  </a:lnTo>
                  <a:lnTo>
                    <a:pt x="12954" y="971042"/>
                  </a:lnTo>
                  <a:cubicBezTo>
                    <a:pt x="15240" y="982472"/>
                    <a:pt x="18669" y="993648"/>
                    <a:pt x="23114" y="1004443"/>
                  </a:cubicBezTo>
                  <a:lnTo>
                    <a:pt x="18669" y="1006221"/>
                  </a:lnTo>
                  <a:lnTo>
                    <a:pt x="23114" y="1004443"/>
                  </a:lnTo>
                  <a:cubicBezTo>
                    <a:pt x="27559" y="1015238"/>
                    <a:pt x="33020" y="1025525"/>
                    <a:pt x="39624" y="1035177"/>
                  </a:cubicBezTo>
                  <a:lnTo>
                    <a:pt x="35687" y="1037844"/>
                  </a:lnTo>
                  <a:lnTo>
                    <a:pt x="39624" y="1035177"/>
                  </a:lnTo>
                  <a:cubicBezTo>
                    <a:pt x="46101" y="1044956"/>
                    <a:pt x="53467" y="1053846"/>
                    <a:pt x="61722" y="1062101"/>
                  </a:cubicBezTo>
                  <a:lnTo>
                    <a:pt x="61722" y="1062101"/>
                  </a:lnTo>
                  <a:lnTo>
                    <a:pt x="61722" y="1062101"/>
                  </a:lnTo>
                  <a:cubicBezTo>
                    <a:pt x="69977" y="1070356"/>
                    <a:pt x="78994" y="1077722"/>
                    <a:pt x="88646" y="1084199"/>
                  </a:cubicBezTo>
                  <a:lnTo>
                    <a:pt x="85979" y="1088136"/>
                  </a:lnTo>
                  <a:lnTo>
                    <a:pt x="88646" y="1084199"/>
                  </a:lnTo>
                  <a:cubicBezTo>
                    <a:pt x="98425" y="1090676"/>
                    <a:pt x="108585" y="1096137"/>
                    <a:pt x="119380" y="1100709"/>
                  </a:cubicBezTo>
                  <a:lnTo>
                    <a:pt x="119380" y="1100709"/>
                  </a:lnTo>
                  <a:lnTo>
                    <a:pt x="119380" y="1100709"/>
                  </a:lnTo>
                  <a:cubicBezTo>
                    <a:pt x="130175" y="1105154"/>
                    <a:pt x="141351" y="1108583"/>
                    <a:pt x="152781" y="1110869"/>
                  </a:cubicBezTo>
                  <a:lnTo>
                    <a:pt x="152781" y="1110869"/>
                  </a:lnTo>
                  <a:lnTo>
                    <a:pt x="152781" y="1110869"/>
                  </a:lnTo>
                  <a:cubicBezTo>
                    <a:pt x="164211" y="1113155"/>
                    <a:pt x="175768" y="1114298"/>
                    <a:pt x="187452" y="1114298"/>
                  </a:cubicBezTo>
                  <a:lnTo>
                    <a:pt x="4851146" y="1114298"/>
                  </a:lnTo>
                  <a:cubicBezTo>
                    <a:pt x="4862830" y="1114298"/>
                    <a:pt x="4874387" y="1113155"/>
                    <a:pt x="4885817" y="1110869"/>
                  </a:cubicBezTo>
                  <a:lnTo>
                    <a:pt x="4885817" y="1110869"/>
                  </a:lnTo>
                  <a:lnTo>
                    <a:pt x="4885817" y="1110869"/>
                  </a:lnTo>
                  <a:cubicBezTo>
                    <a:pt x="4897247" y="1108583"/>
                    <a:pt x="4908423" y="1105154"/>
                    <a:pt x="4919218" y="1100709"/>
                  </a:cubicBezTo>
                  <a:lnTo>
                    <a:pt x="4920997" y="1105154"/>
                  </a:lnTo>
                  <a:lnTo>
                    <a:pt x="4919218" y="1100709"/>
                  </a:lnTo>
                  <a:cubicBezTo>
                    <a:pt x="4930013" y="1096264"/>
                    <a:pt x="4940300" y="1090803"/>
                    <a:pt x="4949953" y="1084326"/>
                  </a:cubicBezTo>
                  <a:lnTo>
                    <a:pt x="4949953" y="1084326"/>
                  </a:lnTo>
                  <a:lnTo>
                    <a:pt x="4949953" y="1084326"/>
                  </a:lnTo>
                  <a:cubicBezTo>
                    <a:pt x="4959731" y="1077849"/>
                    <a:pt x="4968622" y="1070483"/>
                    <a:pt x="4976876" y="1062228"/>
                  </a:cubicBezTo>
                  <a:lnTo>
                    <a:pt x="4976876" y="1062228"/>
                  </a:lnTo>
                  <a:lnTo>
                    <a:pt x="4976876" y="1062228"/>
                  </a:lnTo>
                  <a:cubicBezTo>
                    <a:pt x="4985131" y="1053973"/>
                    <a:pt x="4992498" y="1044956"/>
                    <a:pt x="4998974" y="1035304"/>
                  </a:cubicBezTo>
                  <a:lnTo>
                    <a:pt x="5002911" y="1037971"/>
                  </a:lnTo>
                  <a:lnTo>
                    <a:pt x="4998974" y="1035304"/>
                  </a:lnTo>
                  <a:cubicBezTo>
                    <a:pt x="5005451" y="1025525"/>
                    <a:pt x="5010912" y="1015365"/>
                    <a:pt x="5015357" y="1004570"/>
                  </a:cubicBezTo>
                  <a:lnTo>
                    <a:pt x="5015357" y="1004570"/>
                  </a:lnTo>
                  <a:lnTo>
                    <a:pt x="5015357" y="1004570"/>
                  </a:lnTo>
                  <a:cubicBezTo>
                    <a:pt x="5019803" y="993775"/>
                    <a:pt x="5023231" y="982599"/>
                    <a:pt x="5025517" y="971169"/>
                  </a:cubicBezTo>
                  <a:lnTo>
                    <a:pt x="5025517" y="971169"/>
                  </a:lnTo>
                  <a:lnTo>
                    <a:pt x="5025517" y="971169"/>
                  </a:lnTo>
                  <a:cubicBezTo>
                    <a:pt x="5027803" y="959739"/>
                    <a:pt x="5028946" y="948182"/>
                    <a:pt x="5028946" y="936498"/>
                  </a:cubicBezTo>
                  <a:lnTo>
                    <a:pt x="5028946" y="187579"/>
                  </a:lnTo>
                  <a:cubicBezTo>
                    <a:pt x="5028946" y="175895"/>
                    <a:pt x="5027803" y="164338"/>
                    <a:pt x="5025517" y="152908"/>
                  </a:cubicBezTo>
                  <a:lnTo>
                    <a:pt x="5025517" y="152908"/>
                  </a:lnTo>
                  <a:lnTo>
                    <a:pt x="5025517" y="152908"/>
                  </a:lnTo>
                  <a:cubicBezTo>
                    <a:pt x="5023231" y="141478"/>
                    <a:pt x="5019802" y="130302"/>
                    <a:pt x="5015357" y="119507"/>
                  </a:cubicBezTo>
                  <a:lnTo>
                    <a:pt x="5015357" y="119507"/>
                  </a:lnTo>
                  <a:lnTo>
                    <a:pt x="5015357" y="119507"/>
                  </a:lnTo>
                  <a:cubicBezTo>
                    <a:pt x="5010912" y="108712"/>
                    <a:pt x="5005451" y="98425"/>
                    <a:pt x="4998974" y="88773"/>
                  </a:cubicBezTo>
                  <a:lnTo>
                    <a:pt x="5002911" y="86106"/>
                  </a:lnTo>
                  <a:lnTo>
                    <a:pt x="4998974" y="88773"/>
                  </a:lnTo>
                  <a:cubicBezTo>
                    <a:pt x="4992497" y="79121"/>
                    <a:pt x="4985131" y="70104"/>
                    <a:pt x="4976876" y="61849"/>
                  </a:cubicBezTo>
                  <a:lnTo>
                    <a:pt x="4976876" y="61849"/>
                  </a:lnTo>
                  <a:lnTo>
                    <a:pt x="4976876" y="61849"/>
                  </a:lnTo>
                  <a:cubicBezTo>
                    <a:pt x="4968622" y="53594"/>
                    <a:pt x="4959605" y="46228"/>
                    <a:pt x="4949953" y="39751"/>
                  </a:cubicBezTo>
                  <a:lnTo>
                    <a:pt x="4949953" y="39751"/>
                  </a:lnTo>
                  <a:lnTo>
                    <a:pt x="4949953" y="39751"/>
                  </a:lnTo>
                  <a:cubicBezTo>
                    <a:pt x="4940300" y="33274"/>
                    <a:pt x="4930013" y="27813"/>
                    <a:pt x="4919218" y="23241"/>
                  </a:cubicBezTo>
                  <a:lnTo>
                    <a:pt x="4920997" y="18796"/>
                  </a:lnTo>
                  <a:lnTo>
                    <a:pt x="4919218" y="23241"/>
                  </a:lnTo>
                  <a:cubicBezTo>
                    <a:pt x="4908423" y="18796"/>
                    <a:pt x="4897247" y="15367"/>
                    <a:pt x="4885817" y="13081"/>
                  </a:cubicBezTo>
                  <a:lnTo>
                    <a:pt x="4885817" y="13081"/>
                  </a:lnTo>
                  <a:lnTo>
                    <a:pt x="4885817" y="13081"/>
                  </a:lnTo>
                  <a:cubicBezTo>
                    <a:pt x="4874387" y="10795"/>
                    <a:pt x="4862830" y="9652"/>
                    <a:pt x="4851146" y="9652"/>
                  </a:cubicBezTo>
                  <a:lnTo>
                    <a:pt x="187579" y="9652"/>
                  </a:lnTo>
                  <a:cubicBezTo>
                    <a:pt x="175895" y="9652"/>
                    <a:pt x="164338" y="10795"/>
                    <a:pt x="152908" y="13081"/>
                  </a:cubicBezTo>
                  <a:lnTo>
                    <a:pt x="152908" y="13081"/>
                  </a:lnTo>
                  <a:lnTo>
                    <a:pt x="152908" y="13081"/>
                  </a:lnTo>
                  <a:cubicBezTo>
                    <a:pt x="141478" y="15367"/>
                    <a:pt x="130302" y="18796"/>
                    <a:pt x="119507" y="23241"/>
                  </a:cubicBezTo>
                  <a:lnTo>
                    <a:pt x="117729" y="18796"/>
                  </a:lnTo>
                  <a:lnTo>
                    <a:pt x="119507" y="23241"/>
                  </a:lnTo>
                  <a:cubicBezTo>
                    <a:pt x="108712" y="27686"/>
                    <a:pt x="98425" y="33147"/>
                    <a:pt x="88773" y="39751"/>
                  </a:cubicBezTo>
                  <a:lnTo>
                    <a:pt x="86106" y="35814"/>
                  </a:lnTo>
                  <a:lnTo>
                    <a:pt x="88773" y="39751"/>
                  </a:lnTo>
                  <a:cubicBezTo>
                    <a:pt x="79121" y="46228"/>
                    <a:pt x="70104" y="53594"/>
                    <a:pt x="61849" y="61849"/>
                  </a:cubicBezTo>
                  <a:lnTo>
                    <a:pt x="61849" y="61849"/>
                  </a:lnTo>
                  <a:lnTo>
                    <a:pt x="61849" y="61849"/>
                  </a:lnTo>
                  <a:cubicBezTo>
                    <a:pt x="53594" y="70104"/>
                    <a:pt x="46228" y="79121"/>
                    <a:pt x="39751" y="88773"/>
                  </a:cubicBezTo>
                  <a:lnTo>
                    <a:pt x="35814" y="86106"/>
                  </a:lnTo>
                  <a:lnTo>
                    <a:pt x="39751" y="88773"/>
                  </a:lnTo>
                  <a:cubicBezTo>
                    <a:pt x="33274" y="98552"/>
                    <a:pt x="27813" y="108712"/>
                    <a:pt x="23241" y="119507"/>
                  </a:cubicBezTo>
                  <a:lnTo>
                    <a:pt x="18796" y="117729"/>
                  </a:lnTo>
                  <a:lnTo>
                    <a:pt x="23241" y="119507"/>
                  </a:lnTo>
                  <a:cubicBezTo>
                    <a:pt x="18796" y="130302"/>
                    <a:pt x="15367" y="141478"/>
                    <a:pt x="13081" y="152908"/>
                  </a:cubicBezTo>
                  <a:lnTo>
                    <a:pt x="13081" y="152908"/>
                  </a:lnTo>
                  <a:lnTo>
                    <a:pt x="13081" y="152908"/>
                  </a:lnTo>
                  <a:cubicBezTo>
                    <a:pt x="10795" y="164338"/>
                    <a:pt x="9652" y="175895"/>
                    <a:pt x="9652" y="187579"/>
                  </a:cubicBezTo>
                  <a:lnTo>
                    <a:pt x="9652" y="936371"/>
                  </a:lnTo>
                  <a:close/>
                </a:path>
              </a:pathLst>
            </a:custGeom>
            <a:solidFill>
              <a:srgbClr val="B27733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69530" y="2207244"/>
            <a:ext cx="9916335" cy="112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9"/>
              </a:lnSpc>
            </a:pPr>
            <a:r>
              <a:rPr lang="en-US" sz="2952" b="1" spc="20">
                <a:solidFill>
                  <a:srgbClr val="40301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Примеры применения систем в различных отраслях</a:t>
            </a:r>
          </a:p>
          <a:p>
            <a:pPr algn="l">
              <a:lnSpc>
                <a:spcPts val="2949"/>
              </a:lnSpc>
            </a:pPr>
            <a:endParaRPr lang="en-US" sz="2952" b="1" spc="20">
              <a:solidFill>
                <a:srgbClr val="403011"/>
              </a:solidFill>
              <a:latin typeface="IBM Plex Sans Condensed Bold"/>
              <a:ea typeface="IBM Plex Sans Condensed Bold"/>
              <a:cs typeface="IBM Plex Sans Condensed Bold"/>
              <a:sym typeface="IBM Plex Sans Condense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2981" y="3674297"/>
            <a:ext cx="41300" cy="394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476" b="1" spc="10">
                <a:solidFill>
                  <a:srgbClr val="FFFFFF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4282" y="3819709"/>
            <a:ext cx="4170302" cy="94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3"/>
              </a:lnSpc>
            </a:pPr>
            <a:r>
              <a:rPr lang="en-US" sz="1050" spc="7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Автомобилестроение</a:t>
            </a:r>
          </a:p>
          <a:p>
            <a:pPr algn="ctr">
              <a:lnSpc>
                <a:spcPts val="1913"/>
              </a:lnSpc>
            </a:pPr>
            <a:r>
              <a:rPr lang="en-US" sz="1050" spc="7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Проектирование кузовов, систем подвески, двигателей и электронных компонентов. Симуляции краш-тестов в САЕ</a:t>
            </a:r>
          </a:p>
          <a:p>
            <a:pPr algn="ctr">
              <a:lnSpc>
                <a:spcPts val="1913"/>
              </a:lnSpc>
            </a:pPr>
            <a:endParaRPr lang="en-US" sz="1050" spc="7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87972" y="5355517"/>
            <a:ext cx="35195" cy="29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181" spc="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59654" y="5355517"/>
            <a:ext cx="35195" cy="29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181" spc="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59654" y="4088692"/>
            <a:ext cx="35195" cy="28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5"/>
              </a:lnSpc>
            </a:pPr>
            <a:r>
              <a:rPr lang="en-US" sz="1181" spc="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4282" y="5114715"/>
            <a:ext cx="4205592" cy="89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181" spc="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Медицинское оборудование</a:t>
            </a:r>
          </a:p>
          <a:p>
            <a:pPr algn="l">
              <a:lnSpc>
                <a:spcPts val="1874"/>
              </a:lnSpc>
            </a:pPr>
            <a:r>
              <a:rPr lang="en-US" sz="1181" spc="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Проектирование имплантов, протезов и инструментов с высокой точностью и биосовместимостью</a:t>
            </a:r>
          </a:p>
          <a:p>
            <a:pPr algn="l">
              <a:lnSpc>
                <a:spcPts val="1874"/>
              </a:lnSpc>
            </a:pPr>
            <a:endParaRPr lang="en-US" sz="1181" spc="8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19037" y="3775321"/>
            <a:ext cx="3983041" cy="89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181" spc="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Авиакосмическая промышленность</a:t>
            </a:r>
          </a:p>
          <a:p>
            <a:pPr algn="l">
              <a:lnSpc>
                <a:spcPts val="1874"/>
              </a:lnSpc>
            </a:pPr>
            <a:r>
              <a:rPr lang="en-US" sz="1181" spc="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Faspaoorka caMOueTOB H CHYTHRROB CORCHPEMEbEbIMH</a:t>
            </a:r>
          </a:p>
          <a:p>
            <a:pPr algn="l">
              <a:lnSpc>
                <a:spcPts val="1874"/>
              </a:lnSpc>
            </a:pPr>
            <a:r>
              <a:rPr lang="en-US" sz="1181" spc="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требованиями к прочности и аэродинамике</a:t>
            </a:r>
          </a:p>
          <a:p>
            <a:pPr algn="l">
              <a:lnSpc>
                <a:spcPts val="1874"/>
              </a:lnSpc>
            </a:pPr>
            <a:endParaRPr lang="en-US" sz="1181" spc="8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112786" y="5023556"/>
            <a:ext cx="3983041" cy="94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4"/>
              </a:lnSpc>
            </a:pPr>
            <a:r>
              <a:rPr lang="en-US" sz="1200" spc="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Машиностроение</a:t>
            </a:r>
          </a:p>
          <a:p>
            <a:pPr algn="ctr">
              <a:lnSpc>
                <a:spcPts val="1904"/>
              </a:lnSpc>
            </a:pPr>
            <a:r>
              <a:rPr lang="en-US" sz="1200" spc="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Разработка станков, насосов, компрессоров и другого промышленного оборудования</a:t>
            </a:r>
          </a:p>
          <a:p>
            <a:pPr algn="ctr">
              <a:lnSpc>
                <a:spcPts val="1904"/>
              </a:lnSpc>
              <a:spcBef>
                <a:spcPct val="0"/>
              </a:spcBef>
            </a:pPr>
            <a:endParaRPr lang="en-US" sz="1200" spc="8">
              <a:solidFill>
                <a:srgbClr val="000000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1127</Words>
  <Application>Microsoft Office PowerPoint</Application>
  <PresentationFormat>Произвольный</PresentationFormat>
  <Paragraphs>176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IBM Plex Sans Condensed Bold</vt:lpstr>
      <vt:lpstr>Lora</vt:lpstr>
      <vt:lpstr>Calibri</vt:lpstr>
      <vt:lpstr>IBM Plex Sans Condensed</vt:lpstr>
      <vt:lpstr>Arial</vt:lpstr>
      <vt:lpstr>Intro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Бейсенбай шерхан 2</dc:title>
  <cp:lastModifiedBy>Perizat Rakhmetova</cp:lastModifiedBy>
  <cp:revision>3</cp:revision>
  <dcterms:created xsi:type="dcterms:W3CDTF">2006-08-16T00:00:00Z</dcterms:created>
  <dcterms:modified xsi:type="dcterms:W3CDTF">2025-11-04T18:08:20Z</dcterms:modified>
  <dc:identifier>DAG20iqG8jQ</dc:identifier>
</cp:coreProperties>
</file>