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</p:embeddedFont>
    <p:embeddedFont>
      <p:font typeface="Open Sans Bold" panose="020B080603050402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8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00" y="419100"/>
            <a:ext cx="9949511" cy="2653203"/>
          </a:xfrm>
          <a:custGeom>
            <a:avLst/>
            <a:gdLst/>
            <a:ahLst/>
            <a:cxnLst/>
            <a:rect l="l" t="t" r="r" b="b"/>
            <a:pathLst>
              <a:path w="9949511" h="2653203">
                <a:moveTo>
                  <a:pt x="0" y="0"/>
                </a:moveTo>
                <a:lnTo>
                  <a:pt x="9949512" y="0"/>
                </a:lnTo>
                <a:lnTo>
                  <a:pt x="9949512" y="2653203"/>
                </a:lnTo>
                <a:lnTo>
                  <a:pt x="0" y="2653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25571" y="3912394"/>
            <a:ext cx="983685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Лекция №6.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Инженерный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расчет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в CAE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системах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A4330-DFF5-4DA3-90BB-1611A9041B6B}"/>
              </a:ext>
            </a:extLst>
          </p:cNvPr>
          <p:cNvSpPr txBox="1"/>
          <p:nvPr/>
        </p:nvSpPr>
        <p:spPr>
          <a:xfrm>
            <a:off x="10820400" y="7658100"/>
            <a:ext cx="7093658" cy="1161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Составила: Рахметова П.М., </a:t>
            </a:r>
          </a:p>
          <a:p>
            <a:pPr algn="r">
              <a:lnSpc>
                <a:spcPts val="4759"/>
              </a:lnSpc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ст.преподаватель кафедры РТиТСА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557" y="780857"/>
            <a:ext cx="918888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Интерпретация результатов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23622" y="3593694"/>
            <a:ext cx="10128528" cy="340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После расчёта инженер анализирует: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распределение напряжений;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области максимальных деформаций;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коэффициент запаса прочности.</a:t>
            </a:r>
          </a:p>
          <a:p>
            <a:pPr algn="ctr">
              <a:lnSpc>
                <a:spcPts val="475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20411" y="1068451"/>
            <a:ext cx="50471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Анализ в ANSYS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54275" y="2781935"/>
            <a:ext cx="12779450" cy="464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ANSYS — универсальная CAE-платформа для сложных многодисциплинарных расчетов.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Применение: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Прочность турбинных лопаток;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Нагрев электронных компонентов;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Аэродинамика автомобилей.</a:t>
            </a:r>
          </a:p>
          <a:p>
            <a:pPr algn="l">
              <a:lnSpc>
                <a:spcPts val="5319"/>
              </a:lnSpc>
            </a:pPr>
            <a:endParaRPr lang="en-US" sz="3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26546" y="933450"/>
            <a:ext cx="1163490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Ошибки при инженерных расчетах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37354" y="2686664"/>
            <a:ext cx="14413293" cy="631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Частые ошибки пользователей: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некорректные граничные условия;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неправильный выбор сетки;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неадекватные свойства материала;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игнорирование нелинейных эффектов.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Совет:</a:t>
            </a: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всегда проверять корректность модели и входных данных.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12246" y="933450"/>
            <a:ext cx="806350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Будущее CAE технологий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8230" y="3355975"/>
            <a:ext cx="15171539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Интеграция с искусственным интеллектом;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Облачные вычисления;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Виртуальные испытания (VR/AR);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Автоматическое создание моделей и сценариев анализа.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52349" y="692366"/>
            <a:ext cx="1498330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Результаты и эффективность применения CAE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019742"/>
            <a:ext cx="14983302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Основные преимущества: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Сокращение числа физических прототипов и испытаний;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Уменьшение материальных и временных затрат;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Возможность многовариантного анализа и оптимизации формы;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Повышение точности инженерных решений;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Ускорение вывода продукта на рынок.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44524" y="537527"/>
            <a:ext cx="399895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Заключение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8544" y="2685309"/>
            <a:ext cx="15170911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Инженерные расчеты в CAE-системах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неотъемлемая часть современного проектирования.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Они позволяют заранее выявить слабые места конструкции, оптимизировать форму и материалы, обеспечивая высокое качество продукции при минимальных затратах.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Будущее инженерии — за цифровым моделированием и интеграцией CAD–CAE–CAM технологий.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71590" y="5143500"/>
            <a:ext cx="9408228" cy="4718954"/>
          </a:xfrm>
          <a:custGeom>
            <a:avLst/>
            <a:gdLst/>
            <a:ahLst/>
            <a:cxnLst/>
            <a:rect l="l" t="t" r="r" b="b"/>
            <a:pathLst>
              <a:path w="9408228" h="4718954">
                <a:moveTo>
                  <a:pt x="0" y="0"/>
                </a:moveTo>
                <a:lnTo>
                  <a:pt x="9408229" y="0"/>
                </a:lnTo>
                <a:lnTo>
                  <a:pt x="9408229" y="4718954"/>
                </a:lnTo>
                <a:lnTo>
                  <a:pt x="0" y="4718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79162" y="141605"/>
            <a:ext cx="312967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Введение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1840" y="1125478"/>
            <a:ext cx="17082318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Современное проектирование невозможно без инженерных расчетов.</a:t>
            </a:r>
          </a:p>
          <a:p>
            <a:pPr algn="just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CAE-системы (Computer-Aided Engineering) позволяют проводить сложные анализы конструкции на прочность, устойчивость, тепловое и динамическое воздействие.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Это ускоряет разработку, снижает стоимость испытаний и повышает надежность изделий.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76195" y="537527"/>
            <a:ext cx="773561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Назначение CAE-систем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643350"/>
            <a:ext cx="12115903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Цель CAE — виртуальное моделирование поведения изделия до его производства.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Основные задачи: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Проверка прочности и устойчивости;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Анализ температурных и динамических процессов;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Оптимизация конструкции и материалов;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Минимизация затрат на испытания.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91442" y="3116001"/>
            <a:ext cx="7525799" cy="5116887"/>
          </a:xfrm>
          <a:custGeom>
            <a:avLst/>
            <a:gdLst/>
            <a:ahLst/>
            <a:cxnLst/>
            <a:rect l="l" t="t" r="r" b="b"/>
            <a:pathLst>
              <a:path w="7525799" h="5116887">
                <a:moveTo>
                  <a:pt x="0" y="0"/>
                </a:moveTo>
                <a:lnTo>
                  <a:pt x="7525799" y="0"/>
                </a:lnTo>
                <a:lnTo>
                  <a:pt x="7525799" y="5116887"/>
                </a:lnTo>
                <a:lnTo>
                  <a:pt x="0" y="5116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410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21828" y="537527"/>
            <a:ext cx="1284434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Основные этапы инженерного расчета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3191" y="2143122"/>
            <a:ext cx="10444860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1)Подготовка геометрической модели (из CAD).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2)Создание расчетной сетки (дискретизация модели).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3)Задание физических свойств и граничных условий.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4)Проведение расчета (решение системы уравнений).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5)Анализ и интерпретация результатов.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4551" y="318586"/>
            <a:ext cx="1117889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 конечных элементов (МКЭ)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3067" y="2125155"/>
            <a:ext cx="15412050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МКЭ — основной численный метод в CAE.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Он разбивает модель на множество мелких элементов (finite elements), в которых рассчитываются напряжения, деформации и другие параметры.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Метод обеспечивает точные результаты при сложной геометрии и нагрузках.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69904" y="761040"/>
            <a:ext cx="934819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Виды инженерных расчетов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87972" y="2828925"/>
            <a:ext cx="13924598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Прочностной анализ (Linear/Nonlinear Stress Analysis)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Тепловой анализ (Thermal Analysis)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Динамический анализ (Modal, Harmonic, Transient)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CFD — анализ потоков жидкости и газа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Мультифизические расчеты (сочетание нескольких эффектов)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60467" y="933450"/>
            <a:ext cx="1176706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Примеры программных средств CAE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06700" y="3019415"/>
            <a:ext cx="14641473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Наиболее распространенные CAE-системы: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ANSYS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универсальные инженерные расчеты (FEM, CFD, термика).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Abaqus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нелинейные и динамические процессы.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SolidWorks Simulation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— интеграция с CAD.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Nastran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авиация, машиностроение.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COMSOL Multiphysics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многополевые задачи.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30052" y="758734"/>
            <a:ext cx="982789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Пример инженерного расчета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75359" y="3460958"/>
            <a:ext cx="12537281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Пример: анализ консольной балки.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Материал: сталь (E = 2×10⁵ МПа);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Длина: 1 м;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Нагрузка: 100 Н;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Закрепление: левая сторона;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Результат: максимальное напряжение 20 МПа.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859" y="2519208"/>
            <a:ext cx="10788408" cy="718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Рассмотрим пример прочностного анализа кронштейна в системе ANSYS.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На первом этапе из CAD импортируется 3D-модель детали.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Затем задаются материалы, нагрузки и условия закрепления.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После расчёта система визуализирует распределение напряжений, деформаций и критические зоны.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На основе результатов проводится оптимизация формы и толщины элемента для повышения надежности и снижения массы изделия.</a:t>
            </a:r>
          </a:p>
        </p:txBody>
      </p:sp>
      <p:sp>
        <p:nvSpPr>
          <p:cNvPr id="3" name="Freeform 3"/>
          <p:cNvSpPr/>
          <p:nvPr/>
        </p:nvSpPr>
        <p:spPr>
          <a:xfrm>
            <a:off x="11395099" y="3009984"/>
            <a:ext cx="5864201" cy="4974958"/>
          </a:xfrm>
          <a:custGeom>
            <a:avLst/>
            <a:gdLst/>
            <a:ahLst/>
            <a:cxnLst/>
            <a:rect l="l" t="t" r="r" b="b"/>
            <a:pathLst>
              <a:path w="5864201" h="4974958">
                <a:moveTo>
                  <a:pt x="0" y="0"/>
                </a:moveTo>
                <a:lnTo>
                  <a:pt x="5864201" y="0"/>
                </a:lnTo>
                <a:lnTo>
                  <a:pt x="5864201" y="4974958"/>
                </a:lnTo>
                <a:lnTo>
                  <a:pt x="0" y="4974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85474" y="933450"/>
            <a:ext cx="1451705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Практический пример инженерного расчёта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594</Words>
  <Application>Microsoft Office PowerPoint</Application>
  <PresentationFormat>Произвольный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Open Sans</vt:lpstr>
      <vt:lpstr>Calibri</vt:lpstr>
      <vt:lpstr>Open Sans Bold</vt:lpstr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казахстан Казахский национальный исследовательский технический университет имени К. И. Сатпаева</dc:title>
  <cp:lastModifiedBy>Perizat Rakhmetova</cp:lastModifiedBy>
  <cp:revision>3</cp:revision>
  <dcterms:created xsi:type="dcterms:W3CDTF">2006-08-16T00:00:00Z</dcterms:created>
  <dcterms:modified xsi:type="dcterms:W3CDTF">2025-11-04T17:49:59Z</dcterms:modified>
  <dc:identifier>DAG2iE5dQI4</dc:identifier>
</cp:coreProperties>
</file>