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200" y="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551966ca6c0017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551966ca6c0017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4ee24f537aa963b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4ee24f537aa963b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ee24f537aa963b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4ee24f537aa963b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4ee24f537aa963b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4ee24f537aa963b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ee24f537aa963b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ee24f537aa963b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4ee24f537aa963b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4ee24f537aa963b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551966ca6c001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551966ca6c001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551966ca6c0017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551966ca6c0017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51966ca6c0017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51966ca6c0017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51966ca6c0017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51966ca6c0017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51966ca6c0017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51966ca6c0017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51966ca6c0017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51966ca6c0017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551966ca6c0017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551966ca6c0017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51966ca6c0017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51966ca6c0017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31064" y="1653123"/>
            <a:ext cx="7881872" cy="13963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dirty="0"/>
              <a:t>Лекция </a:t>
            </a:r>
            <a:r>
              <a:rPr lang="ru-RU" sz="2400"/>
              <a:t>№</a:t>
            </a:r>
            <a:r>
              <a:rPr lang="ru" sz="2400"/>
              <a:t>15</a:t>
            </a:r>
            <a:r>
              <a:rPr lang="ru" sz="2400" dirty="0"/>
              <a:t>. Основы мультифизического моделирования в CAE системах. Параметрический анализ и оптимизация деталей и узлов</a:t>
            </a:r>
            <a:endParaRPr sz="2400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326919D-BD06-4839-8ABF-4B01D9D5B460}"/>
              </a:ext>
            </a:extLst>
          </p:cNvPr>
          <p:cNvSpPr/>
          <p:nvPr/>
        </p:nvSpPr>
        <p:spPr>
          <a:xfrm>
            <a:off x="2316274" y="277809"/>
            <a:ext cx="4511451" cy="1225939"/>
          </a:xfrm>
          <a:custGeom>
            <a:avLst/>
            <a:gdLst/>
            <a:ahLst/>
            <a:cxnLst/>
            <a:rect l="l" t="t" r="r" b="b"/>
            <a:pathLst>
              <a:path w="9949511" h="2653203">
                <a:moveTo>
                  <a:pt x="0" y="0"/>
                </a:moveTo>
                <a:lnTo>
                  <a:pt x="9949511" y="0"/>
                </a:lnTo>
                <a:lnTo>
                  <a:pt x="9949511" y="2653203"/>
                </a:lnTo>
                <a:lnTo>
                  <a:pt x="0" y="26532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2A792B-6963-49D5-AC01-1F23E2ACAD33}"/>
              </a:ext>
            </a:extLst>
          </p:cNvPr>
          <p:cNvSpPr txBox="1"/>
          <p:nvPr/>
        </p:nvSpPr>
        <p:spPr>
          <a:xfrm>
            <a:off x="3720662" y="4234167"/>
            <a:ext cx="5243162" cy="596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4759"/>
              </a:lnSpc>
            </a:pPr>
            <a:r>
              <a:rPr lang="kk-KZ" sz="1200" dirty="0">
                <a:solidFill>
                  <a:schemeClr val="dk1"/>
                </a:solidFill>
                <a:sym typeface="Open Sans"/>
              </a:rPr>
              <a:t>Составила: Рахметова П.М.,ст.преподаватель кафедры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РТиТСА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59701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423676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42113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/>
          <p:nvPr/>
        </p:nvSpPr>
        <p:spPr>
          <a:xfrm>
            <a:off x="8" y="651605"/>
            <a:ext cx="9144000" cy="38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Мультифизическое моделирование печатных плат проводится с помощью современных программных пакетов, среди которых можно выделить COMSOL Multiphysics 5.4 – универсальную среду численного моделирования систем, устройств и процессов во всех областях проектирования, производства и научных исследований. В COMSOL Multiphysics решаются стационарные, временные и параметрические задачи электростатики, электродинамики, электромагнетизма, акустики, теплопереноса, теории упругости, гидродинамики.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6"/>
          <p:cNvSpPr txBox="1"/>
          <p:nvPr/>
        </p:nvSpPr>
        <p:spPr>
          <a:xfrm>
            <a:off x="8" y="526502"/>
            <a:ext cx="9144000" cy="40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2"/>
                </a:solidFill>
              </a:rPr>
              <a:t>Возможность решать тот или иной класс задач реализован в виде специальных прикладных режимов (модулей). При их загрузке автоматически выбирается нужная система уравнений, в которой необходимо задать коэффициенты и граничные условия.</a:t>
            </a:r>
            <a:endParaRPr sz="3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2" cy="4629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409149" cy="4838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/>
        </p:nvSpPr>
        <p:spPr>
          <a:xfrm>
            <a:off x="-8" y="170552"/>
            <a:ext cx="9144000" cy="4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Мультифизическое моделирование в CAE-системах объединяет несколько физических явлений (тепло, прочность, динамика) для анализа сложных систем. Параметрический анализ позволяет изучить, как изменение параметров геометрии или материала влияет на поведение модели, а оптимизация находит наилучшие параметры для достижения заданной цели, например, минимизации веса при сохранении прочности.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55738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/>
        </p:nvSpPr>
        <p:spPr>
          <a:xfrm>
            <a:off x="-8" y="341102"/>
            <a:ext cx="9144000" cy="4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Основы мультифизического моделирования в CAE-системах</a:t>
            </a:r>
            <a:endParaRPr sz="30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Объединение физических моделей: Мультифизическое моделирование включает в себя одновременное решение связанных уравнений из разных физических областей, таких как:</a:t>
            </a:r>
            <a:endParaRPr sz="30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chemeClr val="dk2"/>
                </a:solidFill>
              </a:rPr>
              <a:t>Термомеханика</a:t>
            </a:r>
            <a:r>
              <a:rPr lang="ru" sz="3000">
                <a:solidFill>
                  <a:schemeClr val="dk2"/>
                </a:solidFill>
              </a:rPr>
              <a:t>: Анализ влияния температуры на механические свойства (например, тепловое расширение и напряжение).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/>
        </p:nvSpPr>
        <p:spPr>
          <a:xfrm>
            <a:off x="-8" y="526502"/>
            <a:ext cx="9144000" cy="46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 b="1">
                <a:solidFill>
                  <a:schemeClr val="dk2"/>
                </a:solidFill>
              </a:rPr>
              <a:t>Акустика и прочность:</a:t>
            </a:r>
            <a:r>
              <a:rPr lang="ru" sz="3600">
                <a:solidFill>
                  <a:schemeClr val="dk2"/>
                </a:solidFill>
              </a:rPr>
              <a:t> Изучение акустических нагрузок и их воздействия на прочность конструкции.</a:t>
            </a:r>
            <a:endParaRPr sz="36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 b="1">
                <a:solidFill>
                  <a:schemeClr val="dk2"/>
                </a:solidFill>
              </a:rPr>
              <a:t>Электромагнетизм и прочность:</a:t>
            </a:r>
            <a:r>
              <a:rPr lang="ru" sz="3600">
                <a:solidFill>
                  <a:schemeClr val="dk2"/>
                </a:solidFill>
              </a:rPr>
              <a:t> Анализ механических нагрузок, возникающих при электромагнитном воздействии (например, в электромоторах).</a:t>
            </a:r>
            <a:endParaRPr sz="3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/>
        </p:nvSpPr>
        <p:spPr>
          <a:xfrm>
            <a:off x="8" y="12"/>
            <a:ext cx="9144000" cy="38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chemeClr val="dk2"/>
                </a:solidFill>
              </a:rPr>
              <a:t>Задачи</a:t>
            </a:r>
            <a:r>
              <a:rPr lang="ru" sz="3000">
                <a:solidFill>
                  <a:schemeClr val="dk2"/>
                </a:solidFill>
              </a:rPr>
              <a:t>: Используется для решения задач, где различные физические эффекты тесно взаимосвязаны и не могут быть проанализированы по отдельности. Например, анализ работы электронного компонента, где важно учесть тепловыделение, его влияние на механические напряжения и деформации, а также тепловой режим работы.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/>
          <p:nvPr/>
        </p:nvSpPr>
        <p:spPr>
          <a:xfrm>
            <a:off x="8" y="2"/>
            <a:ext cx="9144000" cy="3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 b="1">
                <a:solidFill>
                  <a:schemeClr val="dk2"/>
                </a:solidFill>
              </a:rPr>
              <a:t>Преимущества</a:t>
            </a:r>
            <a:r>
              <a:rPr lang="ru" sz="3600">
                <a:solidFill>
                  <a:schemeClr val="dk2"/>
                </a:solidFill>
              </a:rPr>
              <a:t>:</a:t>
            </a:r>
            <a:endParaRPr sz="36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2"/>
                </a:solidFill>
              </a:rPr>
              <a:t>Более точное предсказание поведения реальных устройств.</a:t>
            </a:r>
            <a:endParaRPr sz="36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2"/>
                </a:solidFill>
              </a:rPr>
              <a:t>Возможность выявления скрытых взаимосвязей между различными физическими процессами.</a:t>
            </a:r>
            <a:endParaRPr sz="3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70301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Экран (16:9)</PresentationFormat>
  <Paragraphs>14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Simple Light</vt:lpstr>
      <vt:lpstr>Лекция №15. Основы мультифизического моделирования в CAE системах. Параметрический анализ и оптимизация деталей и узлов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15. Основы мультифизического моделирования в CAE системах. Параметрический анализ и оптимизация деталей и узлов</dc:title>
  <cp:lastModifiedBy>Perizat Rakhmetova</cp:lastModifiedBy>
  <cp:revision>2</cp:revision>
  <dcterms:modified xsi:type="dcterms:W3CDTF">2025-11-04T18:17:05Z</dcterms:modified>
</cp:coreProperties>
</file>