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6" r:id="rId4"/>
    <p:sldId id="267" r:id="rId5"/>
    <p:sldId id="263" r:id="rId6"/>
    <p:sldId id="268" r:id="rId7"/>
    <p:sldId id="269" r:id="rId8"/>
    <p:sldId id="270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319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3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250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063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70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205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867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66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282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202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588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948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2" y="1240824"/>
            <a:ext cx="8992033" cy="1217971"/>
          </a:xfrm>
        </p:spPr>
        <p:txBody>
          <a:bodyPr>
            <a:normAutofit/>
          </a:bodyPr>
          <a:lstStyle/>
          <a:p>
            <a:r>
              <a:rPr lang="en-US" sz="2800" b="1" u="sng" cap="all" dirty="0"/>
              <a:t>ROB</a:t>
            </a:r>
            <a:r>
              <a:rPr lang="ru-RU" sz="2800" b="1" u="sng" cap="all" dirty="0"/>
              <a:t>3111</a:t>
            </a:r>
            <a:r>
              <a:rPr lang="ru-RU" sz="2800" u="sng" dirty="0"/>
              <a:t> </a:t>
            </a:r>
            <a:r>
              <a:rPr lang="ru-RU" sz="2800" b="1" u="sng" cap="all" dirty="0"/>
              <a:t>БИОТЕХНИКАЛЫҚ ЖҮЙЕЛЕРДЕГІ БАСҚАРУ </a:t>
            </a:r>
            <a:endParaRPr lang="ru-RU" sz="2800" dirty="0">
              <a:solidFill>
                <a:schemeClr val="bg1">
                  <a:lumMod val="50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900112" y="2596971"/>
            <a:ext cx="10912273" cy="67710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0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Сабақтың тақырыбы:</a:t>
            </a:r>
          </a:p>
          <a:p>
            <a:r>
              <a:rPr lang="ru-RU" dirty="0"/>
              <a:t>Микроконтроллерді бағдарламалау: функциялар, айнымалылар, циклдар</a:t>
            </a:r>
            <a:endParaRPr lang="ru-RU" sz="2800" b="0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029834" y="4351297"/>
            <a:ext cx="5000029" cy="9318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Оқытушы: Исабеков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Жанібек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Назарбекұлы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913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55470" y="1213658"/>
            <a:ext cx="96180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Сабақтың мақсаты</a:t>
            </a:r>
            <a:r>
              <a:rPr lang="kk-KZ" sz="2400" dirty="0"/>
              <a:t>: </a:t>
            </a:r>
            <a:r>
              <a:rPr lang="en-US" sz="2400" dirty="0"/>
              <a:t>Arduino IDE </a:t>
            </a:r>
            <a:r>
              <a:rPr lang="kk-KZ" sz="2400" dirty="0"/>
              <a:t>ортасының </a:t>
            </a:r>
            <a:r>
              <a:rPr lang="en-US" sz="2400" dirty="0"/>
              <a:t>loop()</a:t>
            </a:r>
            <a:r>
              <a:rPr lang="ru-RU" sz="2400" dirty="0"/>
              <a:t>,</a:t>
            </a:r>
            <a:r>
              <a:rPr lang="kk-KZ" sz="2400" dirty="0"/>
              <a:t> </a:t>
            </a:r>
            <a:r>
              <a:rPr lang="en-US" sz="2400" dirty="0"/>
              <a:t>setup() </a:t>
            </a:r>
            <a:r>
              <a:rPr lang="ru-RU" sz="2400" dirty="0" err="1"/>
              <a:t>функцияларымен</a:t>
            </a:r>
            <a:r>
              <a:rPr lang="ru-RU" sz="2400" dirty="0"/>
              <a:t> </a:t>
            </a:r>
            <a:r>
              <a:rPr lang="kk-KZ" sz="2400" dirty="0"/>
              <a:t>және айнымалылар типтерімен</a:t>
            </a:r>
            <a:r>
              <a:rPr lang="ru-RU" sz="2400" dirty="0"/>
              <a:t> </a:t>
            </a:r>
            <a:r>
              <a:rPr lang="ru-RU" sz="2400" dirty="0" err="1"/>
              <a:t>танысу</a:t>
            </a:r>
            <a:endParaRPr lang="ru-RU" sz="2400" dirty="0"/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1155470" y="2906576"/>
            <a:ext cx="9925395" cy="351055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  <a:defRPr/>
            </a:pPr>
            <a:endParaRPr lang="ru-RU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dirty="0"/>
              <a:t>Сабақ жоспары</a:t>
            </a:r>
            <a:r>
              <a:rPr lang="ru-RU" dirty="0"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ru-RU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/>
              <a:t>функциясы </a:t>
            </a:r>
            <a:r>
              <a:rPr lang="en-US" dirty="0"/>
              <a:t>setup()</a:t>
            </a:r>
            <a:endParaRPr lang="ru-RU" dirty="0"/>
          </a:p>
          <a:p>
            <a:pPr>
              <a:defRPr/>
            </a:pPr>
            <a:r>
              <a:rPr lang="ru-RU" dirty="0"/>
              <a:t>функциясы </a:t>
            </a:r>
            <a:r>
              <a:rPr lang="en-US" dirty="0"/>
              <a:t>loop(</a:t>
            </a:r>
            <a:r>
              <a:rPr lang="ru-RU" dirty="0"/>
              <a:t>)</a:t>
            </a:r>
            <a:endParaRPr lang="kk-KZ" dirty="0"/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bool</a:t>
            </a: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char</a:t>
            </a:r>
            <a:endParaRPr lang="ru-RU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int</a:t>
            </a:r>
          </a:p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float</a:t>
            </a:r>
          </a:p>
          <a:p>
            <a:pPr>
              <a:defRPr/>
            </a:pPr>
            <a:endParaRPr lang="ru-RU" dirty="0"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ru-RU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244475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30900" y="917121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Бағдарламаның құрылымы </a:t>
            </a:r>
            <a:r>
              <a:rPr lang="en-US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Arduino IDE</a:t>
            </a:r>
            <a:endParaRPr lang="ru-RU" sz="28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9963" y="1440341"/>
            <a:ext cx="6076950" cy="456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325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90897" y="847091"/>
            <a:ext cx="86750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Функциялар </a:t>
            </a:r>
            <a:r>
              <a:rPr lang="en-US" sz="32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setup() </a:t>
            </a:r>
            <a:r>
              <a:rPr lang="kk-KZ" sz="32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және </a:t>
            </a:r>
            <a:r>
              <a:rPr lang="en-US" sz="32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loop()</a:t>
            </a:r>
            <a:endParaRPr lang="ru-RU" sz="32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1793212" y="1914919"/>
            <a:ext cx="3691273" cy="42642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  <a:defRPr/>
            </a:pPr>
            <a:endParaRPr lang="ru-RU" dirty="0"/>
          </a:p>
          <a:p>
            <a:pPr marL="0" indent="0" algn="just">
              <a:buNone/>
              <a:defRPr/>
            </a:pPr>
            <a:r>
              <a:rPr lang="ru-RU" dirty="0"/>
              <a:t>Функциясы </a:t>
            </a:r>
            <a:r>
              <a:rPr lang="en-US" dirty="0">
                <a:solidFill>
                  <a:schemeClr val="accent1"/>
                </a:solidFill>
              </a:rPr>
              <a:t>setup()</a:t>
            </a:r>
            <a:endParaRPr lang="ru-RU" dirty="0">
              <a:solidFill>
                <a:schemeClr val="accent1"/>
              </a:solidFill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/>
              <a:t>Тек бір рет іске қосылады</a:t>
            </a:r>
            <a:r>
              <a:rPr lang="en-US" dirty="0"/>
              <a:t> </a:t>
            </a:r>
            <a:r>
              <a:rPr lang="ru-RU" dirty="0"/>
              <a:t>микроконтроллер қосылған кезде</a:t>
            </a:r>
            <a:endParaRPr lang="en-US" dirty="0"/>
          </a:p>
          <a:p>
            <a:pPr>
              <a:defRPr/>
            </a:pPr>
            <a:r>
              <a:rPr lang="kk-KZ" dirty="0"/>
              <a:t>Инициализация командаларын қамтиды</a:t>
            </a:r>
            <a:endParaRPr lang="ru-RU" dirty="0"/>
          </a:p>
          <a:p>
            <a:pPr>
              <a:defRPr/>
            </a:pPr>
            <a:endParaRPr lang="ru-RU" dirty="0"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ru-RU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ru-RU" altLang="ru-RU" dirty="0"/>
          </a:p>
        </p:txBody>
      </p:sp>
      <p:sp>
        <p:nvSpPr>
          <p:cNvPr id="10" name="Rectangle 4"/>
          <p:cNvSpPr txBox="1">
            <a:spLocks noChangeArrowheads="1"/>
          </p:cNvSpPr>
          <p:nvPr/>
        </p:nvSpPr>
        <p:spPr>
          <a:xfrm>
            <a:off x="6906224" y="1914920"/>
            <a:ext cx="3691273" cy="42642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  <a:defRPr/>
            </a:pPr>
            <a:endParaRPr lang="ru-RU" dirty="0"/>
          </a:p>
          <a:p>
            <a:pPr marL="0" indent="0" algn="just">
              <a:buNone/>
              <a:defRPr/>
            </a:pPr>
            <a:r>
              <a:rPr lang="ru-RU" dirty="0"/>
              <a:t>Функциясы </a:t>
            </a:r>
            <a:r>
              <a:rPr lang="en-US" dirty="0">
                <a:solidFill>
                  <a:schemeClr val="accent1"/>
                </a:solidFill>
              </a:rPr>
              <a:t>loop()</a:t>
            </a:r>
            <a:endParaRPr lang="ru-RU" dirty="0">
              <a:solidFill>
                <a:schemeClr val="accent1"/>
              </a:solidFill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/>
              <a:t>Функциядан кейін орындалады </a:t>
            </a:r>
            <a:r>
              <a:rPr lang="en-US" dirty="0">
                <a:solidFill>
                  <a:schemeClr val="accent1"/>
                </a:solidFill>
              </a:rPr>
              <a:t>setup()</a:t>
            </a:r>
            <a:endParaRPr lang="kk-KZ" dirty="0">
              <a:solidFill>
                <a:schemeClr val="accent1"/>
              </a:solidFill>
            </a:endParaRPr>
          </a:p>
          <a:p>
            <a:pPr>
              <a:defRPr/>
            </a:pPr>
            <a:r>
              <a:rPr lang="kk-KZ" dirty="0"/>
              <a:t>Орындалғаннан кейін қайталанады</a:t>
            </a:r>
            <a:endParaRPr lang="ru-RU" dirty="0"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ru-RU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210317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21873" y="874713"/>
            <a:ext cx="71482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32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bool </a:t>
            </a:r>
            <a:r>
              <a:rPr lang="kk-KZ" sz="32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айнымалы типі</a:t>
            </a:r>
            <a:endParaRPr lang="ru-RU" sz="3200" dirty="0"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183104" y="1801562"/>
            <a:ext cx="982578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Айнымалы </a:t>
            </a:r>
            <a:r>
              <a:rPr lang="en-US" dirty="0">
                <a:solidFill>
                  <a:schemeClr val="accent1"/>
                </a:solidFill>
              </a:rPr>
              <a:t>bool</a:t>
            </a:r>
            <a:r>
              <a:rPr lang="ru-RU" dirty="0"/>
              <a:t> екі мәннің бірін қамтиды: 1 (иә) немесе 0 (жоқ).</a:t>
            </a:r>
          </a:p>
          <a:p>
            <a:pPr marL="0" indent="0">
              <a:buNone/>
            </a:pPr>
            <a:r>
              <a:rPr lang="ru-RU" dirty="0"/>
              <a:t>Әрбір айнымалы жадтың бір битін алады.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Синтаксис: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bool </a:t>
            </a:r>
            <a:r>
              <a:rPr lang="en-US" dirty="0" err="1">
                <a:solidFill>
                  <a:schemeClr val="accent1"/>
                </a:solidFill>
              </a:rPr>
              <a:t>var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dirty="0" err="1">
                <a:solidFill>
                  <a:schemeClr val="accent1"/>
                </a:solidFill>
              </a:rPr>
              <a:t>val</a:t>
            </a:r>
            <a:r>
              <a:rPr lang="en-US" dirty="0">
                <a:solidFill>
                  <a:schemeClr val="accent1"/>
                </a:solidFill>
              </a:rPr>
              <a:t>;</a:t>
            </a:r>
          </a:p>
          <a:p>
            <a:pPr marL="0" indent="0">
              <a:buNone/>
            </a:pPr>
            <a:r>
              <a:rPr lang="ru-RU" dirty="0"/>
              <a:t>Параметрлері: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var</a:t>
            </a:r>
            <a:r>
              <a:rPr lang="en-US" dirty="0"/>
              <a:t>: </a:t>
            </a:r>
            <a:r>
              <a:rPr lang="kk-KZ" dirty="0"/>
              <a:t>айнымалының аты;</a:t>
            </a:r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chemeClr val="accent1"/>
                </a:solidFill>
              </a:rPr>
              <a:t>val</a:t>
            </a:r>
            <a:r>
              <a:rPr lang="en-US" dirty="0"/>
              <a:t>: </a:t>
            </a:r>
            <a:r>
              <a:rPr lang="ru-RU" dirty="0"/>
              <a:t>осы айнымалыға тағайындалатын мән.</a:t>
            </a:r>
          </a:p>
        </p:txBody>
      </p:sp>
    </p:spTree>
    <p:extLst>
      <p:ext uri="{BB962C8B-B14F-4D97-AF65-F5344CB8AC3E}">
        <p14:creationId xmlns:p14="http://schemas.microsoft.com/office/powerpoint/2010/main" val="3394910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21873" y="874713"/>
            <a:ext cx="71482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32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char </a:t>
            </a:r>
            <a:r>
              <a:rPr lang="ru-RU" sz="3200" dirty="0" err="1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айнымалы</a:t>
            </a:r>
            <a:r>
              <a:rPr lang="ru-RU" sz="32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3200" dirty="0" err="1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типі</a:t>
            </a:r>
            <a:endParaRPr lang="ru-RU" sz="32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183104" y="1801562"/>
            <a:ext cx="982578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Типті айнымалы </a:t>
            </a:r>
            <a:r>
              <a:rPr lang="ru-RU" dirty="0" err="1">
                <a:solidFill>
                  <a:schemeClr val="accent1"/>
                </a:solidFill>
              </a:rPr>
              <a:t>char</a:t>
            </a:r>
            <a:r>
              <a:rPr lang="ru-RU" dirty="0"/>
              <a:t> 1 байт жадты алады және бір әріптік-цифрлық таңбаны сақтай алады. Әріпті жариялау кезінде апостроф қолданылады: </a:t>
            </a:r>
            <a:r>
              <a:rPr lang="en-US" dirty="0">
                <a:solidFill>
                  <a:schemeClr val="accent1"/>
                </a:solidFill>
              </a:rPr>
              <a:t>'</a:t>
            </a:r>
            <a:r>
              <a:rPr lang="ru-RU" dirty="0">
                <a:solidFill>
                  <a:schemeClr val="accent1"/>
                </a:solidFill>
              </a:rPr>
              <a:t>а</a:t>
            </a:r>
            <a:r>
              <a:rPr lang="en-US" dirty="0">
                <a:solidFill>
                  <a:schemeClr val="accent1"/>
                </a:solidFill>
              </a:rPr>
              <a:t>'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Таңба жадта таңбаларды кодтау кестесіндегі таңба кодына сәйкес келетін сан ретінде сақталады </a:t>
            </a:r>
            <a:r>
              <a:rPr lang="ru-RU" dirty="0">
                <a:solidFill>
                  <a:schemeClr val="accent1"/>
                </a:solidFill>
              </a:rPr>
              <a:t>ASCII</a:t>
            </a:r>
            <a:r>
              <a:rPr lang="ru-RU" dirty="0"/>
              <a:t> (</a:t>
            </a:r>
            <a:r>
              <a:rPr lang="ru-RU" dirty="0">
                <a:solidFill>
                  <a:schemeClr val="accent1"/>
                </a:solidFill>
              </a:rPr>
              <a:t>65</a:t>
            </a:r>
            <a:r>
              <a:rPr lang="ru-RU" dirty="0"/>
              <a:t>  үшін ASCII коды болып табылады </a:t>
            </a:r>
            <a:r>
              <a:rPr lang="en-US" dirty="0">
                <a:solidFill>
                  <a:schemeClr val="accent1"/>
                </a:solidFill>
              </a:rPr>
              <a:t>'</a:t>
            </a:r>
            <a:r>
              <a:rPr lang="ru-RU" dirty="0">
                <a:solidFill>
                  <a:schemeClr val="accent1"/>
                </a:solidFill>
              </a:rPr>
              <a:t>A</a:t>
            </a:r>
            <a:r>
              <a:rPr lang="en-US" dirty="0">
                <a:solidFill>
                  <a:schemeClr val="accent1"/>
                </a:solidFill>
              </a:rPr>
              <a:t>'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 err="1">
                <a:solidFill>
                  <a:schemeClr val="accent1"/>
                </a:solidFill>
              </a:rPr>
              <a:t>Char</a:t>
            </a:r>
            <a:r>
              <a:rPr lang="ru-RU" dirty="0"/>
              <a:t> жадтағы мәндерді келесіден қабылдай алады </a:t>
            </a:r>
            <a:r>
              <a:rPr lang="ru-RU" dirty="0">
                <a:solidFill>
                  <a:schemeClr val="accent1"/>
                </a:solidFill>
              </a:rPr>
              <a:t>0-ден 255-ке дейін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Мысал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char </a:t>
            </a:r>
            <a:r>
              <a:rPr lang="en-US" dirty="0" err="1">
                <a:solidFill>
                  <a:schemeClr val="accent1"/>
                </a:solidFill>
              </a:rPr>
              <a:t>myChar</a:t>
            </a:r>
            <a:r>
              <a:rPr lang="en-US" dirty="0">
                <a:solidFill>
                  <a:schemeClr val="accent1"/>
                </a:solidFill>
              </a:rPr>
              <a:t> = '</a:t>
            </a:r>
            <a:r>
              <a:rPr lang="en-US" dirty="0" err="1">
                <a:solidFill>
                  <a:schemeClr val="accent1"/>
                </a:solidFill>
              </a:rPr>
              <a:t>A';char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myChar</a:t>
            </a:r>
            <a:r>
              <a:rPr lang="en-US" dirty="0">
                <a:solidFill>
                  <a:schemeClr val="accent1"/>
                </a:solidFill>
              </a:rPr>
              <a:t> = 65;</a:t>
            </a:r>
            <a:endParaRPr lang="ru-RU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791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21873" y="874713"/>
            <a:ext cx="71482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3200" dirty="0" err="1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</a:t>
            </a:r>
            <a:r>
              <a:rPr lang="en-US" sz="32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3200" dirty="0" err="1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айнымалы</a:t>
            </a:r>
            <a:r>
              <a:rPr lang="ru-RU" sz="32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3200" dirty="0" err="1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типі</a:t>
            </a:r>
            <a:endParaRPr lang="ru-RU" sz="32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183104" y="1683412"/>
            <a:ext cx="982578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int</a:t>
            </a:r>
            <a:r>
              <a:rPr lang="en-US" dirty="0"/>
              <a:t> </a:t>
            </a:r>
            <a:r>
              <a:rPr lang="ru-RU" dirty="0"/>
              <a:t>(бүтін сан) — сандарды сақтау үшін ең көп қолданылатын деректер түрлерінің бірі.</a:t>
            </a:r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ru-RU" dirty="0" err="1">
                <a:solidFill>
                  <a:schemeClr val="accent1"/>
                </a:solidFill>
              </a:rPr>
              <a:t>nt</a:t>
            </a:r>
            <a:r>
              <a:rPr lang="ru-RU" dirty="0"/>
              <a:t> алады </a:t>
            </a:r>
            <a:r>
              <a:rPr lang="ru-RU" dirty="0">
                <a:solidFill>
                  <a:schemeClr val="accent1"/>
                </a:solidFill>
              </a:rPr>
              <a:t>2 байт (16 бит) </a:t>
            </a:r>
            <a:r>
              <a:rPr lang="ru-RU" dirty="0"/>
              <a:t>жады және бастап сандарды сақтай алады </a:t>
            </a:r>
            <a:r>
              <a:rPr lang="ru-RU" dirty="0">
                <a:solidFill>
                  <a:schemeClr val="accent1"/>
                </a:solidFill>
              </a:rPr>
              <a:t>-32 768-ден 32 767-ге дейін</a:t>
            </a:r>
            <a:r>
              <a:rPr lang="ru-RU" dirty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ru-RU" dirty="0"/>
              <a:t>Синтаксис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int var = </a:t>
            </a:r>
            <a:r>
              <a:rPr lang="en-US" dirty="0" err="1">
                <a:solidFill>
                  <a:schemeClr val="accent1"/>
                </a:solidFill>
              </a:rPr>
              <a:t>val</a:t>
            </a:r>
            <a:r>
              <a:rPr lang="en-US" dirty="0">
                <a:solidFill>
                  <a:schemeClr val="accent1"/>
                </a:solidFill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434973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21873" y="874713"/>
            <a:ext cx="71482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32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float </a:t>
            </a:r>
            <a:r>
              <a:rPr lang="ru-RU" sz="3200" dirty="0" err="1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айнымалы</a:t>
            </a:r>
            <a:r>
              <a:rPr lang="ru-RU" sz="32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3200" dirty="0" err="1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типі</a:t>
            </a:r>
            <a:endParaRPr lang="ru-RU" sz="32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183104" y="1801562"/>
            <a:ext cx="9825789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Айнымалы </a:t>
            </a:r>
            <a:r>
              <a:rPr lang="ru-RU" dirty="0" err="1">
                <a:solidFill>
                  <a:schemeClr val="accent1"/>
                </a:solidFill>
              </a:rPr>
              <a:t>float</a:t>
            </a:r>
            <a:r>
              <a:rPr lang="ru-RU" dirty="0"/>
              <a:t> ондық сандарды сақтау үшін қолданылады. Бұл тип көбінесе аналогтық кірістерден оқылатын мәліметтермен жұмыс істеу үшін қолданылады.</a:t>
            </a:r>
            <a:endParaRPr lang="en-US" dirty="0"/>
          </a:p>
          <a:p>
            <a:pPr marL="0" indent="0" algn="just">
              <a:buNone/>
            </a:pPr>
            <a:r>
              <a:rPr lang="ru-RU" dirty="0"/>
              <a:t>Диапазон </a:t>
            </a:r>
            <a:r>
              <a:rPr lang="ru-RU" dirty="0" err="1"/>
              <a:t>зерттеу</a:t>
            </a:r>
            <a:r>
              <a:rPr lang="ru-RU" dirty="0"/>
              <a:t>: бастап </a:t>
            </a:r>
            <a:r>
              <a:rPr lang="ru-RU" dirty="0">
                <a:solidFill>
                  <a:schemeClr val="accent1"/>
                </a:solidFill>
              </a:rPr>
              <a:t>-3.4028235 </a:t>
            </a:r>
            <a:r>
              <a:rPr lang="en-US" dirty="0">
                <a:solidFill>
                  <a:schemeClr val="accent1"/>
                </a:solidFill>
              </a:rPr>
              <a:t>E+38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/>
              <a:t>дейін</a:t>
            </a:r>
            <a:r>
              <a:rPr lang="ru-RU" dirty="0">
                <a:solidFill>
                  <a:schemeClr val="accent1"/>
                </a:solidFill>
              </a:rPr>
              <a:t> 3.4028235 </a:t>
            </a:r>
            <a:r>
              <a:rPr lang="en-US" dirty="0">
                <a:solidFill>
                  <a:schemeClr val="accent1"/>
                </a:solidFill>
              </a:rPr>
              <a:t>E+38</a:t>
            </a:r>
            <a:r>
              <a:rPr lang="ru-RU" dirty="0"/>
              <a:t>. </a:t>
            </a:r>
            <a:r>
              <a:rPr lang="en-US" dirty="0">
                <a:solidFill>
                  <a:schemeClr val="accent1"/>
                </a:solidFill>
              </a:rPr>
              <a:t>float</a:t>
            </a:r>
            <a:r>
              <a:rPr lang="en-US" dirty="0"/>
              <a:t> </a:t>
            </a:r>
            <a:r>
              <a:rPr lang="ru-RU" dirty="0"/>
              <a:t>жадында сақтайды </a:t>
            </a:r>
            <a:r>
              <a:rPr lang="ru-RU" dirty="0">
                <a:solidFill>
                  <a:schemeClr val="accent1"/>
                </a:solidFill>
              </a:rPr>
              <a:t>32 бит (4 байт)</a:t>
            </a:r>
            <a:r>
              <a:rPr lang="ru-RU" dirty="0"/>
              <a:t>.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ru-RU" dirty="0"/>
              <a:t>Синтаксис</a:t>
            </a:r>
            <a:endParaRPr lang="en-US" dirty="0"/>
          </a:p>
          <a:p>
            <a:pPr marL="0" indent="0" algn="just">
              <a:buNone/>
            </a:pPr>
            <a:r>
              <a:rPr lang="en-US" dirty="0">
                <a:solidFill>
                  <a:schemeClr val="accent1"/>
                </a:solidFill>
              </a:rPr>
              <a:t>float var = </a:t>
            </a:r>
            <a:r>
              <a:rPr lang="en-US" dirty="0" err="1">
                <a:solidFill>
                  <a:schemeClr val="accent1"/>
                </a:solidFill>
              </a:rPr>
              <a:t>val</a:t>
            </a:r>
            <a:r>
              <a:rPr lang="en-US" dirty="0">
                <a:solidFill>
                  <a:schemeClr val="accent1"/>
                </a:solidFill>
              </a:rPr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8925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306</Words>
  <Application>Microsoft Office PowerPoint</Application>
  <PresentationFormat>Широкоэкранный</PresentationFormat>
  <Paragraphs>52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Тема Office</vt:lpstr>
      <vt:lpstr>ROB3111 БИОТЕХНИКАЛЫҚ ЖҮЙЕЛЕРДЕГІ БАСҚАРУ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Yandex.Translate</dc:creator>
  <dc:description>Translated with Yandex.Translate</dc:description>
  <cp:lastModifiedBy>Zhanibek Issabekov</cp:lastModifiedBy>
  <cp:revision>54</cp:revision>
  <dcterms:created xsi:type="dcterms:W3CDTF">2020-06-12T09:53:46Z</dcterms:created>
  <dcterms:modified xsi:type="dcterms:W3CDTF">2025-11-06T09:18:12Z</dcterms:modified>
</cp:coreProperties>
</file>