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6" r:id="rId4"/>
    <p:sldId id="271" r:id="rId5"/>
    <p:sldId id="276" r:id="rId6"/>
    <p:sldId id="277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8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2" y="1240824"/>
            <a:ext cx="8568084" cy="1217971"/>
          </a:xfrm>
        </p:spPr>
        <p:txBody>
          <a:bodyPr>
            <a:normAutofit/>
          </a:bodyPr>
          <a:lstStyle/>
          <a:p>
            <a:r>
              <a:rPr lang="en-US" sz="2800" b="1" u="sng" cap="all" dirty="0"/>
              <a:t>ROB</a:t>
            </a:r>
            <a:r>
              <a:rPr lang="ru-RU" sz="2800" b="1" u="sng" cap="all" dirty="0"/>
              <a:t>3111</a:t>
            </a:r>
            <a:r>
              <a:rPr lang="ru-RU" sz="2800" u="sng" dirty="0"/>
              <a:t> </a:t>
            </a:r>
            <a:r>
              <a:rPr lang="ru-RU" sz="2800" b="1" u="sng" cap="all" dirty="0"/>
              <a:t>БИОТЕХНИКАЛЫҚ ЖҮЙЕЛЕРДЕГІ БАСҚАРУ </a:t>
            </a:r>
            <a:endParaRPr lang="ru-RU" sz="2800" dirty="0">
              <a:solidFill>
                <a:schemeClr val="bg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0112" y="2596971"/>
            <a:ext cx="109122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тақырыбы:</a:t>
            </a:r>
          </a:p>
          <a:p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Уақытты өлшеу және сенсорлармен жұмыс</a:t>
            </a:r>
            <a:endParaRPr lang="ru-RU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29835" y="4351297"/>
            <a:ext cx="4309916" cy="931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Оқытушы: Исабеков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1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Мысал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4242" y="1832883"/>
            <a:ext cx="112311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unsigned long time;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 {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Serial.begin</a:t>
            </a:r>
            <a:r>
              <a:rPr lang="en-US" dirty="0">
                <a:solidFill>
                  <a:schemeClr val="accent1"/>
                </a:solidFill>
              </a:rPr>
              <a:t>(9600);</a:t>
            </a: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 {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Serial.print</a:t>
            </a:r>
            <a:r>
              <a:rPr lang="en-US" dirty="0">
                <a:solidFill>
                  <a:schemeClr val="accent1"/>
                </a:solidFill>
              </a:rPr>
              <a:t>("Time: ");</a:t>
            </a:r>
          </a:p>
          <a:p>
            <a:r>
              <a:rPr lang="en-US" dirty="0">
                <a:solidFill>
                  <a:schemeClr val="accent1"/>
                </a:solidFill>
              </a:rPr>
              <a:t>	time = micros();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бағдарлама </a:t>
            </a:r>
            <a:r>
              <a:rPr lang="ru-RU" dirty="0" err="1">
                <a:solidFill>
                  <a:schemeClr val="accent6"/>
                </a:solidFill>
              </a:rPr>
              <a:t>басталған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сәттен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бастап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өткен</a:t>
            </a:r>
            <a:r>
              <a:rPr lang="ru-RU" dirty="0">
                <a:solidFill>
                  <a:schemeClr val="accent6"/>
                </a:solidFill>
              </a:rPr>
              <a:t> микросекундтар </a:t>
            </a:r>
            <a:r>
              <a:rPr lang="ru-RU" dirty="0" err="1">
                <a:solidFill>
                  <a:schemeClr val="accent6"/>
                </a:solidFill>
              </a:rPr>
              <a:t>санын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көрсетеді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Serial.println</a:t>
            </a:r>
            <a:r>
              <a:rPr lang="en-US" dirty="0">
                <a:solidFill>
                  <a:schemeClr val="accent1"/>
                </a:solidFill>
              </a:rPr>
              <a:t>(time); </a:t>
            </a:r>
          </a:p>
          <a:p>
            <a:r>
              <a:rPr lang="en-US" dirty="0">
                <a:solidFill>
                  <a:schemeClr val="accent1"/>
                </a:solidFill>
              </a:rPr>
              <a:t>	delay(1000);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циклдің </a:t>
            </a:r>
            <a:r>
              <a:rPr lang="ru-RU" dirty="0" err="1">
                <a:solidFill>
                  <a:schemeClr val="accent6"/>
                </a:solidFill>
              </a:rPr>
              <a:t>келесі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итерациясына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дейін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бір</a:t>
            </a:r>
            <a:r>
              <a:rPr lang="ru-RU" dirty="0">
                <a:solidFill>
                  <a:schemeClr val="accent6"/>
                </a:solidFill>
              </a:rPr>
              <a:t> секунд к</a:t>
            </a:r>
            <a:r>
              <a:rPr lang="kk-KZ" dirty="0">
                <a:solidFill>
                  <a:schemeClr val="accent6"/>
                </a:solidFill>
              </a:rPr>
              <a:t>ү</a:t>
            </a:r>
            <a:r>
              <a:rPr lang="ru-RU" dirty="0" err="1">
                <a:solidFill>
                  <a:schemeClr val="accent6"/>
                </a:solidFill>
              </a:rPr>
              <a:t>теді</a:t>
            </a:r>
            <a:r>
              <a:rPr lang="ru-RU" dirty="0">
                <a:solidFill>
                  <a:schemeClr val="accent6"/>
                </a:solidFill>
              </a:rPr>
              <a:t>.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50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470" y="1213658"/>
            <a:ext cx="9618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Сабақтың мақсаты: </a:t>
            </a:r>
            <a:r>
              <a:rPr lang="ru-RU" sz="2400" dirty="0"/>
              <a:t>Функциялармен танысу </a:t>
            </a:r>
            <a:r>
              <a:rPr lang="en-US" sz="2400" dirty="0"/>
              <a:t>delay, </a:t>
            </a:r>
            <a:r>
              <a:rPr lang="en-US" sz="2400" dirty="0" err="1"/>
              <a:t>delayMicroseconds</a:t>
            </a:r>
            <a:r>
              <a:rPr lang="en-US" sz="2400" dirty="0"/>
              <a:t>, </a:t>
            </a:r>
            <a:r>
              <a:rPr lang="en-US" sz="2400" dirty="0" err="1"/>
              <a:t>millis</a:t>
            </a:r>
            <a:r>
              <a:rPr lang="en-US" sz="2400" dirty="0"/>
              <a:t> </a:t>
            </a:r>
            <a:r>
              <a:rPr lang="ru-RU" sz="2400" dirty="0"/>
              <a:t>және</a:t>
            </a:r>
            <a:r>
              <a:rPr lang="kk-KZ" sz="2400" dirty="0"/>
              <a:t> </a:t>
            </a:r>
            <a:r>
              <a:rPr lang="en-US" sz="2400" dirty="0"/>
              <a:t>micros</a:t>
            </a:r>
            <a:r>
              <a:rPr lang="ru-RU" sz="2400" dirty="0"/>
              <a:t> ортада </a:t>
            </a:r>
            <a:r>
              <a:rPr lang="en-US" sz="2400" dirty="0"/>
              <a:t>Arduino IDE</a:t>
            </a:r>
            <a:endParaRPr lang="kk-KZ" sz="2400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155470" y="2906576"/>
            <a:ext cx="9925395" cy="2919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>
                <a:cs typeface="Times New Roman" panose="02020603050405020304" pitchFamily="18" charset="0"/>
              </a:rPr>
              <a:t>Сабақ жоспары: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/>
              <a:t>функциясы </a:t>
            </a:r>
            <a:r>
              <a:rPr lang="en-US" dirty="0"/>
              <a:t>delay</a:t>
            </a:r>
          </a:p>
          <a:p>
            <a:pPr>
              <a:defRPr/>
            </a:pPr>
            <a:r>
              <a:rPr lang="ru-RU" dirty="0"/>
              <a:t>функциясы </a:t>
            </a:r>
            <a:r>
              <a:rPr lang="en-US" dirty="0" err="1"/>
              <a:t>delayMicroseconds</a:t>
            </a:r>
            <a:endParaRPr lang="kk-KZ" dirty="0"/>
          </a:p>
          <a:p>
            <a:pPr>
              <a:defRPr/>
            </a:pPr>
            <a:r>
              <a:rPr lang="ru-RU" dirty="0"/>
              <a:t>функциясы </a:t>
            </a:r>
            <a:r>
              <a:rPr lang="en-US" dirty="0" err="1"/>
              <a:t>millis</a:t>
            </a:r>
            <a:endParaRPr lang="kk-KZ" dirty="0"/>
          </a:p>
          <a:p>
            <a:pPr>
              <a:defRPr/>
            </a:pPr>
            <a:r>
              <a:rPr lang="ru-RU" dirty="0"/>
              <a:t>функциясы </a:t>
            </a:r>
            <a:r>
              <a:rPr lang="en-US" dirty="0"/>
              <a:t>micros</a:t>
            </a:r>
            <a:endParaRPr lang="kk-KZ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4447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60979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Функциясы </a:t>
            </a:r>
            <a:r>
              <a:rPr lang="en-US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delay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125" y="2092235"/>
            <a:ext cx="101426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Параметрде көрсетілген миллисекундтар саны бойынша бағдарламаның орындалуын тоқтатады (1 секундта 1000 миллисекунд).</a:t>
            </a:r>
          </a:p>
          <a:p>
            <a:endParaRPr lang="ru-RU" dirty="0"/>
          </a:p>
          <a:p>
            <a:r>
              <a:rPr lang="ru-RU" dirty="0"/>
              <a:t>Синтаксис</a:t>
            </a:r>
          </a:p>
          <a:p>
            <a:r>
              <a:rPr lang="en-US" dirty="0">
                <a:solidFill>
                  <a:schemeClr val="accent1"/>
                </a:solidFill>
              </a:rPr>
              <a:t>delay(</a:t>
            </a:r>
            <a:r>
              <a:rPr lang="en-US" dirty="0" err="1">
                <a:solidFill>
                  <a:schemeClr val="accent1"/>
                </a:solidFill>
              </a:rPr>
              <a:t>ms</a:t>
            </a:r>
            <a:r>
              <a:rPr lang="en-US" dirty="0">
                <a:solidFill>
                  <a:schemeClr val="accent1"/>
                </a:solidFill>
              </a:rPr>
              <a:t>);</a:t>
            </a:r>
            <a:endParaRPr lang="ru-RU" dirty="0">
              <a:solidFill>
                <a:schemeClr val="accent1"/>
              </a:solidFill>
            </a:endParaRPr>
          </a:p>
          <a:p>
            <a:endParaRPr lang="kk-KZ" dirty="0">
              <a:solidFill>
                <a:schemeClr val="accent1"/>
              </a:solidFill>
            </a:endParaRPr>
          </a:p>
          <a:p>
            <a:r>
              <a:rPr lang="en-US" dirty="0" err="1"/>
              <a:t>ms</a:t>
            </a:r>
            <a:r>
              <a:rPr lang="en-US" dirty="0"/>
              <a:t>: </a:t>
            </a:r>
            <a:r>
              <a:rPr lang="ru-RU" dirty="0"/>
              <a:t>бағдарламаның орындалуын тоқтату үшін миллисекундтар саны. (</a:t>
            </a:r>
            <a:r>
              <a:rPr lang="en-US" dirty="0"/>
              <a:t>unsigned long)</a:t>
            </a:r>
            <a:endParaRPr lang="kk-KZ" dirty="0"/>
          </a:p>
          <a:p>
            <a:r>
              <a:rPr lang="ru-RU" dirty="0"/>
              <a:t>Қайтарылатын мән жоқ</a:t>
            </a:r>
          </a:p>
        </p:txBody>
      </p:sp>
    </p:spTree>
    <p:extLst>
      <p:ext uri="{BB962C8B-B14F-4D97-AF65-F5344CB8AC3E}">
        <p14:creationId xmlns:p14="http://schemas.microsoft.com/office/powerpoint/2010/main" val="86032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Мысал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7491" y="1720840"/>
            <a:ext cx="101426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 = 13; </a:t>
            </a:r>
            <a:r>
              <a:rPr lang="ru-RU" dirty="0">
                <a:solidFill>
                  <a:schemeClr val="accent6"/>
                </a:solidFill>
              </a:rPr>
              <a:t>// жарық диоды 13 портқа қосылған</a:t>
            </a:r>
          </a:p>
          <a:p>
            <a:endParaRPr lang="ru-RU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</a:t>
            </a:r>
            <a:r>
              <a:rPr lang="kk-KZ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{</a:t>
            </a:r>
            <a:endParaRPr lang="kk-KZ" dirty="0">
              <a:solidFill>
                <a:schemeClr val="accent1"/>
              </a:solidFill>
            </a:endParaRP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pinMode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, OUTPUT);</a:t>
            </a:r>
            <a:r>
              <a:rPr lang="kk-KZ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порт режимі орнатылды - шығу</a:t>
            </a: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  <a:p>
            <a:endParaRPr lang="ru-RU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</a:t>
            </a:r>
            <a:r>
              <a:rPr lang="kk-KZ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{</a:t>
            </a:r>
            <a:endParaRPr lang="kk-KZ" dirty="0">
              <a:solidFill>
                <a:schemeClr val="accent1"/>
              </a:solidFill>
            </a:endParaRP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digitalWrite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, HIGH);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жарық диодты қосу</a:t>
            </a: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>
                <a:solidFill>
                  <a:schemeClr val="accent1"/>
                </a:solidFill>
              </a:rPr>
              <a:t>delay (1000);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кідіріс 1 с</a:t>
            </a: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digitalWrite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, LOW);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жарық диодты өшіру</a:t>
            </a: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>
                <a:solidFill>
                  <a:schemeClr val="accent1"/>
                </a:solidFill>
              </a:rPr>
              <a:t>delay (1000);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кідіріс 1 с</a:t>
            </a: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6087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60979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Функциясы </a:t>
            </a:r>
            <a:r>
              <a:rPr lang="en-US" sz="28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delayMicroseconds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125" y="2092235"/>
            <a:ext cx="101426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Параметрде көрсетілген микросекундтар саны бойынша бағдарламаның орындалуын тоқтатады (1 секундта 1 000 000 микросекунд).</a:t>
            </a:r>
          </a:p>
          <a:p>
            <a:endParaRPr lang="en-US" dirty="0"/>
          </a:p>
          <a:p>
            <a:r>
              <a:rPr lang="ru-RU" dirty="0"/>
              <a:t>Синтаксис</a:t>
            </a:r>
            <a:endParaRPr lang="en-US" dirty="0"/>
          </a:p>
          <a:p>
            <a:r>
              <a:rPr lang="en-US" dirty="0" err="1">
                <a:solidFill>
                  <a:schemeClr val="accent1"/>
                </a:solidFill>
              </a:rPr>
              <a:t>delayMicroseconds</a:t>
            </a:r>
            <a:r>
              <a:rPr lang="en-US" dirty="0">
                <a:solidFill>
                  <a:schemeClr val="accent1"/>
                </a:solidFill>
              </a:rPr>
              <a:t>(us);</a:t>
            </a:r>
            <a:endParaRPr lang="ru-RU" dirty="0">
              <a:solidFill>
                <a:schemeClr val="accent1"/>
              </a:solidFill>
            </a:endParaRPr>
          </a:p>
          <a:p>
            <a:endParaRPr lang="kk-KZ" dirty="0">
              <a:solidFill>
                <a:schemeClr val="accent1"/>
              </a:solidFill>
            </a:endParaRPr>
          </a:p>
          <a:p>
            <a:r>
              <a:rPr lang="en-US" dirty="0"/>
              <a:t>us: </a:t>
            </a:r>
            <a:r>
              <a:rPr lang="ru-RU" dirty="0"/>
              <a:t>бағдарламаның орындалуын тоқтату қажет миллисекундтар саны. (</a:t>
            </a:r>
            <a:r>
              <a:rPr lang="en-US" dirty="0"/>
              <a:t>unsigned long)</a:t>
            </a:r>
            <a:endParaRPr lang="kk-KZ" dirty="0"/>
          </a:p>
          <a:p>
            <a:r>
              <a:rPr lang="ru-RU" dirty="0"/>
              <a:t>Қайтарылатын мән жоқ</a:t>
            </a:r>
          </a:p>
        </p:txBody>
      </p:sp>
    </p:spTree>
    <p:extLst>
      <p:ext uri="{BB962C8B-B14F-4D97-AF65-F5344CB8AC3E}">
        <p14:creationId xmlns:p14="http://schemas.microsoft.com/office/powerpoint/2010/main" val="2588805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Мысал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7491" y="1720840"/>
            <a:ext cx="101426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 = 13; </a:t>
            </a:r>
            <a:r>
              <a:rPr lang="ru-RU" dirty="0">
                <a:solidFill>
                  <a:schemeClr val="accent6"/>
                </a:solidFill>
              </a:rPr>
              <a:t>// жарық диоды 13 портқа қосылған</a:t>
            </a:r>
          </a:p>
          <a:p>
            <a:endParaRPr lang="ru-RU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</a:t>
            </a:r>
            <a:r>
              <a:rPr lang="kk-KZ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{</a:t>
            </a:r>
            <a:endParaRPr lang="kk-KZ" dirty="0">
              <a:solidFill>
                <a:schemeClr val="accent1"/>
              </a:solidFill>
            </a:endParaRP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pinMode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, OUTPUT);</a:t>
            </a:r>
            <a:r>
              <a:rPr lang="kk-KZ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порт режимі орнатылды - шығу</a:t>
            </a: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  <a:p>
            <a:endParaRPr lang="ru-RU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</a:t>
            </a:r>
            <a:r>
              <a:rPr lang="kk-KZ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{</a:t>
            </a:r>
            <a:endParaRPr lang="kk-KZ" dirty="0">
              <a:solidFill>
                <a:schemeClr val="accent1"/>
              </a:solidFill>
            </a:endParaRP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digitalWrite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, HIGH);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жарық диодты қосу</a:t>
            </a: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delayMicroseconds</a:t>
            </a:r>
            <a:r>
              <a:rPr lang="en-US" dirty="0">
                <a:solidFill>
                  <a:schemeClr val="accent1"/>
                </a:solidFill>
              </a:rPr>
              <a:t> (1000);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кідіріс 1 мс</a:t>
            </a: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digitalWrite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ledPin</a:t>
            </a:r>
            <a:r>
              <a:rPr lang="en-US" dirty="0">
                <a:solidFill>
                  <a:schemeClr val="accent1"/>
                </a:solidFill>
              </a:rPr>
              <a:t>, LOW);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жарық диодты өшіру</a:t>
            </a:r>
          </a:p>
          <a:p>
            <a:r>
              <a:rPr lang="kk-KZ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delayMicroseconds</a:t>
            </a:r>
            <a:r>
              <a:rPr lang="en-US" dirty="0">
                <a:solidFill>
                  <a:schemeClr val="accent1"/>
                </a:solidFill>
              </a:rPr>
              <a:t> (1000);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кідіріс 1 мс</a:t>
            </a: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84219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Функциясы </a:t>
            </a:r>
            <a:r>
              <a:rPr lang="en-US" sz="28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millis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125" y="2129640"/>
            <a:ext cx="101426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Ағымдағы бағдарлама тақтада іске қосылған сәттен бастап миллисекундтар санын қайтарады </a:t>
            </a:r>
            <a:r>
              <a:rPr lang="ru-RU" dirty="0" err="1"/>
              <a:t>Arduino</a:t>
            </a:r>
            <a:r>
              <a:rPr lang="ru-RU" dirty="0"/>
              <a:t>. Бұл сома толып кетуіне байланысты шамамен 50 күннен кейін нөлге теңестіріледі.</a:t>
            </a:r>
          </a:p>
          <a:p>
            <a:endParaRPr lang="kk-KZ" dirty="0"/>
          </a:p>
          <a:p>
            <a:r>
              <a:rPr lang="ru-RU" dirty="0"/>
              <a:t>Синтаксис</a:t>
            </a:r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time = </a:t>
            </a:r>
            <a:r>
              <a:rPr lang="en-US" dirty="0" err="1">
                <a:solidFill>
                  <a:schemeClr val="accent1"/>
                </a:solidFill>
              </a:rPr>
              <a:t>millis</a:t>
            </a:r>
            <a:r>
              <a:rPr lang="en-US" dirty="0">
                <a:solidFill>
                  <a:schemeClr val="accent1"/>
                </a:solidFill>
              </a:rPr>
              <a:t>();</a:t>
            </a:r>
            <a:endParaRPr lang="kk-KZ" dirty="0">
              <a:solidFill>
                <a:schemeClr val="accent1"/>
              </a:solidFill>
            </a:endParaRPr>
          </a:p>
          <a:p>
            <a:endParaRPr lang="kk-KZ" dirty="0"/>
          </a:p>
          <a:p>
            <a:pPr lvl="1"/>
            <a:r>
              <a:rPr lang="ru-RU" dirty="0"/>
              <a:t>Параметрлер: жоқ</a:t>
            </a:r>
          </a:p>
          <a:p>
            <a:pPr lvl="1"/>
            <a:r>
              <a:rPr lang="ru-RU" dirty="0"/>
              <a:t>Қайтарылатын мән: бағдарлама іске қосылғаннан кейінгі миллисекундтар саны.(</a:t>
            </a:r>
            <a:r>
              <a:rPr lang="en-US" dirty="0"/>
              <a:t>unsigned long)</a:t>
            </a:r>
            <a:endParaRPr lang="kk-KZ" dirty="0"/>
          </a:p>
          <a:p>
            <a:endParaRPr lang="kk-KZ" dirty="0">
              <a:solidFill>
                <a:schemeClr val="accent1"/>
              </a:solidFill>
            </a:endParaRPr>
          </a:p>
          <a:p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582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Мысал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4242" y="1832883"/>
            <a:ext cx="112311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unsigned long time;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 {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Serial.begin</a:t>
            </a:r>
            <a:r>
              <a:rPr lang="en-US" dirty="0">
                <a:solidFill>
                  <a:schemeClr val="accent1"/>
                </a:solidFill>
              </a:rPr>
              <a:t>(9600);</a:t>
            </a: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 {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Serial.print</a:t>
            </a:r>
            <a:r>
              <a:rPr lang="en-US" dirty="0">
                <a:solidFill>
                  <a:schemeClr val="accent1"/>
                </a:solidFill>
              </a:rPr>
              <a:t>("Time: ");</a:t>
            </a:r>
          </a:p>
          <a:p>
            <a:r>
              <a:rPr lang="en-US" dirty="0">
                <a:solidFill>
                  <a:schemeClr val="accent1"/>
                </a:solidFill>
              </a:rPr>
              <a:t>	time = </a:t>
            </a:r>
            <a:r>
              <a:rPr lang="en-US" dirty="0" err="1">
                <a:solidFill>
                  <a:schemeClr val="accent1"/>
                </a:solidFill>
              </a:rPr>
              <a:t>millis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бағдарлама іске қосылғаннан бері өткен миллисекундтардың санын көрсетеді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Serial.println</a:t>
            </a:r>
            <a:r>
              <a:rPr lang="en-US" dirty="0">
                <a:solidFill>
                  <a:schemeClr val="accent1"/>
                </a:solidFill>
              </a:rPr>
              <a:t>(time); </a:t>
            </a:r>
          </a:p>
          <a:p>
            <a:r>
              <a:rPr lang="en-US" dirty="0">
                <a:solidFill>
                  <a:schemeClr val="accent1"/>
                </a:solidFill>
              </a:rPr>
              <a:t>	delay(1000);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циклдің келесі итерациясына дейін бір секунд күтеді.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86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Функциясы </a:t>
            </a:r>
            <a:r>
              <a:rPr lang="en-US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micros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9475" y="1502688"/>
            <a:ext cx="101426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Ағымдағы бағдарлама тақтада іске қосылғаннан бері өткен микросекундтар санын қайтарады </a:t>
            </a:r>
            <a:r>
              <a:rPr lang="ru-RU" dirty="0" err="1"/>
              <a:t>Arduino</a:t>
            </a:r>
            <a:r>
              <a:rPr lang="ru-RU" dirty="0"/>
              <a:t>. Мән шамамен 70 минуттан кейін толып кетеді және нөлге айналады. Тақталарда </a:t>
            </a:r>
            <a:r>
              <a:rPr lang="ru-RU" dirty="0" err="1"/>
              <a:t>Arduino</a:t>
            </a:r>
            <a:r>
              <a:rPr lang="ru-RU" dirty="0"/>
              <a:t> жиілігі 16 мГц функциясы бар </a:t>
            </a:r>
            <a:r>
              <a:rPr lang="ru-RU" dirty="0" err="1"/>
              <a:t>micros</a:t>
            </a:r>
            <a:r>
              <a:rPr lang="ru-RU" dirty="0"/>
              <a:t>() дәлдігі 4 микросекундқа ие (қайтару мәні әрқашан 4-ке еселік болады). Бір секундта 1 000 миллисекунд және 1 000 000 микросекунд.</a:t>
            </a:r>
          </a:p>
          <a:p>
            <a:endParaRPr lang="ru-RU" dirty="0"/>
          </a:p>
          <a:p>
            <a:r>
              <a:rPr lang="en-US" dirty="0">
                <a:solidFill>
                  <a:schemeClr val="accent1"/>
                </a:solidFill>
              </a:rPr>
              <a:t>time = micros();</a:t>
            </a:r>
            <a:endParaRPr lang="kk-KZ" dirty="0">
              <a:solidFill>
                <a:schemeClr val="accent1"/>
              </a:solidFill>
            </a:endParaRP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Параметрлер: жоқ</a:t>
            </a:r>
          </a:p>
          <a:p>
            <a:r>
              <a:rPr lang="ru-RU" dirty="0"/>
              <a:t>Қайтарылатын мән: бағдарлама іске қосылғаннан бері өткен микросекундтар саны. (</a:t>
            </a:r>
            <a:r>
              <a:rPr lang="en-US" dirty="0"/>
              <a:t>unsigned long)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5793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528</Words>
  <Application>Microsoft Office PowerPoint</Application>
  <PresentationFormat>Широкоэкранный</PresentationFormat>
  <Paragraphs>96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ROB3111 БИОТЕХНИКАЛЫҚ ЖҮЙЕЛЕРДЕГІ БАСҚАРУ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Yandex.Translate</dc:creator>
  <dc:description>Translated with Yandex.Translate</dc:description>
  <cp:lastModifiedBy>Zhanibek Issabekov</cp:lastModifiedBy>
  <cp:revision>65</cp:revision>
  <dcterms:created xsi:type="dcterms:W3CDTF">2020-06-12T09:53:46Z</dcterms:created>
  <dcterms:modified xsi:type="dcterms:W3CDTF">2025-11-06T09:19:36Z</dcterms:modified>
</cp:coreProperties>
</file>