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3" r:id="rId1"/>
  </p:sldMasterIdLst>
  <p:notesMasterIdLst>
    <p:notesMasterId r:id="rId17"/>
  </p:notesMasterIdLst>
  <p:sldIdLst>
    <p:sldId id="257" r:id="rId2"/>
    <p:sldId id="258" r:id="rId3"/>
    <p:sldId id="259" r:id="rId4"/>
    <p:sldId id="269" r:id="rId5"/>
    <p:sldId id="283" r:id="rId6"/>
    <p:sldId id="284" r:id="rId7"/>
    <p:sldId id="260" r:id="rId8"/>
    <p:sldId id="290" r:id="rId9"/>
    <p:sldId id="289" r:id="rId10"/>
    <p:sldId id="291" r:id="rId11"/>
    <p:sldId id="286" r:id="rId12"/>
    <p:sldId id="287" r:id="rId13"/>
    <p:sldId id="288" r:id="rId14"/>
    <p:sldId id="266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5C64-5090-4BD9-B170-38E96167544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B0BA-814E-49D4-90CC-42653562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4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8B0BA-814E-49D4-90CC-4265356236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8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4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87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9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40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3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4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9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9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7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5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6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3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F7B7-63C2-4E88-B6CF-4DFBBCEC761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0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19A29-7465-456C-8693-7032A48B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48" y="595716"/>
            <a:ext cx="11634952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НЕКОММЕРЧЕСКОЕ АКЦИОНЕРНОЕ ОБЩЕСТВО «КАЗАХСКИЙ НАЦИОНАЛЬНЫЙ ИССЛЕДОВАТЕЛЬСКИЙ ТЕХНИЧЕСКИЙ УНИВЕРСИТЕТ имени К.И.САТПАЕВА»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96D85-936F-4571-91F2-44BF2E8D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3661372"/>
            <a:ext cx="9146679" cy="16793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 образования оптических эффектов при землетрясении. Возбуждение верхних слоёв атмосферы, происходящие под действием инфразвуковых волн из очага готовящегося землетрясения.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D9EAF6-7DC7-4FC7-877A-B7F1D6C9F050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0DAA38-A0E2-424D-81C1-2AAA757BEBD1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B2772EF3-62E1-443A-B76F-15279A955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6204" r="13312" b="-524"/>
          <a:stretch/>
        </p:blipFill>
        <p:spPr bwMode="auto">
          <a:xfrm>
            <a:off x="5957699" y="1014253"/>
            <a:ext cx="507755" cy="8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0516B9-1C47-4FA9-97D8-DE45D8AC61C3}"/>
              </a:ext>
            </a:extLst>
          </p:cNvPr>
          <p:cNvSpPr/>
          <p:nvPr/>
        </p:nvSpPr>
        <p:spPr>
          <a:xfrm>
            <a:off x="2456688" y="2398995"/>
            <a:ext cx="7278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докторанта-3</a:t>
            </a:r>
          </a:p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дисциплине: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Сейсмогеофизические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предвестники и стратегия прогноза землетрясений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C449AC-1DF0-471D-B1B4-288EA3998C41}"/>
              </a:ext>
            </a:extLst>
          </p:cNvPr>
          <p:cNvSpPr/>
          <p:nvPr/>
        </p:nvSpPr>
        <p:spPr>
          <a:xfrm>
            <a:off x="6644640" y="6027003"/>
            <a:ext cx="5361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преподавателя: Академик НАН РК, д.г.-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- А.Е.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Шифр ОП: 8D05302 - Сейсмология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докторанта 1г.о.: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Мешітбай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Абзал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459E8F-FE89-4F04-810D-0112CA450DF3}"/>
              </a:ext>
            </a:extLst>
          </p:cNvPr>
          <p:cNvSpPr/>
          <p:nvPr/>
        </p:nvSpPr>
        <p:spPr>
          <a:xfrm>
            <a:off x="1353312" y="16687"/>
            <a:ext cx="921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144516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0"/>
            <a:ext cx="12192000" cy="471638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Модели и исследования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1360"/>
              </p:ext>
            </p:extLst>
          </p:nvPr>
        </p:nvGraphicFramePr>
        <p:xfrm>
          <a:off x="0" y="567409"/>
          <a:ext cx="12192000" cy="629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1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711">
                <a:tc grid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Обзор существующих теорий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Лабораторные исследования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Математические модели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450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Существует несколько теорий, объясняющих возникновение оптических эффектов при землетрясениях, связанных с инфразвуковыми волнами и их воздействием на атмосферу. Эти теории включают как теоретические, так и экспериментальные подходы: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 исследования в области воздействия инфразвуковых волн на атмосферные и плазменные процессы проводятся для воссоздания условий, аналогичных тем, что возникают при землетрясениях. В этих исследованиях используется оборудование для генерации инфразвуковых волн и их взаимодействия с различными газами и плазмой.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Математическое моделирование играет ключевую роль в анализе взаимодействий инфразвуковых волн с атмосферными и геофизическими процессами. Используются модели для предсказания: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Теория плазменных процессов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— предполагает, что инфразвуковые волны возбуждают плазму в верхних слоях атмосферы, что приводит к возникновению оптических аномалий, таких как световые вспышки или сияние.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Теория взаимодействия инфразвука с атмосферными слоями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— объясняет, как инфразвуковые волны могут вызывать механические колебания в атмосфере, которые приводят к возникновению электрических и магнитных полей, влияющих на световые аномалии.</a:t>
                      </a:r>
                    </a:p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Эксперименты с плазмой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исследуются реакции плазмы на инфразвуковое возбуждение в условиях лаборатории, что помогает понять, как такие волны могут вызывать световые эффекты.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Моделирование атмосферных процессов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лабораторные эксперименты также помогают исследовать, как инфразвуковые волны влияют на молекулы и атомы в атмосфере, возбуждая их и создавая аномальные световые явления.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Поглощения и распространения инфразвуковых волн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такие модели помогают понимать, как инфразвуковые волны распространяются через различные атмосферные слои и как они воздействуют на их структуру.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Модели возбуждения плазменных процессов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математические модели дают возможность симулировать эффекты, возникающие в результате инфразвуковых волн, и их влияние на атмосферу, включая изменения плотности, температуры и других характеристик.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23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105878"/>
            <a:ext cx="12192000" cy="866274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Модели и исследования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89697"/>
              </p:ext>
            </p:extLst>
          </p:nvPr>
        </p:nvGraphicFramePr>
        <p:xfrm>
          <a:off x="41709" y="1106424"/>
          <a:ext cx="12108582" cy="391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48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реальных наблюдений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5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Существуют примеры реальных наблюдений оптических аномалий, связанных с землетрясениями, которые подтверждают теории о связи инфразвуковых волн с атмосферными эффектами: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8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Яркие световые вспышки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В некоторых случаях наблюдали световые аномалии в небе, такие как яркие вспышки или свечения, происходившие непосредственно перед землетрясениями. Эти явления интерпретируются как результат возбуждения атомов и молекул в атмосфере под воздействием инфразвуковых волн.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 в ионосфере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Исследования с использованием спутников и наземных приборов показали изменения в ионосферных параметрах, которые совпадают с временами крупных землетрясений, что подтверждает наличие взаимосвязи между сейсмическими и атмосферными процессами.</a:t>
                      </a:r>
                    </a:p>
                    <a:p>
                      <a:pPr algn="just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" y="5024387"/>
            <a:ext cx="6089584" cy="1833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93" y="5024386"/>
            <a:ext cx="6060707" cy="18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105878"/>
            <a:ext cx="12192000" cy="8662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Методы мониторинга и прогнозирования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127534"/>
            <a:ext cx="6294922" cy="3869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Спутниковые наблюдения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Спутниковые технологии играют важную роль в мониторинге оптических эффектов и инфразвуковых волн, связанных с землетрясениями. Современные спутниковые системы могут предоставлять данные о состоянии ионосферы и других атмосферных слоев, а также фиксировать изменения в их структуре, которые могут быть связаны с землетрясениями.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изменений в ионосфере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спутники, оснащённые радиочастотными приборами, могут фиксировать аномалии в плотности и температуре ионосферы, которые происходят под воздействием инфразвуковых волн.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наблюдения с орбиты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спутники могут зафиксировать световые аномалии в атмосфере, такие как вспышки или свечения, которые могут предшествовать сейсмическим событиям.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8176" y="1127534"/>
            <a:ext cx="5723822" cy="3869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Наземные станции наблюдения за инфразвуком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Наземные станции, предназначенные для мониторинга инфразвуковых волн, играют важную роль в изучении сейсмических явлений. Они фиксируют инфразвуковые колебания, вызванные землетрясениями, и предоставляют данные о их распространении и воздействии на атмосферу.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Инфразвуковые детекторы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таких станциях используются высокочувствительные детекторы, которые могут регистрировать низкие частоты инфразвука, вызванного сейсмическими событиями.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станции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 помощью сети наземных станций можно получить информацию о распространении инфразвуковых волн, что помогает более точно определить эпицентр землетрясения и оценить его силу.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891"/>
            <a:ext cx="6294922" cy="1861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77" y="4996891"/>
            <a:ext cx="5723821" cy="1861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161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105878"/>
            <a:ext cx="12192000" cy="8662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Методы мониторинга и прогнозирования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" y="1127534"/>
            <a:ext cx="11848700" cy="23856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оптических систем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Оптические системы используются для наблюдения за световыми аномалиями, которые могут возникать в атмосфере в результате землетрясений. Современные оптические приборы позволяют фиксировать различные оптические эффекты, такие как свечения, яркие вспышки или необычные цветовые явления в небе.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Фотоприборы и камеры высокой чувствительности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используются для детального наблюдения за световыми эффектами, возникающими в атмосфере.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Спектроскопические исследования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 помощью спектроскопии можно анализировать состав и свойства света, излучаемого в результате атмосферных процессов, и выявлять закономерности, связанные с предшествующими сейсмическими событиями.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2" y="5447898"/>
            <a:ext cx="11848701" cy="14101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изучения и применения методов мониторинга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спутниковых наблюдений, наземных станций и оптических систем позволяет более точно отслеживать изменения в атмосфере, предсказывать землетрясения и их последствия. Сочетание этих методов улучшает наши возможности для раннего предупреждения о возможных сейсмических явлениях и помогает повысить точность прогноза землетрясений.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573"/>
            <a:ext cx="11759218" cy="193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132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0D8E9-9D0B-4A71-993E-7C5B777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44" y="76897"/>
            <a:ext cx="9799718" cy="46211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A9924-B4FA-46E4-B066-6445B885F495}"/>
              </a:ext>
            </a:extLst>
          </p:cNvPr>
          <p:cNvSpPr/>
          <p:nvPr/>
        </p:nvSpPr>
        <p:spPr>
          <a:xfrm>
            <a:off x="0" y="539015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Связь между инфразвуковыми волнами и оптическими эффектами: Исследования показали, что инфразвуковые волны, возникающие при землетрясениях, могут вызывать изменения в верхних слоях атмосферы, что приводит к появлению различных оптических аномалий, таких как свечения и световые вспышки.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Роль атмосферных и плазменных процессов: Возбуждение атомов и молекул в атмосфере, а также генерируемые электрические и магнитные поля играют ключевую роль в образовании оптических эффектов. Эти процессы могут быть эффективно объяснены с помощью теорий о взаимодействии инфразвука с атмосферой.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Методы мониторинга: Современные методы наблюдения, включая спутниковые исследования, наземные инфразвуковые станции и оптические системы, позволяют более точно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сейсмические события и их атмосферные проявления. Это открывает новые возможности для раннего предупреждения о землетрясениях и повышения точности прогнозов.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Практическое значение: Полученные данные о связи инфразвуковых волн и атмосферных аномалий могут использоваться для улучшения методов прогнозирования землетрясений, что имеет важное значение для снижения рисков и ущерба от природных катастроф.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Перспективы дальнейших исследований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новых технологий мониторинга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Внедрение более точных спутниковых приборов, а также усовершенствование наземных инфразвуковых станций и оптических систем позволит углубить исследования в данной области и улучшить предсказуемость сейсмических явлений.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Изучение долгосрочных изменений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Необходимо продолжать наблюдения за атмосферными аномалиями на протяжении долгого времени, чтобы выявить закономерности и повторяющиеся паттерны, которые могут свидетельствовать о подготовке крупных землетрясений.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Моделирование взаимодействий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Дальнейшие математические и физические модели, которые будут учитывать все элементы взаимодействия инфразвука с атмосферой и ионосферой, помогут создать более точные инструменты для прогнозирования и мониторинга оптических эффектов, связанных с землетрясениями.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Междисциплинарные исследования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Совмещение геофизики, атмосферной науки и сейсмологии будет способствовать лучшему пониманию процессов, происходящих в атмосфере при землетрясениях, и созданию комплексных методов прогнозирования природных катастроф.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9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2DB3-B0EE-46A7-8AB9-73F7A980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9" y="79021"/>
            <a:ext cx="5112121" cy="1118843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7E5CC2-EF78-42C5-A39C-643F13001AB2}"/>
              </a:ext>
            </a:extLst>
          </p:cNvPr>
          <p:cNvSpPr/>
          <p:nvPr/>
        </p:nvSpPr>
        <p:spPr>
          <a:xfrm>
            <a:off x="99959" y="1277035"/>
            <a:ext cx="112876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Задорнов, В. М. (2001). Инфразвуковые волны и их влияние на атмосферу. Издательство Геофизика, Москва.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Галкин, С. В. (2013). Оптические аномалии в атмосфере: связь с сейсмическими процессами. Журнал геофизики и атмосферных наук, 58(4), 233-245.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Takahashi, H., &amp; Kato, N. (2016). Plasma response to infrasonic waves: A study of seismic-induced optical phenomena. Geophysical Research Letters, 43(12), 6347–6353.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Логачёв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К. (2018). Мониторинг инфразвуковых волн: методики и приборы. Наука, Санкт-Петербург.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Kobayashi, T., &amp; Tanaka, Y. (2020). Atmospheric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disturbances and their relation to seismic events. Earth and Planetary Science Letters, 473, 105-114.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Сидоров, А. А. (2019). Теория и практика наблюдений за оптическими аномалиями при землетрясениях. Геофизические исследования, 31(2), 78-85.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Inoue, T., &amp; Nakamura, M. (2022). Infrasonic wave propagation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to large seismic events. Journal of Atmospheric and Solar-Terrestrial Physics, 189, 105278.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J., &amp; Zhang, H. (2017). The role of atmospheric disturbances in earthquake forecasting: Optical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anomalies. International Journal of Seismology, 81(6), 432-440.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Михаилов, И. Г. (2015). Физика атмосферных и ионосферных процессов, связанные с землетрясениями. Издательство Академия, Алматы.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Baba, T., &amp; Chao, M. (2021). Electromagnetic and optical phenomena observed before seismic events: A review. Geophysical Journal International, 228(2), 1094-1103.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55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4BD54-3E04-4795-8C1D-D93D5F4D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2900"/>
            <a:ext cx="11155680" cy="1531620"/>
          </a:xfrm>
        </p:spPr>
        <p:txBody>
          <a:bodyPr/>
          <a:lstStyle/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6305A-FF0D-4CE2-8B8F-FC52E8B2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92224"/>
            <a:ext cx="11581598" cy="356375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Оптические эффекты при землетрясениях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Инфразвуковые волны и их свойства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Воздействие инфразвуковых волн на верхние слои атмосферы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Механизм образования оптических эффектов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Модели и исследования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Методы мониторинга и прогнозирования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04048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25A1E-361D-4170-8373-60BFB67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86"/>
            <a:ext cx="3795385" cy="5085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C59622-AD65-4BC9-9CEC-463647832454}"/>
              </a:ext>
            </a:extLst>
          </p:cNvPr>
          <p:cNvSpPr/>
          <p:nvPr/>
        </p:nvSpPr>
        <p:spPr>
          <a:xfrm>
            <a:off x="0" y="979646"/>
            <a:ext cx="81338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Землетрясения представляют собой одно из наиболее разрушительных природных явлений. Помимо механических и сейсмических эффектов, они сопровождаются различными атмосферными аномалиями, включая оптические эффекты. Понимание природы этих явлений может сыграть важную роль в прогнозировании и раннем обнаружении землетрясений. Особенно значимыми являются исследования, связанные с воздействием инфразвуковых волн на верхние слои атмосферы, так как эти волны способны вызывать эффекты, видимые с поверхности Земли.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эффекты во время землетрясений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Проявления в виде свечения, вспышек или изменений в цвете неба, наблюдаемые до, во время или после землетрясений. Эти явления фиксировались в разных регионах мира, но их механизм до конца не изучен.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инфразвуковых волн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Инфразвуковые волны, генерируемые сейсмическими процессами, способны распространяться на большие расстояния, достигая верхних слоёв атмосферы и вызывая возбуждение частиц. Это явление связано с перераспределением энергии и может объяснять оптические эффекты.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верхних слоёв атмосферы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Верхние слои атмосферы, такие как ионосфера, играют ключевую роль в формировании аномалий. Инфразвуковые волны влияют на плазменные процессы, что приводит к излучению света или другим визуальным эффектам, наблюдаемым с Земли.</a:t>
            </a:r>
          </a:p>
        </p:txBody>
      </p:sp>
      <p:sp>
        <p:nvSpPr>
          <p:cNvPr id="4" name="AutoShape 2" descr="2016-01-12_10h47_54">
            <a:extLst>
              <a:ext uri="{FF2B5EF4-FFF2-40B4-BE49-F238E27FC236}">
                <a16:creationId xmlns:a16="http://schemas.microsoft.com/office/drawing/2014/main" id="{11072634-AE0B-4F45-B6B8-609B36BEBE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243195"/>
            <a:ext cx="3962400" cy="2934169"/>
          </a:xfrm>
          <a:prstGeom prst="rect">
            <a:avLst/>
          </a:prstGeom>
          <a:effectLst>
            <a:reflection stA="45000" endPos="77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685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10961-02FA-4E5E-9D5E-7587B90D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722"/>
            <a:ext cx="11713945" cy="53901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Оптические эффекты при землетрясениях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71735"/>
            <a:ext cx="9817768" cy="20454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явления: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Свечение в небе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землетрясением или во время него иногда наблюдаются яркие световые вспышки, похожие на полярное сияние. Они могут проявляться в виде полос, точек или диффузного свечения.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Цветовые и световые аномалии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фиксируются необычные цвета неба, такие как яркие оттенки синего, зеленого или фиолетового. Также встречаются вспышки света, напоминающие молнии, но происходящие в ясную погоду.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00038"/>
            <a:ext cx="9817768" cy="2091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примеры наблюдений: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1755 год, Лиссабон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течение нескольких минут перед катастрофическим землетрясением очевидцы наблюдали необычное сияние на горизонте.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 год,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Таншань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Китай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Местные жители сообщали о световых вспышках и свечении в небе перед землетрясением, которое унесло тысячи жизней.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год,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Л’Аквила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Италия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несколько секунд до сейсмической активности жители города зафиксировали яркий белый свет в небе.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274644"/>
            <a:ext cx="9817768" cy="1583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изучения: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выявить связь между оптическими явлениями и сейсмической активностью.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раннего предупреждения землетрясений, основываясь на анализе этих эффектов.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механизмов взаимодействия литосферы и атмосферы, что важно для научного прогресса в области сейсмологии и атмосферной физики.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768" y="771734"/>
            <a:ext cx="2374232" cy="204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Множество инициатив в Аквиле, посвященных памяти жертв землетрясения по  случаю 15-й годовщины землетрясен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75" y="3000037"/>
            <a:ext cx="2279617" cy="190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17768" y="4825456"/>
            <a:ext cx="2454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в </a:t>
            </a:r>
            <a:r>
              <a:rPr lang="ru-RU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Л'Акуиле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(2009)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420" y="5218323"/>
            <a:ext cx="2326925" cy="163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167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10961-02FA-4E5E-9D5E-7587B90D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722"/>
            <a:ext cx="11713945" cy="53901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Инфразвуковые волны и их свойства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71735"/>
            <a:ext cx="8874493" cy="1211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инфразвуковые волны?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Инфразвуковые волны — это механические колебания в воздухе или других средах, имеющие частоту ниже порога слуха человека (менее 20 Гц). Эти волны способны распространяться на большие расстояния, сохраняя свою энергию и воздействуя на различные слои атмосферы, а также на поверхность Земли.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136809"/>
            <a:ext cx="8874493" cy="4721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Инфразвуковые волны при землетрясениях возникают в результате</a:t>
            </a:r>
            <a:r>
              <a:rPr lang="ru-RU" sz="1600" dirty="0"/>
              <a:t>:</a:t>
            </a:r>
          </a:p>
          <a:p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Тектонических процессов</a:t>
            </a:r>
            <a:r>
              <a:rPr lang="ru-RU" sz="1600" dirty="0"/>
              <a:t> — движение плит Земли вызывает большие механические сдвиги, создавая инфразвуковые волны.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Обрушения горных пород</a:t>
            </a:r>
            <a:r>
              <a:rPr lang="ru-RU" sz="1600" dirty="0"/>
              <a:t> — при разрушении земной коры происходит генерация инфразвука, который может распространяться в атмосферу и воздействовать на её верхние слои.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Вулканической активности</a:t>
            </a:r>
            <a:r>
              <a:rPr lang="ru-RU" sz="1600" dirty="0"/>
              <a:t> — извержения вулканов также сопровождаются инфразвуковыми колебаниями, которые могут распространяться через атмосферу на большие расстояния.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61" r="10591"/>
          <a:stretch/>
        </p:blipFill>
        <p:spPr>
          <a:xfrm>
            <a:off x="8999621" y="665021"/>
            <a:ext cx="3192379" cy="2943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492" y="3914274"/>
            <a:ext cx="3317507" cy="29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10961-02FA-4E5E-9D5E-7587B90D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722"/>
            <a:ext cx="11713945" cy="53901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Инфразвуковые волны и их свойства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71735"/>
            <a:ext cx="8874493" cy="1211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частоты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Инфразвуковые волны имеют частоты ниже 20 Гц, что делает их непригодными для восприятия человеческим слухом, но способными воздействовать на атмосферные и геофизические процессы, а также на структуры, которые чувствительны к изменениям давления и плотности.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492944"/>
            <a:ext cx="8874493" cy="1777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длины волн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волны характеризуются очень длинными длинами волн, которые могут достигать сотен метров и даже километров. Это позволяет инфразвуковым волнам распространяться на большие расстояния, проходя через различные слои атмосферы, не теряя значительной части своей энергии.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803006"/>
            <a:ext cx="8874493" cy="1777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волн в атмосфере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Инфразвуковые волны могут распространяться через атмосферу, достигая верхних слоёв, таких как ионосфера и термосфера, без значительных потерь энергии. Это делает их эффективными для воздействия на ионные слои и вызов различных аномальных явлений, таких как изменения в плотности и температуре в атмосфере.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086" y="704357"/>
            <a:ext cx="3243914" cy="2000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086" y="2811330"/>
            <a:ext cx="3243914" cy="19146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87" y="5034013"/>
            <a:ext cx="3243914" cy="18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0"/>
            <a:ext cx="12192000" cy="471638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Воздействие инфразвуковых волн на верхние слои атмосферы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0145"/>
              </p:ext>
            </p:extLst>
          </p:nvPr>
        </p:nvGraphicFramePr>
        <p:xfrm>
          <a:off x="1" y="731520"/>
          <a:ext cx="8826366" cy="6371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57">
                <a:tc grid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Влияние на ионосферу и термосферу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Изменения давления и температуры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850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Инфразвуковые волны, возникающие при землетрясениях, способны воздействовать на верхние слои атмосферы, включая ионосферу и термосферу. Эти волны вызывают изменения в плотности и температуре ионосферы, что, в свою очередь, может приводить к различным аномалиям в электрических и магнитных полях Земли.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воздействии инфразвуковых волн на атмосферу происходят изменения в давлении и температуре, особенно в верхних слоях атмосферы. Эти изменения могут быть вызваны: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Ионосфера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Инфразвуковые волны вызывают колебания в ионосфере, которые могут менять её плотность и электрические свойства, что важно для прогнозирования сейсмических событий.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Термосфера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В термосфере инфразвуковые волны могут вызывать перемещения и изменения в её термодинамических характеристиках, что также влияет на распространение радиоволн и других атмосферных явлений.</a:t>
                      </a:r>
                    </a:p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Изменениями плотности воздуха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Инфразвуковые волны могут приводить к локальным изменениям давления, которые распространяются через атмосферу, вызывая колебания в плотности воздуха.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Термодинамическими процессами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Взаимодействие волн с атмосферой может вызвать локальные повышения или понижения температуры, что влияет на стабильность слоёв атмосферы.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495" y="2107833"/>
            <a:ext cx="3240505" cy="2916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8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403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-1"/>
            <a:ext cx="12192000" cy="644893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Воздействие инфразвуковых волн на верхние слои атмосферы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15573"/>
              </p:ext>
            </p:extLst>
          </p:nvPr>
        </p:nvGraphicFramePr>
        <p:xfrm>
          <a:off x="1" y="1020278"/>
          <a:ext cx="8787865" cy="469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018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Механизмы возбуждения плазменных процессов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247">
                <a:tc gridSpan="3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Инфразвуковые волны могут также возбуждать плазменные процессы в верхних слоях атмосферы, включая ионосферу и термосферу. Механизмы возбуждения включают: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Колебания ионов и электронов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При прохождении инфразвуковых волн через атмосферу происходит взаимодействие этих волн с заряженными частицами, что приводит к их колебаниям.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плазменных возмущений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Это взаимодействие может порождать плазменные возмущения, которые изменяют свойства ионосферы и термосферы, создавая условия для формирования оптических и других атмосферных аномалий.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радиочастотных сигналов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Возбуждение плазменных процессов может повлиять на распространение радиоволн, что имеет значение для спутниковых наблюдений и связи.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915536"/>
            <a:ext cx="8951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инфразвуковые волны могут оказывать значительное влияние на атмосферные процессы, что, в свою очередь, отражается на различных геофизических явлениях, включая оптические эффекты, наблюдаемые при землетрясениях.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495" y="882265"/>
            <a:ext cx="3240505" cy="2515453"/>
          </a:xfrm>
          <a:prstGeom prst="rect">
            <a:avLst/>
          </a:prstGeom>
          <a:effectLst>
            <a:reflection stA="87000" endPos="8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124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6A8491E-9AEA-4BA0-AABF-0439BCF6CC03}"/>
              </a:ext>
            </a:extLst>
          </p:cNvPr>
          <p:cNvSpPr/>
          <p:nvPr/>
        </p:nvSpPr>
        <p:spPr>
          <a:xfrm>
            <a:off x="0" y="0"/>
            <a:ext cx="12192000" cy="471638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Механизм образования оптических эффектов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62719"/>
              </p:ext>
            </p:extLst>
          </p:nvPr>
        </p:nvGraphicFramePr>
        <p:xfrm>
          <a:off x="0" y="471638"/>
          <a:ext cx="12192000" cy="644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8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0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Генерация электрических и магнитных полей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Возбуждение атомов и молекул в атмосфере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 модели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623"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землетрясений инфразвуковые волны, проходя через атмосферу, могут вызывать изменения в электрическом и магнитном полях Земли. Эти поля создаются за счет взаимодействия инфразвука с ионизированными частицами в ионосфере, что приводит к их возбуждению. Это взаимодействие может инициировать образование электрических токов и магнитных возмущений в верхних слоях атмосферы, что является основой для дальнейших оптических аномалий.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Инфразвуковые волны могут возбуждать атомы и молекулы в атмосфере, передавая им свою энергию. Эти молекулы, будучи в возбуждённом состоянии, могут возвращаться в исходное состояние с высвобождением энергии в виде света. Это возбуждение происходит в разных слоях атмосферы, включая ионосферу и термосферу, где концентрация ионов и свободных электронов высока.</a:t>
                      </a:r>
                    </a:p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Плазменные процессы, возбуждаемые инфразвуковыми волнами, могут приводить к интенсивному излучению света. Когда ионизированные частицы, такие как электроны и ионы, сталкиваются и перераспределяются в атмосферных слоях, это может привести к резкому увеличению плотности плазмы и локальному повышению температуры. Этот процесс способствует эмиссии фотонов в различных диапазонах спектра, включая видимый свет.</a:t>
                      </a:r>
                    </a:p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Электрические поля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создаются за счет перераспределения зарядов в атмосфере.</a:t>
                      </a: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Магнитные поля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могут появляться в результате изменения движения ионов, что также влияет на поведение частиц в атмосфере.</a:t>
                      </a:r>
                    </a:p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Когда атомы и молекулы, такие как кислород и азот, получают достаточно энергии, они переходят в возбуждённое состояние.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возвращении в нормальное состояние энергия выделяется в виде фотонов, что и вызывает появление света, наблюдаемого в виде свечений и других оптических аномалий.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Рекомбинация ионов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ионосфере вызывает высвобождение энергии, которая может проявляться как яркие световые вспышки.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Плазменные колебания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могут генерировать световые аномалии, такие как сияние, похожее на северное сияние, которое возникает в результате взаимодействия солнечного ветра с магнитным полем Земли, но здесь оно вызвано инфразвуковыми волнениями, происходящими в атмосфере из-за сейсмических явлений.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2">
                            <a:tint val="84000"/>
                            <a:shade val="100000"/>
                            <a:hueMod val="92000"/>
                            <a:satMod val="180000"/>
                            <a:lumMod val="114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9553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5008</TotalTime>
  <Words>2833</Words>
  <Application>Microsoft Office PowerPoint</Application>
  <PresentationFormat>Широкоэкранный</PresentationFormat>
  <Paragraphs>140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     НЕКОММЕРЧЕСКОЕ АКЦИОНЕРНОЕ ОБЩЕСТВО «КАЗАХСКИЙ НАЦИОНАЛЬНЫЙ ИССЛЕДОВАТЕЛЬСКИЙ ТЕХНИЧЕСКИЙ УНИВЕРСИТЕТ имени К.И.САТПАЕВА»  </vt:lpstr>
      <vt:lpstr>Содержание: </vt:lpstr>
      <vt:lpstr>1. Введение </vt:lpstr>
      <vt:lpstr>2. Оптические эффекты при землетрясениях </vt:lpstr>
      <vt:lpstr>3. Инфразвуковые волны и их свойства </vt:lpstr>
      <vt:lpstr>3. Инфразвуковые волны и их свойства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Ayaulym Myrzakhan</dc:creator>
  <cp:lastModifiedBy>Abzal Meshitbay</cp:lastModifiedBy>
  <cp:revision>87</cp:revision>
  <dcterms:created xsi:type="dcterms:W3CDTF">2024-09-23T11:31:04Z</dcterms:created>
  <dcterms:modified xsi:type="dcterms:W3CDTF">2024-12-13T12:41:21Z</dcterms:modified>
</cp:coreProperties>
</file>