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81" r:id="rId3"/>
    <p:sldId id="256" r:id="rId4"/>
    <p:sldId id="272" r:id="rId5"/>
    <p:sldId id="273" r:id="rId6"/>
    <p:sldId id="259" r:id="rId7"/>
    <p:sldId id="260" r:id="rId8"/>
    <p:sldId id="261" r:id="rId9"/>
    <p:sldId id="263" r:id="rId10"/>
    <p:sldId id="265" r:id="rId11"/>
    <p:sldId id="274" r:id="rId12"/>
    <p:sldId id="276" r:id="rId13"/>
    <p:sldId id="270" r:id="rId14"/>
    <p:sldId id="282" r:id="rId15"/>
  </p:sldIdLst>
  <p:sldSz cx="14630400" cy="8229600"/>
  <p:notesSz cx="8229600" cy="14630400"/>
  <p:embeddedFontLst>
    <p:embeddedFont>
      <p:font typeface="Alexandria Semi Bold" panose="020B0604020202020204" charset="-78"/>
      <p:regular r:id="rId17"/>
    </p:embeddedFont>
    <p:embeddedFont>
      <p:font typeface="PT Sans" panose="020B0503020203020204" pitchFamily="34" charset="-52"/>
      <p:regular r:id="rId18"/>
      <p:bold r:id="rId19"/>
      <p:italic r:id="rId20"/>
      <p:boldItalic r:id="rId21"/>
    </p:embeddedFont>
    <p:embeddedFont>
      <p:font typeface="Sora Light" panose="020B0604020202020204" charset="0"/>
      <p:regular r:id="rId22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37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98FD3E-4E01-2951-8621-E1940098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AFF8-F51A-468B-BA82-EF76888E4611}" type="datetimeFigureOut">
              <a:rPr lang="ru-KZ" smtClean="0"/>
              <a:t>30.11.2024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C65935-DDF4-9C60-B7EF-88A396B2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0DD36-CB52-7B56-E8FB-B455DEB5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EEFF-46C1-40AC-8BD5-7720613826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679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2B167-7138-AE72-02F6-AF35DD17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376AD-50A6-A772-1CE5-ABB530A3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06786-B60B-C573-4F30-300506A0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AFF8-F51A-468B-BA82-EF76888E4611}" type="datetimeFigureOut">
              <a:rPr lang="ru-KZ" smtClean="0"/>
              <a:t>30.11.2024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F6A1C-14CB-6D10-1752-CA84C514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EFACE-0BF3-B1D0-25EB-F4598CD3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EEFF-46C1-40AC-8BD5-77206138267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84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fine.ru/readyworks/referaty/geologiya/litosfera-i-atmosfera-vzaimodejstvie-i-izmeneni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2574D-CBDA-5872-83C1-50CC9BD3C0E1}"/>
              </a:ext>
            </a:extLst>
          </p:cNvPr>
          <p:cNvSpPr txBox="1"/>
          <p:nvPr/>
        </p:nvSpPr>
        <p:spPr>
          <a:xfrm>
            <a:off x="3657600" y="257861"/>
            <a:ext cx="7796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 РК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Исследовательский Технический Университет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Геологии и Нефтегазового Дела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К.Турысова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«Геофизика и Сейсмология»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CA26C-8BCF-031B-FC44-14D94C833FCE}"/>
              </a:ext>
            </a:extLst>
          </p:cNvPr>
          <p:cNvSpPr txBox="1"/>
          <p:nvPr/>
        </p:nvSpPr>
        <p:spPr>
          <a:xfrm>
            <a:off x="9901085" y="5639307"/>
            <a:ext cx="3823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 профессор, доктор геол.-мин. наук, академик НАН РК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2E9F0-D6DC-D93F-2187-385F821B6B31}"/>
              </a:ext>
            </a:extLst>
          </p:cNvPr>
          <p:cNvSpPr txBox="1"/>
          <p:nvPr/>
        </p:nvSpPr>
        <p:spPr>
          <a:xfrm>
            <a:off x="3382008" y="2080179"/>
            <a:ext cx="8143876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050"/>
              </a:lnSpc>
            </a:pPr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Самостоятельная работа докторанта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№4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 дисциплине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Сейсмогеофизические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предвестники и стратегия прогноза землетрясений»</a:t>
            </a:r>
          </a:p>
          <a:p>
            <a:pPr algn="ctr"/>
            <a:endParaRPr lang="kk-KZ" sz="2000" b="1" dirty="0">
              <a:solidFill>
                <a:srgbClr val="000000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Тема</a:t>
            </a:r>
            <a:r>
              <a:rPr lang="ru-RU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Диагностирование аномалий температуры атмосферы перед сейсмическими событиями. Связи между динамикой литосферных и атмосферных процессов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BEC3-C5F5-ADB5-E39E-058C9305816E}"/>
              </a:ext>
            </a:extLst>
          </p:cNvPr>
          <p:cNvSpPr txBox="1"/>
          <p:nvPr/>
        </p:nvSpPr>
        <p:spPr>
          <a:xfrm>
            <a:off x="9901086" y="6562636"/>
            <a:ext cx="4198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1-го курса, </a:t>
            </a:r>
          </a:p>
          <a:p>
            <a:pPr fontAlgn="base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8D05302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Балтабаева Б.А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4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374577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Примеры исследования температурных аномалий в различных регионах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837623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Исследования показывают, что значительные температурные аномалии в атмосфере могут предшествовать сильным сейсмическим событиям. Так, например, в Китае и Греции были зарегистрированы резкие повышения температуры за несколько дней до крупных землетрясений.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58309" y="5468183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Ученые связывают это с процессами в литосфере, которые приводят к перераспределению потоков энергии и возникновению аномальных температурных полей в атмосфере. Данные наблюдений помогают понять взаимосвязь динамики земной коры и процессов в атмосфере.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083FA-0695-45B4-4912-097BB0C7BA4B}"/>
              </a:ext>
            </a:extLst>
          </p:cNvPr>
          <p:cNvSpPr txBox="1"/>
          <p:nvPr/>
        </p:nvSpPr>
        <p:spPr>
          <a:xfrm>
            <a:off x="180258" y="6194691"/>
            <a:ext cx="140119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 результатов предварительного анализа данных, приведенных на рис. 3, следует, что в периоды времени с 26 на 27 и с 28 на 29 июня 2019 года начали проявляться противофазные колебания значений OLR и температур (поверхности, приповерхностного слоя атмосферы и воздуха на высоте 1000 </a:t>
            </a:r>
            <a:r>
              <a:rPr lang="ru-RU" dirty="0" err="1"/>
              <a:t>гПа</a:t>
            </a:r>
            <a:r>
              <a:rPr lang="ru-RU" dirty="0"/>
              <a:t>). При увеличении значений OLR происходило снижение значений этих температур и наоборот понижение OLR сопровождалось повышением температур. В период с 29 июня по 1 июля 2019 года зафиксирован сначала рост температур на 3 К и существенное падение значений OLR на 33 Вт/м2 , а затем наоборот резкий рост OLR на 46 Вт/м2 и понижение температур на 3К. Максимальные значения OLR, усредненные по площади на данной территории, были зафиксированы в день землетрясения 5 июля 2019 года и составили 277 Вт/м2 (см. рис. 3).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87F06-0F50-7F12-E853-BC18A8141EB5}"/>
              </a:ext>
            </a:extLst>
          </p:cNvPr>
          <p:cNvSpPr txBox="1"/>
          <p:nvPr/>
        </p:nvSpPr>
        <p:spPr>
          <a:xfrm>
            <a:off x="246933" y="281264"/>
            <a:ext cx="6352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СОВМЕСТНЫЙ АНАЛИЗ АНОМАЛИЙ РАЗЛИЧНЫХ ГЕОФИЗИЧЕСКИХ ПОЛЕЙ, РЕГИСТРИРУЕМЫХ ИЗ КОСМОСА, ПРИ ПОДГОТОВКЕ СИЛЬНЫХ ЗЕМЛЕТРЯСЕНИЙ В КАЛИФОРНИИ</a:t>
            </a:r>
            <a:endParaRPr lang="ru-KZ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1ADA72-718A-C5F9-669B-ABAEDFDD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91" y="394129"/>
            <a:ext cx="7754784" cy="4755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52A93-823F-A428-EF0E-DA128D5F1434}"/>
              </a:ext>
            </a:extLst>
          </p:cNvPr>
          <p:cNvSpPr txBox="1"/>
          <p:nvPr/>
        </p:nvSpPr>
        <p:spPr>
          <a:xfrm>
            <a:off x="180258" y="1441483"/>
            <a:ext cx="655391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Приводятся результаты использования космических данных для исследования аномалий различных геофизических полей, возникающих в процессе взаимодействия литосферы, атмосферы и ионосферы и их применения в качестве средне- и краткосрочных предвестников сильных землетрясений, произошедших в Калифорнии 4 и 5 июля 2019 г. с магнитудами М = 6.4 и М = 7.1.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Предвестниковые</a:t>
            </a:r>
            <a:r>
              <a:rPr lang="ru-RU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изменения в литосфере анализировались на основе характеристик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линеаментных</a:t>
            </a:r>
            <a:r>
              <a:rPr lang="ru-RU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систем, получаемых путем обработки космических изображений (спутники Terra/Aqua, прибор MODIS), а также вариаций температуры земной поверхности (спутник Aqua, прибор AIRS). Для выявления аномалий в атмосфере, возникающих при подготовке сейсмических событий, исследовались флуктуации температуры приповерхностного слоя атмосферы, температуры воздуха на высоте 1000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гПа</a:t>
            </a:r>
            <a:r>
              <a:rPr lang="ru-RU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и изменения уходящего длинноволнового излучения, регистрируемые аппаратурой AIRS спутника Aqua.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1874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A5BBC0-AB78-F0B5-F99E-A13730B4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1" y="3105151"/>
            <a:ext cx="9474441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1CF24-7826-7B0A-4008-CEBF8A314F40}"/>
              </a:ext>
            </a:extLst>
          </p:cNvPr>
          <p:cNvSpPr txBox="1"/>
          <p:nvPr/>
        </p:nvSpPr>
        <p:spPr>
          <a:xfrm>
            <a:off x="685800" y="458391"/>
            <a:ext cx="129444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 аномальные вариации температур (поверхности, приповерхностного слоя атмосферы, воздуха на высоте 1000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уходящего длинноволнового излучения за 7–8 дней (27 июня 2019 г.) до землетрясений, происходивших 4 и 5 июля 2019 г. с магнитудами М = 6.4 и М = 7.1. При этом с увеличением значений температур уменьшались величины уходящего длинноволнового излучения OLR и наоборот снижение температур сопровождалось увеличением их величин. Наиболее сильный рост значений температур на фоне значительного понижения уходящего длин 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волнового излучения выявлен в ночь на 30 июня 2019 г. Анализ нормализованных значений OLR позволил выявить их аномальные значения высокой интенсивности в ночное время суток 1 и 2 июля 2019 года в восточной части эпицентральной области.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2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555796"/>
            <a:ext cx="657177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Выводы и перспективы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593425"/>
            <a:ext cx="7627382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Исследования динамики литосферных и атмосферных процессов, связанных с сейсмической активностью, открывают новые возможности для краткосрочного прогнозирования опасных событий. Применение космических методов мониторинга позволяет получать уникальные данные о пространственно-временных особенностях формирования аномалий температуры в атмосфере.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9CFFD-0419-7DE5-42B0-6AC4CC5CB50A}"/>
              </a:ext>
            </a:extLst>
          </p:cNvPr>
          <p:cNvSpPr txBox="1"/>
          <p:nvPr/>
        </p:nvSpPr>
        <p:spPr>
          <a:xfrm>
            <a:off x="847725" y="1419136"/>
            <a:ext cx="7315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аномалий различных геофизических полей, регистрируемых из космоса, при подготовке сильных землетрясений в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алифорнии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© 2020 г. В.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Бондурa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*, М. 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Цидилинаa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Гапоноваa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https://fastfine.ru/readyworks/referaty/geologiya/litosfera-i-atmosfera-vzaimodejstvie-i-izmeneniya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Литосферно-ионосферная связь и ее моделирование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Б.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Гохберг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С. Л. Шалимов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KZ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85906D-9A29-5123-309A-165ADA87D4B9}"/>
              </a:ext>
            </a:extLst>
          </p:cNvPr>
          <p:cNvSpPr txBox="1">
            <a:spLocks/>
          </p:cNvSpPr>
          <p:nvPr/>
        </p:nvSpPr>
        <p:spPr>
          <a:xfrm>
            <a:off x="1143000" y="415925"/>
            <a:ext cx="3945467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74EB9-002F-4DE4-7768-A183E8EC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1" y="438150"/>
            <a:ext cx="4734560" cy="1590676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C4D1A-B786-886C-C9D8-9E88DC8F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62125"/>
            <a:ext cx="13129260" cy="5391150"/>
          </a:xfrm>
        </p:spPr>
        <p:txBody>
          <a:bodyPr>
            <a:normAutofit fontScale="77500" lnSpcReduction="20000"/>
          </a:bodyPr>
          <a:lstStyle/>
          <a:p>
            <a:pPr marL="617220" indent="-617220"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AutoNum type="arabicPeriod"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литосферы и атмосферы</a:t>
            </a:r>
            <a:r>
              <a:rPr lang="ru-RU" sz="4000" dirty="0"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;</a:t>
            </a:r>
            <a:endParaRPr lang="kk-KZ" sz="4000" dirty="0">
              <a:latin typeface="Times New Roman" panose="02020603050405020304" pitchFamily="18" charset="0"/>
              <a:ea typeface="Crimson Pro Semi Bold" pitchFamily="34" charset="-122"/>
              <a:cs typeface="Times New Roman" panose="02020603050405020304" pitchFamily="18" charset="0"/>
            </a:endParaRPr>
          </a:p>
          <a:p>
            <a:pPr marL="617220" indent="-617220">
              <a:buAutoNum type="arabicPeriod"/>
            </a:pPr>
            <a:r>
              <a:rPr lang="ru-RU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литосфере и их воздействие на атмосферу;</a:t>
            </a:r>
            <a:endParaRPr lang="en-US" sz="4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Механизмы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формирования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температурных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аномалий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атмосфере</a:t>
            </a:r>
            <a:r>
              <a:rPr lang="ru-RU" sz="4000" dirty="0"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Связь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температурных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аномалий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сейсмической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активности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Методы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мониторинга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диагностики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температурных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аномалий</a:t>
            </a:r>
            <a:r>
              <a:rPr lang="ru-RU" sz="4000" dirty="0"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;</a:t>
            </a: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Роль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различных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факторов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формировании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температурных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аномалий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Примеры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исследования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температурных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аномалий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различных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регионах</a:t>
            </a:r>
            <a:r>
              <a:rPr lang="ru-RU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Font typeface="Arial" pitchFamily="34" charset="0"/>
              <a:buAutoNum type="arabicPeriod"/>
            </a:pP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Выводы</a:t>
            </a:r>
            <a:r>
              <a:rPr lang="en-US" sz="40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перспективы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617220">
              <a:buAutoNum type="arabicPeriod"/>
            </a:pPr>
            <a:r>
              <a:rPr lang="ru-RU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0519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77534" y="1496258"/>
            <a:ext cx="7627382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ru-RU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Введение</a:t>
            </a:r>
          </a:p>
          <a:p>
            <a:pPr marL="0" indent="0">
              <a:lnSpc>
                <a:spcPts val="560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301109" y="2680454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Исследование связей между динамикой процессов в литосфере и атмосфере может помочь в прогнозировании сейсмической активности. Изучение температурных аномалий в атмосфере может предоставить важную информацию для лучшего понимания предвестников землетрясений.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58309" y="6874193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4FA937-4391-9955-2BF7-F1D21F6B386E}"/>
              </a:ext>
            </a:extLst>
          </p:cNvPr>
          <p:cNvSpPr txBox="1"/>
          <p:nvPr/>
        </p:nvSpPr>
        <p:spPr>
          <a:xfrm>
            <a:off x="276225" y="1296993"/>
            <a:ext cx="8953500" cy="599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3"/>
              </a:lnSpc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литосферы и атмосферы происходит через ряд физических и химических процессов: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Горообразование: Движение литосферных плит вызывает образование горных цепей и хребтов. Эти горы могут влиять на атмосферные потоки и климат.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Вулканизм: Извержение вулканов является процессом, при котором магма и газы выбрасываются из недр Земли в атмосферу. Это может вызвать изменения в атмосферной составе и климате.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Геохимические реакции: Химические реакции между горными породами и атмосферой могут влиять на состав воздуха и образование минералов.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и осадки: Дождь, ветер и другие атмосферные явления способствуют эрозии литосферы и переносу частиц и минералов. Эти материалы могут выпадать в виде осадков и формировать почву.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 участием углекислого газа: Геохимические процессы в литосфере могут влиять на концентрацию углекислого газа в атмосфере, что в свою очередь влияет на климат.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7BF1A-6D5B-09FA-8A50-A476872A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52" y="295171"/>
            <a:ext cx="6066046" cy="640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0F452-E2C2-52C9-DAC8-920423B4E147}"/>
              </a:ext>
            </a:extLst>
          </p:cNvPr>
          <p:cNvSpPr txBox="1"/>
          <p:nvPr/>
        </p:nvSpPr>
        <p:spPr>
          <a:xfrm>
            <a:off x="276225" y="935306"/>
            <a:ext cx="87534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3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Литосфера и атмосфера - два из основных компонентов Земли, которые играют ключевую роль в формировании климата, ландшафта и общей среды планеты. </a:t>
            </a: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556AED-35DB-93D9-873F-8822D0C9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1D883-E413-6DF6-C929-C2291261E807}"/>
              </a:ext>
            </a:extLst>
          </p:cNvPr>
          <p:cNvSpPr txBox="1"/>
          <p:nvPr/>
        </p:nvSpPr>
        <p:spPr>
          <a:xfrm>
            <a:off x="185737" y="2286268"/>
            <a:ext cx="137826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литосфере и их воздействие на атмосферу</a:t>
            </a: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0"/>
              </a:lnSpc>
            </a:pP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литосфере могут иметь значительное воздействие на атмосферу и окружающую среду: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коры: Землетрясения, поднятие и опускание земной коры могут изменять местоположение и высоту гор, что влияет на атмосферные потоки и климат.</a:t>
            </a: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Вулканические извержения: Извержения вулканов выделяют в атмосферу газы и частицы, что может привести к временным изменениям климата и созданию вулканической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пепели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экосистем: Разрушение лесов, сельское хозяйство и другие антропогенные действия могут изменять состав атмосферы через выбросы парниковых газов и аэрозолей.</a:t>
            </a: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геохимических процессах: Например, изменения в карбонатных породах могут влиять на концентрацию углекислого газа в атмосфере и на уровень океанов.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0"/>
              </a:lnSpc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 изменениями климата</a:t>
            </a: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0"/>
              </a:lnSpc>
            </a:pP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литосфере могут быть связаны с изменениями климата и воздействовать на атмосферу: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ледниковых и межледниковых: Движение ледников и изменения в ландшафте могут влиять на атмосферные циркуляции и климат в целом.</a:t>
            </a:r>
          </a:p>
          <a:p>
            <a:pPr algn="l">
              <a:lnSpc>
                <a:spcPts val="1953"/>
              </a:lnSpc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морей: Поднятие или опускание земной коры может вызвать изменения уровня морей, что влияет на климатические условия в прибрежных районах.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1DE8FF-E6BC-1BC9-79B1-4E1BCE7B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4630400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936" y="633889"/>
            <a:ext cx="7878128" cy="1784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Механизмы формирования температурных аномалий в атмосфере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" y="2689622"/>
            <a:ext cx="904161" cy="16353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08321" y="2870359"/>
            <a:ext cx="2651046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Солнечная активность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808321" y="3276243"/>
            <a:ext cx="6702743" cy="867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Изменения в солнечной активности могут вызывать колебания в поглощении и отражении тепловой энергии атмосферой, приводя к температурным аномалиям.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36" y="4324945"/>
            <a:ext cx="904161" cy="16353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08321" y="4505682"/>
            <a:ext cx="2785943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Циркуляция атмосферы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808321" y="4911566"/>
            <a:ext cx="6702743" cy="867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Нарушения в циркуляции воздушных масс, такие как изменения в направлении ветров и океанических течений, могут влиять на распределение тепла и возникновение аномалий.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36" y="5960269"/>
            <a:ext cx="904161" cy="16353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08321" y="6141006"/>
            <a:ext cx="2379702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Парниковый эффект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808321" y="6546890"/>
            <a:ext cx="6702743" cy="867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Накопление парниковых газов в атмосфере, вызванное человеческой деятельностью, может приводить к глобальному повышению температуры и возникновению экстремальных температурных отклонений.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027867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Связь температурных аномалий и сейсмической активности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3490913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Исследования показывают, что существует тесная связь между температурными аномалиями в атмосфере и последующей сейсмической активностью в литосфере. Эти аномалии могут быть предвестниками землетрясений, давая ученым возможность для более точного краткосрочного прогнозирования.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5468183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Механизм формирования таких связей сложен и включает в себя сложное взаимодействие между литосферными и атмосферными процессами. Повышение температуры в приземном слое воздуха может быть вызвано дегазацией земной коры перед сейсмическим событием, а также изменениями в теплообмене между поверхностью и атмосферой.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56392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Методы мониторинга и диагностики температурных аномалий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515076"/>
            <a:ext cx="4154567" cy="25677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3535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Тепловая съемка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5839658"/>
            <a:ext cx="4154567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Инфракрасные/тепловизионные датчики позволяют выявлять пространственное распределение температурных аномалий на поверхности Земли.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98" y="2515076"/>
            <a:ext cx="4154686" cy="25677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798" y="5353526"/>
            <a:ext cx="366093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Спутниковый мониторинг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7798" y="5839658"/>
            <a:ext cx="4154686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Данные дистанционного зондирования из космоса дают глобальный охват и возможность отслеживать динамику атмосферных процессов.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05" y="2515076"/>
            <a:ext cx="4154567" cy="25677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405" y="53535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Анализ данных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405" y="5839658"/>
            <a:ext cx="415456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Статистический анализ, моделирование и интерпретация температурных трендов и аномалий играют ключевую роль в диагностике.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483" y="638294"/>
            <a:ext cx="7885033" cy="1775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Роль различных факторов в формировании температурных аномалий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3" y="2683312"/>
            <a:ext cx="449580" cy="4495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9483" y="3312676"/>
            <a:ext cx="2790468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Геологические факторы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29483" y="3716417"/>
            <a:ext cx="3807619" cy="1151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Геологические особенности земной коры, такие как разломы, вулканическая активность, влияют на термические процессы в атмосфере.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98" y="2683312"/>
            <a:ext cx="449580" cy="4495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06898" y="3312676"/>
            <a:ext cx="2858929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Климатические факторы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4706898" y="3716417"/>
            <a:ext cx="3807619" cy="1151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Циркуляция воздушных масс, океанические течения и другие крупномасштабные климатические явления могут вызывать аномалии температуры.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3" y="5407104"/>
            <a:ext cx="449580" cy="4495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9483" y="6036469"/>
            <a:ext cx="2636520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Солнечная активность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29483" y="6440210"/>
            <a:ext cx="3807619" cy="863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Изменения в солнечной активности, такие как вспышки и корональные выбросы, могут влиять на температуру атмосферы.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898" y="5407104"/>
            <a:ext cx="449580" cy="44958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06898" y="6036469"/>
            <a:ext cx="2902506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Антропогенные факторы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4706898" y="6440210"/>
            <a:ext cx="3807619" cy="1151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Деятельность человека, например, индустриализация и урбанизация, также может приводить к локальным температурным аномалиям.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1446</Words>
  <Application>Microsoft Office PowerPoint</Application>
  <PresentationFormat>Произвольный</PresentationFormat>
  <Paragraphs>102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Sora Light</vt:lpstr>
      <vt:lpstr>PT Sans</vt:lpstr>
      <vt:lpstr>Alexandria Semi Bold</vt:lpstr>
      <vt:lpstr>Petrona Bold</vt:lpstr>
      <vt:lpstr>Times New Roman</vt:lpstr>
      <vt:lpstr>Office Theme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Banu Baltabayeva</cp:lastModifiedBy>
  <cp:revision>9</cp:revision>
  <dcterms:created xsi:type="dcterms:W3CDTF">2024-11-27T12:51:18Z</dcterms:created>
  <dcterms:modified xsi:type="dcterms:W3CDTF">2024-11-30T06:46:59Z</dcterms:modified>
</cp:coreProperties>
</file>