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presentation.xml" ContentType="application/vnd.openxmlformats-officedocument.presentationml.presentation.main+xml"/>
  <Override PartName="/ppt/diagrams/data6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3.xml" ContentType="application/vnd.ms-office.drawingml.diagramDrawing+xml"/>
  <Override PartName="/ppt/diagrams/quickStyle2.xml" ContentType="application/vnd.openxmlformats-officedocument.drawingml.diagramStyle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layout4.xml" ContentType="application/vnd.openxmlformats-officedocument.drawingml.diagramLayout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quickStyle4.xml" ContentType="application/vnd.openxmlformats-officedocument.drawingml.diagramStyle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16"/>
  </p:notesMasterIdLst>
  <p:sldIdLst>
    <p:sldId id="256" r:id="rId2"/>
    <p:sldId id="257" r:id="rId3"/>
    <p:sldId id="258" r:id="rId4"/>
    <p:sldId id="270" r:id="rId5"/>
    <p:sldId id="271" r:id="rId6"/>
    <p:sldId id="261" r:id="rId7"/>
    <p:sldId id="273" r:id="rId8"/>
    <p:sldId id="264" r:id="rId9"/>
    <p:sldId id="265" r:id="rId10"/>
    <p:sldId id="263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ru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719"/>
  </p:normalViewPr>
  <p:slideViewPr>
    <p:cSldViewPr snapToGrid="0" snapToObjects="1">
      <p:cViewPr varScale="1">
        <p:scale>
          <a:sx n="59" d="100"/>
          <a:sy n="59" d="100"/>
        </p:scale>
        <p:origin x="872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F826F5-9158-4FE8-AEB3-26511CCC7F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EC435E-8788-498F-A46B-0B474EB14E75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Подъём магмы из астеносферы в земную кору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B1E684-C583-4B5D-9AE7-40536C95493E}" type="parTrans" cxnId="{E7BE3612-15C0-464B-971A-8478F867F638}">
      <dgm:prSet/>
      <dgm:spPr/>
      <dgm:t>
        <a:bodyPr/>
        <a:lstStyle/>
        <a:p>
          <a:endParaRPr lang="en-US"/>
        </a:p>
      </dgm:t>
    </dgm:pt>
    <dgm:pt modelId="{40BA8F7A-77E3-44B1-A76F-384438857791}" type="sibTrans" cxnId="{E7BE3612-15C0-464B-971A-8478F867F638}">
      <dgm:prSet/>
      <dgm:spPr/>
      <dgm:t>
        <a:bodyPr/>
        <a:lstStyle/>
        <a:p>
          <a:endParaRPr lang="en-US"/>
        </a:p>
      </dgm:t>
    </dgm:pt>
    <dgm:pt modelId="{C021A78D-1A09-453D-9FA4-15F5F91FE4CB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Накопление в магматической камере → рост давления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0659B4-6AB9-4CCD-9CD8-142AECC20E36}" type="parTrans" cxnId="{1864996B-8A5A-4708-874A-7E0B97761F3F}">
      <dgm:prSet/>
      <dgm:spPr/>
      <dgm:t>
        <a:bodyPr/>
        <a:lstStyle/>
        <a:p>
          <a:endParaRPr lang="en-US"/>
        </a:p>
      </dgm:t>
    </dgm:pt>
    <dgm:pt modelId="{A7D9D1EE-4092-437F-A95E-F7B62D2FFD66}" type="sibTrans" cxnId="{1864996B-8A5A-4708-874A-7E0B97761F3F}">
      <dgm:prSet/>
      <dgm:spPr/>
      <dgm:t>
        <a:bodyPr/>
        <a:lstStyle/>
        <a:p>
          <a:endParaRPr lang="en-US"/>
        </a:p>
      </dgm:t>
    </dgm:pt>
    <dgm:pt modelId="{C017E9FE-AE22-433C-8AD0-C3458273662A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Деформация вмещающих пород, образование микротрещин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5D59A6-1578-4AD2-BB42-D9BA7F83E2B9}" type="parTrans" cxnId="{7D8270F2-0C72-4647-9F7A-70598CEA706A}">
      <dgm:prSet/>
      <dgm:spPr/>
      <dgm:t>
        <a:bodyPr/>
        <a:lstStyle/>
        <a:p>
          <a:endParaRPr lang="en-US"/>
        </a:p>
      </dgm:t>
    </dgm:pt>
    <dgm:pt modelId="{C3A9E8E5-CB37-4A37-A6DD-7642547F5AE4}" type="sibTrans" cxnId="{7D8270F2-0C72-4647-9F7A-70598CEA706A}">
      <dgm:prSet/>
      <dgm:spPr/>
      <dgm:t>
        <a:bodyPr/>
        <a:lstStyle/>
        <a:p>
          <a:endParaRPr lang="en-US"/>
        </a:p>
      </dgm:t>
    </dgm:pt>
    <dgm:pt modelId="{1ABEC430-FEE4-4CAD-A15D-E9AE5ED5905C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Хрупкое разрушение → генерация сейсмических волн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986AFE-C000-4069-9B96-AE9442A2C886}" type="parTrans" cxnId="{9FA65F51-824A-4369-AEB4-F25118684493}">
      <dgm:prSet/>
      <dgm:spPr/>
      <dgm:t>
        <a:bodyPr/>
        <a:lstStyle/>
        <a:p>
          <a:endParaRPr lang="en-US"/>
        </a:p>
      </dgm:t>
    </dgm:pt>
    <dgm:pt modelId="{54D6E388-3E80-4505-A906-722D04C7689C}" type="sibTrans" cxnId="{9FA65F51-824A-4369-AEB4-F25118684493}">
      <dgm:prSet/>
      <dgm:spPr/>
      <dgm:t>
        <a:bodyPr/>
        <a:lstStyle/>
        <a:p>
          <a:endParaRPr lang="en-US"/>
        </a:p>
      </dgm:t>
    </dgm:pt>
    <dgm:pt modelId="{B3D185C3-8EDD-414F-AF0D-790CFAA36B73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Давление вулканических газов усиливает разрывы и треморы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ED85F2-7688-4772-9296-9C435228335A}" type="parTrans" cxnId="{4432C286-390B-474F-BDEF-DC73939DF778}">
      <dgm:prSet/>
      <dgm:spPr/>
      <dgm:t>
        <a:bodyPr/>
        <a:lstStyle/>
        <a:p>
          <a:endParaRPr lang="en-US"/>
        </a:p>
      </dgm:t>
    </dgm:pt>
    <dgm:pt modelId="{6749C475-4E39-4C26-9977-2CCC9B3ECC90}" type="sibTrans" cxnId="{4432C286-390B-474F-BDEF-DC73939DF778}">
      <dgm:prSet/>
      <dgm:spPr/>
      <dgm:t>
        <a:bodyPr/>
        <a:lstStyle/>
        <a:p>
          <a:endParaRPr lang="en-US"/>
        </a:p>
      </dgm:t>
    </dgm:pt>
    <dgm:pt modelId="{536A3F46-73DE-4E4D-A30C-B1C869D746CD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Эволюция: одиночные толчки → рой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микроземлетрясений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→ устойчивый тремор → извержение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9C0893-DB2C-4A65-A243-8D89A8DEF2D9}" type="parTrans" cxnId="{972022D0-9606-4305-B9D5-6CDBA77B8F5D}">
      <dgm:prSet/>
      <dgm:spPr/>
      <dgm:t>
        <a:bodyPr/>
        <a:lstStyle/>
        <a:p>
          <a:endParaRPr lang="en-US"/>
        </a:p>
      </dgm:t>
    </dgm:pt>
    <dgm:pt modelId="{8E63F155-F27F-4E88-BFC3-F9C7F24F4EFD}" type="sibTrans" cxnId="{972022D0-9606-4305-B9D5-6CDBA77B8F5D}">
      <dgm:prSet/>
      <dgm:spPr/>
      <dgm:t>
        <a:bodyPr/>
        <a:lstStyle/>
        <a:p>
          <a:endParaRPr lang="en-US"/>
        </a:p>
      </dgm:t>
    </dgm:pt>
    <dgm:pt modelId="{E5F2B06D-9343-F642-8FD4-606804BB26D6}" type="pres">
      <dgm:prSet presAssocID="{00F826F5-9158-4FE8-AEB3-26511CCC7F0F}" presName="linear" presStyleCnt="0">
        <dgm:presLayoutVars>
          <dgm:animLvl val="lvl"/>
          <dgm:resizeHandles val="exact"/>
        </dgm:presLayoutVars>
      </dgm:prSet>
      <dgm:spPr/>
    </dgm:pt>
    <dgm:pt modelId="{AD0113FA-FFF6-FA42-99E8-15D58626BF6D}" type="pres">
      <dgm:prSet presAssocID="{E9EC435E-8788-498F-A46B-0B474EB14E7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8E675F9-1B9C-A540-A46B-F0389E7A7B82}" type="pres">
      <dgm:prSet presAssocID="{40BA8F7A-77E3-44B1-A76F-384438857791}" presName="spacer" presStyleCnt="0"/>
      <dgm:spPr/>
    </dgm:pt>
    <dgm:pt modelId="{6461B1EA-522B-2849-89A2-63940C0618A7}" type="pres">
      <dgm:prSet presAssocID="{C021A78D-1A09-453D-9FA4-15F5F91FE4C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CA64962-3D31-774A-899E-9D64C6D155EE}" type="pres">
      <dgm:prSet presAssocID="{A7D9D1EE-4092-437F-A95E-F7B62D2FFD66}" presName="spacer" presStyleCnt="0"/>
      <dgm:spPr/>
    </dgm:pt>
    <dgm:pt modelId="{6676E7AA-6372-9E4A-BD23-91A4273362AC}" type="pres">
      <dgm:prSet presAssocID="{C017E9FE-AE22-433C-8AD0-C3458273662A}" presName="parentText" presStyleLbl="node1" presStyleIdx="2" presStyleCnt="6" custScaleY="120794">
        <dgm:presLayoutVars>
          <dgm:chMax val="0"/>
          <dgm:bulletEnabled val="1"/>
        </dgm:presLayoutVars>
      </dgm:prSet>
      <dgm:spPr/>
    </dgm:pt>
    <dgm:pt modelId="{14071B8F-C899-8B4D-B1F5-EF3A41DA3E2B}" type="pres">
      <dgm:prSet presAssocID="{C3A9E8E5-CB37-4A37-A6DD-7642547F5AE4}" presName="spacer" presStyleCnt="0"/>
      <dgm:spPr/>
    </dgm:pt>
    <dgm:pt modelId="{8D5B38C4-1004-6E4D-92B0-2C075CCBC42F}" type="pres">
      <dgm:prSet presAssocID="{1ABEC430-FEE4-4CAD-A15D-E9AE5ED5905C}" presName="parentText" presStyleLbl="node1" presStyleIdx="3" presStyleCnt="6" custScaleY="131553">
        <dgm:presLayoutVars>
          <dgm:chMax val="0"/>
          <dgm:bulletEnabled val="1"/>
        </dgm:presLayoutVars>
      </dgm:prSet>
      <dgm:spPr/>
    </dgm:pt>
    <dgm:pt modelId="{EEC31CE6-635D-EA49-B380-7A633D7366B4}" type="pres">
      <dgm:prSet presAssocID="{54D6E388-3E80-4505-A906-722D04C7689C}" presName="spacer" presStyleCnt="0"/>
      <dgm:spPr/>
    </dgm:pt>
    <dgm:pt modelId="{AECC92F5-2D25-2443-B8C7-2864A3C780D6}" type="pres">
      <dgm:prSet presAssocID="{B3D185C3-8EDD-414F-AF0D-790CFAA36B73}" presName="parentText" presStyleLbl="node1" presStyleIdx="4" presStyleCnt="6" custScaleY="124931">
        <dgm:presLayoutVars>
          <dgm:chMax val="0"/>
          <dgm:bulletEnabled val="1"/>
        </dgm:presLayoutVars>
      </dgm:prSet>
      <dgm:spPr/>
    </dgm:pt>
    <dgm:pt modelId="{90CFA725-EDFD-F240-8A1B-F3C33F457172}" type="pres">
      <dgm:prSet presAssocID="{6749C475-4E39-4C26-9977-2CCC9B3ECC90}" presName="spacer" presStyleCnt="0"/>
      <dgm:spPr/>
    </dgm:pt>
    <dgm:pt modelId="{7F1FA9B8-2ACD-5A4B-B1D0-2D6A028A246F}" type="pres">
      <dgm:prSet presAssocID="{536A3F46-73DE-4E4D-A30C-B1C869D746CD}" presName="parentText" presStyleLbl="node1" presStyleIdx="5" presStyleCnt="6" custScaleY="167361">
        <dgm:presLayoutVars>
          <dgm:chMax val="0"/>
          <dgm:bulletEnabled val="1"/>
        </dgm:presLayoutVars>
      </dgm:prSet>
      <dgm:spPr/>
    </dgm:pt>
  </dgm:ptLst>
  <dgm:cxnLst>
    <dgm:cxn modelId="{E7BE3612-15C0-464B-971A-8478F867F638}" srcId="{00F826F5-9158-4FE8-AEB3-26511CCC7F0F}" destId="{E9EC435E-8788-498F-A46B-0B474EB14E75}" srcOrd="0" destOrd="0" parTransId="{66B1E684-C583-4B5D-9AE7-40536C95493E}" sibTransId="{40BA8F7A-77E3-44B1-A76F-384438857791}"/>
    <dgm:cxn modelId="{1864996B-8A5A-4708-874A-7E0B97761F3F}" srcId="{00F826F5-9158-4FE8-AEB3-26511CCC7F0F}" destId="{C021A78D-1A09-453D-9FA4-15F5F91FE4CB}" srcOrd="1" destOrd="0" parTransId="{AA0659B4-6AB9-4CCD-9CD8-142AECC20E36}" sibTransId="{A7D9D1EE-4092-437F-A95E-F7B62D2FFD66}"/>
    <dgm:cxn modelId="{9FA65F51-824A-4369-AEB4-F25118684493}" srcId="{00F826F5-9158-4FE8-AEB3-26511CCC7F0F}" destId="{1ABEC430-FEE4-4CAD-A15D-E9AE5ED5905C}" srcOrd="3" destOrd="0" parTransId="{CF986AFE-C000-4069-9B96-AE9442A2C886}" sibTransId="{54D6E388-3E80-4505-A906-722D04C7689C}"/>
    <dgm:cxn modelId="{46DB4874-223E-A04D-91C8-B784D9B8EEB8}" type="presOf" srcId="{536A3F46-73DE-4E4D-A30C-B1C869D746CD}" destId="{7F1FA9B8-2ACD-5A4B-B1D0-2D6A028A246F}" srcOrd="0" destOrd="0" presId="urn:microsoft.com/office/officeart/2005/8/layout/vList2"/>
    <dgm:cxn modelId="{4432C286-390B-474F-BDEF-DC73939DF778}" srcId="{00F826F5-9158-4FE8-AEB3-26511CCC7F0F}" destId="{B3D185C3-8EDD-414F-AF0D-790CFAA36B73}" srcOrd="4" destOrd="0" parTransId="{C3ED85F2-7688-4772-9296-9C435228335A}" sibTransId="{6749C475-4E39-4C26-9977-2CCC9B3ECC90}"/>
    <dgm:cxn modelId="{099C5898-170F-644C-87C3-416F48C83BAA}" type="presOf" srcId="{B3D185C3-8EDD-414F-AF0D-790CFAA36B73}" destId="{AECC92F5-2D25-2443-B8C7-2864A3C780D6}" srcOrd="0" destOrd="0" presId="urn:microsoft.com/office/officeart/2005/8/layout/vList2"/>
    <dgm:cxn modelId="{235584A9-8DB9-284B-8C5C-3BD159EEC422}" type="presOf" srcId="{C017E9FE-AE22-433C-8AD0-C3458273662A}" destId="{6676E7AA-6372-9E4A-BD23-91A4273362AC}" srcOrd="0" destOrd="0" presId="urn:microsoft.com/office/officeart/2005/8/layout/vList2"/>
    <dgm:cxn modelId="{50422DB5-7C51-DA46-8C41-6F4D155B2BEB}" type="presOf" srcId="{C021A78D-1A09-453D-9FA4-15F5F91FE4CB}" destId="{6461B1EA-522B-2849-89A2-63940C0618A7}" srcOrd="0" destOrd="0" presId="urn:microsoft.com/office/officeart/2005/8/layout/vList2"/>
    <dgm:cxn modelId="{BD2F5ABF-61CA-9C4B-A93D-95722D39CFD1}" type="presOf" srcId="{1ABEC430-FEE4-4CAD-A15D-E9AE5ED5905C}" destId="{8D5B38C4-1004-6E4D-92B0-2C075CCBC42F}" srcOrd="0" destOrd="0" presId="urn:microsoft.com/office/officeart/2005/8/layout/vList2"/>
    <dgm:cxn modelId="{EC7373CA-7D4E-8141-9BB5-032C5F5EC0F7}" type="presOf" srcId="{E9EC435E-8788-498F-A46B-0B474EB14E75}" destId="{AD0113FA-FFF6-FA42-99E8-15D58626BF6D}" srcOrd="0" destOrd="0" presId="urn:microsoft.com/office/officeart/2005/8/layout/vList2"/>
    <dgm:cxn modelId="{972022D0-9606-4305-B9D5-6CDBA77B8F5D}" srcId="{00F826F5-9158-4FE8-AEB3-26511CCC7F0F}" destId="{536A3F46-73DE-4E4D-A30C-B1C869D746CD}" srcOrd="5" destOrd="0" parTransId="{129C0893-DB2C-4A65-A243-8D89A8DEF2D9}" sibTransId="{8E63F155-F27F-4E88-BFC3-F9C7F24F4EFD}"/>
    <dgm:cxn modelId="{7D8270F2-0C72-4647-9F7A-70598CEA706A}" srcId="{00F826F5-9158-4FE8-AEB3-26511CCC7F0F}" destId="{C017E9FE-AE22-433C-8AD0-C3458273662A}" srcOrd="2" destOrd="0" parTransId="{3F5D59A6-1578-4AD2-BB42-D9BA7F83E2B9}" sibTransId="{C3A9E8E5-CB37-4A37-A6DD-7642547F5AE4}"/>
    <dgm:cxn modelId="{43E899F2-AD03-4C40-9A8B-33AD6F5BA693}" type="presOf" srcId="{00F826F5-9158-4FE8-AEB3-26511CCC7F0F}" destId="{E5F2B06D-9343-F642-8FD4-606804BB26D6}" srcOrd="0" destOrd="0" presId="urn:microsoft.com/office/officeart/2005/8/layout/vList2"/>
    <dgm:cxn modelId="{6D8AE218-72D4-E543-AF85-6D53E675C073}" type="presParOf" srcId="{E5F2B06D-9343-F642-8FD4-606804BB26D6}" destId="{AD0113FA-FFF6-FA42-99E8-15D58626BF6D}" srcOrd="0" destOrd="0" presId="urn:microsoft.com/office/officeart/2005/8/layout/vList2"/>
    <dgm:cxn modelId="{3A1C7BBF-575D-6A44-A47C-5EFE1A8BCC7A}" type="presParOf" srcId="{E5F2B06D-9343-F642-8FD4-606804BB26D6}" destId="{68E675F9-1B9C-A540-A46B-F0389E7A7B82}" srcOrd="1" destOrd="0" presId="urn:microsoft.com/office/officeart/2005/8/layout/vList2"/>
    <dgm:cxn modelId="{43A0FAEC-C1BD-DB4C-A31C-7109138AC03C}" type="presParOf" srcId="{E5F2B06D-9343-F642-8FD4-606804BB26D6}" destId="{6461B1EA-522B-2849-89A2-63940C0618A7}" srcOrd="2" destOrd="0" presId="urn:microsoft.com/office/officeart/2005/8/layout/vList2"/>
    <dgm:cxn modelId="{E8BC74EA-1AF1-614E-86B0-9B59DC4D667C}" type="presParOf" srcId="{E5F2B06D-9343-F642-8FD4-606804BB26D6}" destId="{3CA64962-3D31-774A-899E-9D64C6D155EE}" srcOrd="3" destOrd="0" presId="urn:microsoft.com/office/officeart/2005/8/layout/vList2"/>
    <dgm:cxn modelId="{18DE3E29-54D8-2440-A288-3292AE7151C8}" type="presParOf" srcId="{E5F2B06D-9343-F642-8FD4-606804BB26D6}" destId="{6676E7AA-6372-9E4A-BD23-91A4273362AC}" srcOrd="4" destOrd="0" presId="urn:microsoft.com/office/officeart/2005/8/layout/vList2"/>
    <dgm:cxn modelId="{009E43E4-6E73-874E-B84D-F333B4C80F7F}" type="presParOf" srcId="{E5F2B06D-9343-F642-8FD4-606804BB26D6}" destId="{14071B8F-C899-8B4D-B1F5-EF3A41DA3E2B}" srcOrd="5" destOrd="0" presId="urn:microsoft.com/office/officeart/2005/8/layout/vList2"/>
    <dgm:cxn modelId="{6442F61D-AE91-A14F-8E53-32EAA76F1174}" type="presParOf" srcId="{E5F2B06D-9343-F642-8FD4-606804BB26D6}" destId="{8D5B38C4-1004-6E4D-92B0-2C075CCBC42F}" srcOrd="6" destOrd="0" presId="urn:microsoft.com/office/officeart/2005/8/layout/vList2"/>
    <dgm:cxn modelId="{F45D0B48-6D46-CF4D-97B6-B35036C51F45}" type="presParOf" srcId="{E5F2B06D-9343-F642-8FD4-606804BB26D6}" destId="{EEC31CE6-635D-EA49-B380-7A633D7366B4}" srcOrd="7" destOrd="0" presId="urn:microsoft.com/office/officeart/2005/8/layout/vList2"/>
    <dgm:cxn modelId="{5F942A58-E80A-2846-9D1E-37FEBBB70789}" type="presParOf" srcId="{E5F2B06D-9343-F642-8FD4-606804BB26D6}" destId="{AECC92F5-2D25-2443-B8C7-2864A3C780D6}" srcOrd="8" destOrd="0" presId="urn:microsoft.com/office/officeart/2005/8/layout/vList2"/>
    <dgm:cxn modelId="{BEA0DCEB-A2E2-0E4C-BB6A-8FDA16673090}" type="presParOf" srcId="{E5F2B06D-9343-F642-8FD4-606804BB26D6}" destId="{90CFA725-EDFD-F240-8A1B-F3C33F457172}" srcOrd="9" destOrd="0" presId="urn:microsoft.com/office/officeart/2005/8/layout/vList2"/>
    <dgm:cxn modelId="{EB774C17-0E3C-5247-B454-F9B46EC32814}" type="presParOf" srcId="{E5F2B06D-9343-F642-8FD4-606804BB26D6}" destId="{7F1FA9B8-2ACD-5A4B-B1D0-2D6A028A246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A6E0D6-2EA0-6647-85CA-5D220C4C3FE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093057-17DD-1F49-B5B3-EA112CF6A106}">
      <dgm:prSet phldrT="[Текст]" custT="1"/>
      <dgm:spPr/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LF (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Low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-Frequency) — низкочастотные землетрясения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CD626C-FAFC-A64B-B790-355E13D7474F}" type="parTrans" cxnId="{168520A3-0146-A847-870D-FD32461640C1}">
      <dgm:prSet/>
      <dgm:spPr/>
      <dgm:t>
        <a:bodyPr/>
        <a:lstStyle/>
        <a:p>
          <a:endParaRPr lang="ru-RU"/>
        </a:p>
      </dgm:t>
    </dgm:pt>
    <dgm:pt modelId="{9AFB4491-895E-BA4E-A0F9-2C1F00703538}" type="sibTrans" cxnId="{168520A3-0146-A847-870D-FD32461640C1}">
      <dgm:prSet/>
      <dgm:spPr/>
      <dgm:t>
        <a:bodyPr/>
        <a:lstStyle/>
        <a:p>
          <a:endParaRPr lang="ru-RU"/>
        </a:p>
      </dgm:t>
    </dgm:pt>
    <dgm:pt modelId="{AEF4BC90-312B-CF42-BD8B-C2713FB1D208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Частота: 0.5–5 Гц, удлинённые, монотонные сигналы (до 10 с)</a:t>
          </a:r>
        </a:p>
      </dgm:t>
    </dgm:pt>
    <dgm:pt modelId="{15EEAEC4-119F-884E-874C-A068C58ED781}" type="parTrans" cxnId="{80DEC10D-4AF3-CB44-8DDE-2877153578A2}">
      <dgm:prSet/>
      <dgm:spPr/>
      <dgm:t>
        <a:bodyPr/>
        <a:lstStyle/>
        <a:p>
          <a:endParaRPr lang="ru-RU"/>
        </a:p>
      </dgm:t>
    </dgm:pt>
    <dgm:pt modelId="{622C5E8B-56B3-674A-8EB1-38D0632979B6}" type="sibTrans" cxnId="{80DEC10D-4AF3-CB44-8DDE-2877153578A2}">
      <dgm:prSet/>
      <dgm:spPr/>
      <dgm:t>
        <a:bodyPr/>
        <a:lstStyle/>
        <a:p>
          <a:endParaRPr lang="ru-RU"/>
        </a:p>
      </dgm:t>
    </dgm:pt>
    <dgm:pt modelId="{D5144C92-CB7B-E14E-AC23-B43C1E5DC935}">
      <dgm:prSet phldrT="[Текст]" custT="1"/>
      <dgm:spPr/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Hybrid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events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— гибридные события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0F0DB1-9414-AE4C-AF06-448A4772DDA8}" type="parTrans" cxnId="{8F07CE33-0F9B-9F4B-BE76-289003CE1DC3}">
      <dgm:prSet/>
      <dgm:spPr/>
      <dgm:t>
        <a:bodyPr/>
        <a:lstStyle/>
        <a:p>
          <a:endParaRPr lang="ru-RU"/>
        </a:p>
      </dgm:t>
    </dgm:pt>
    <dgm:pt modelId="{34AFE33A-1D6D-274C-998B-BD38D58FDF1F}" type="sibTrans" cxnId="{8F07CE33-0F9B-9F4B-BE76-289003CE1DC3}">
      <dgm:prSet/>
      <dgm:spPr/>
      <dgm:t>
        <a:bodyPr/>
        <a:lstStyle/>
        <a:p>
          <a:endParaRPr lang="ru-RU"/>
        </a:p>
      </dgm:t>
    </dgm:pt>
    <dgm:pt modelId="{C530B230-25DB-4E45-BB77-F96554A67F6E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Комбинируют признаки HF и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LF:начало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— короткий HF импульс затем — затухающие низкочастотные колебания</a:t>
          </a:r>
        </a:p>
      </dgm:t>
    </dgm:pt>
    <dgm:pt modelId="{B7A660B6-482F-634D-A696-91EDC2A4D273}" type="parTrans" cxnId="{F4BD582A-911E-6340-9F8F-8040661F9AE0}">
      <dgm:prSet/>
      <dgm:spPr/>
      <dgm:t>
        <a:bodyPr/>
        <a:lstStyle/>
        <a:p>
          <a:endParaRPr lang="ru-RU"/>
        </a:p>
      </dgm:t>
    </dgm:pt>
    <dgm:pt modelId="{4C841042-D10B-6543-9793-E99CB7A3936B}" type="sibTrans" cxnId="{F4BD582A-911E-6340-9F8F-8040661F9AE0}">
      <dgm:prSet/>
      <dgm:spPr/>
      <dgm:t>
        <a:bodyPr/>
        <a:lstStyle/>
        <a:p>
          <a:endParaRPr lang="ru-RU"/>
        </a:p>
      </dgm:t>
    </dgm:pt>
    <dgm:pt modelId="{4B69B970-2B98-D243-89EF-FC44300F43DA}">
      <dgm:prSet custT="1"/>
      <dgm:spPr/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Частота: 5–15 Гц, короткие высокочастотные импульсы (1–3 с)</a:t>
          </a:r>
        </a:p>
      </dgm:t>
    </dgm:pt>
    <dgm:pt modelId="{0C69B191-1F34-6A46-918B-8F8A4E6F7C41}" type="parTrans" cxnId="{F1997C43-4D61-4842-BD9B-8FA1ECB19939}">
      <dgm:prSet/>
      <dgm:spPr/>
      <dgm:t>
        <a:bodyPr/>
        <a:lstStyle/>
        <a:p>
          <a:endParaRPr lang="ru-RU"/>
        </a:p>
      </dgm:t>
    </dgm:pt>
    <dgm:pt modelId="{07607D4D-6A44-C748-94F1-A16427436B97}" type="sibTrans" cxnId="{F1997C43-4D61-4842-BD9B-8FA1ECB19939}">
      <dgm:prSet/>
      <dgm:spPr/>
      <dgm:t>
        <a:bodyPr/>
        <a:lstStyle/>
        <a:p>
          <a:endParaRPr lang="ru-RU"/>
        </a:p>
      </dgm:t>
    </dgm:pt>
    <dgm:pt modelId="{4074B719-2D2C-9F48-BD89-FFD8CC38159D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Очаг: поверхностный (0–3 км), часто вблизи трещинных зон</a:t>
          </a:r>
        </a:p>
      </dgm:t>
    </dgm:pt>
    <dgm:pt modelId="{38748FE1-9199-CC44-A305-93A6E5383B7A}" type="parTrans" cxnId="{2114D7C6-5C2C-204E-8AF2-C1A468894A26}">
      <dgm:prSet/>
      <dgm:spPr/>
      <dgm:t>
        <a:bodyPr/>
        <a:lstStyle/>
        <a:p>
          <a:endParaRPr lang="ru-RU"/>
        </a:p>
      </dgm:t>
    </dgm:pt>
    <dgm:pt modelId="{9DE2D4E3-B073-8F41-8F32-D4D2ED38FEAC}" type="sibTrans" cxnId="{2114D7C6-5C2C-204E-8AF2-C1A468894A26}">
      <dgm:prSet/>
      <dgm:spPr/>
      <dgm:t>
        <a:bodyPr/>
        <a:lstStyle/>
        <a:p>
          <a:endParaRPr lang="ru-RU"/>
        </a:p>
      </dgm:t>
    </dgm:pt>
    <dgm:pt modelId="{6C3F34A7-A891-DE4B-8049-D1826CF3F2B4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Механизм: хрупкое разрушение пород под действием напряжений от давления магмы</a:t>
          </a:r>
        </a:p>
      </dgm:t>
    </dgm:pt>
    <dgm:pt modelId="{D810106F-DDA1-9F44-9BA5-FD2D94A8B726}" type="parTrans" cxnId="{EE57D0C3-D00B-404A-80CE-7ED79FC829DE}">
      <dgm:prSet/>
      <dgm:spPr/>
      <dgm:t>
        <a:bodyPr/>
        <a:lstStyle/>
        <a:p>
          <a:endParaRPr lang="ru-RU"/>
        </a:p>
      </dgm:t>
    </dgm:pt>
    <dgm:pt modelId="{0BD3E93D-FB21-AF46-B43B-007F636CB3AB}" type="sibTrans" cxnId="{EE57D0C3-D00B-404A-80CE-7ED79FC829DE}">
      <dgm:prSet/>
      <dgm:spPr/>
      <dgm:t>
        <a:bodyPr/>
        <a:lstStyle/>
        <a:p>
          <a:endParaRPr lang="ru-RU"/>
        </a:p>
      </dgm:t>
    </dgm:pt>
    <dgm:pt modelId="{E4CA530A-13E1-6B42-8BFC-D0C7E3D59758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Спектр: резкий, с чётко выраженными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- и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-волнами</a:t>
          </a:r>
        </a:p>
      </dgm:t>
    </dgm:pt>
    <dgm:pt modelId="{0116A44D-B6CB-D44B-988F-5A1ADB8FE9F8}" type="parTrans" cxnId="{E1D1A89D-BD64-CA4E-9EC0-1BF76E50F060}">
      <dgm:prSet/>
      <dgm:spPr/>
      <dgm:t>
        <a:bodyPr/>
        <a:lstStyle/>
        <a:p>
          <a:endParaRPr lang="ru-RU"/>
        </a:p>
      </dgm:t>
    </dgm:pt>
    <dgm:pt modelId="{F5205ADE-74DC-EB4F-8616-034388912141}" type="sibTrans" cxnId="{E1D1A89D-BD64-CA4E-9EC0-1BF76E50F060}">
      <dgm:prSet/>
      <dgm:spPr/>
      <dgm:t>
        <a:bodyPr/>
        <a:lstStyle/>
        <a:p>
          <a:endParaRPr lang="ru-RU"/>
        </a:p>
      </dgm:t>
    </dgm:pt>
    <dgm:pt modelId="{D9FA3AAD-726B-1C41-A6F7-387D67D5AB23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Интерпретация: начальный этап подготовки извержения, формирование новых трещин и каналов</a:t>
          </a:r>
        </a:p>
      </dgm:t>
    </dgm:pt>
    <dgm:pt modelId="{85AA7243-1575-2C42-B900-E6F8C8A9D65F}" type="parTrans" cxnId="{CA55EA66-4DB4-F84E-8024-6EF2B4343B83}">
      <dgm:prSet/>
      <dgm:spPr/>
      <dgm:t>
        <a:bodyPr/>
        <a:lstStyle/>
        <a:p>
          <a:endParaRPr lang="ru-RU"/>
        </a:p>
      </dgm:t>
    </dgm:pt>
    <dgm:pt modelId="{0F8CACC0-5A06-804D-98C6-D5F3AB350ACA}" type="sibTrans" cxnId="{CA55EA66-4DB4-F84E-8024-6EF2B4343B83}">
      <dgm:prSet/>
      <dgm:spPr/>
      <dgm:t>
        <a:bodyPr/>
        <a:lstStyle/>
        <a:p>
          <a:endParaRPr lang="ru-RU"/>
        </a:p>
      </dgm:t>
    </dgm:pt>
    <dgm:pt modelId="{C51903AD-D32A-2C41-A962-7116666D0D70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Аналог тектонических землетрясений по форме волны, но локальны и с малой магнитудой (обычно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&lt; 3)</a:t>
          </a:r>
        </a:p>
      </dgm:t>
    </dgm:pt>
    <dgm:pt modelId="{3A31357E-83D3-6C4B-AD7E-3C4F1608EF23}" type="parTrans" cxnId="{F7918721-65AC-134F-A983-27A441166902}">
      <dgm:prSet/>
      <dgm:spPr/>
      <dgm:t>
        <a:bodyPr/>
        <a:lstStyle/>
        <a:p>
          <a:endParaRPr lang="ru-RU"/>
        </a:p>
      </dgm:t>
    </dgm:pt>
    <dgm:pt modelId="{11B0B905-16C4-4547-9DC8-F14AEC7A05CF}" type="sibTrans" cxnId="{F7918721-65AC-134F-A983-27A441166902}">
      <dgm:prSet/>
      <dgm:spPr/>
      <dgm:t>
        <a:bodyPr/>
        <a:lstStyle/>
        <a:p>
          <a:endParaRPr lang="ru-RU"/>
        </a:p>
      </dgm:t>
    </dgm:pt>
    <dgm:pt modelId="{EC450090-6465-4945-B1A7-21D540B4E99A}">
      <dgm:prSet/>
      <dgm:spPr/>
      <dgm:t>
        <a:bodyPr/>
        <a:lstStyle/>
        <a:p>
          <a:endParaRPr lang="ru-RU" sz="1800" dirty="0">
            <a:latin typeface="Aptos" panose="020B0004020202020204" pitchFamily="34" charset="0"/>
          </a:endParaRPr>
        </a:p>
      </dgm:t>
    </dgm:pt>
    <dgm:pt modelId="{4245DC98-00E0-394B-8628-F067170E0D72}" type="parTrans" cxnId="{4335C951-4841-2041-8678-42D7AE0CDDEF}">
      <dgm:prSet/>
      <dgm:spPr/>
      <dgm:t>
        <a:bodyPr/>
        <a:lstStyle/>
        <a:p>
          <a:endParaRPr lang="ru-RU"/>
        </a:p>
      </dgm:t>
    </dgm:pt>
    <dgm:pt modelId="{285AB1F9-005B-924C-9786-9B2A4B369793}" type="sibTrans" cxnId="{4335C951-4841-2041-8678-42D7AE0CDDEF}">
      <dgm:prSet/>
      <dgm:spPr/>
      <dgm:t>
        <a:bodyPr/>
        <a:lstStyle/>
        <a:p>
          <a:endParaRPr lang="ru-RU"/>
        </a:p>
      </dgm:t>
    </dgm:pt>
    <dgm:pt modelId="{6CB5EB89-26E5-B543-BD62-C3A729A61062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Очаг: 0–5 км, часто под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кратеромМеханизм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: движение магмы и флюидов по каналам, их пульсации и резонанс</a:t>
          </a:r>
        </a:p>
      </dgm:t>
    </dgm:pt>
    <dgm:pt modelId="{05B733D1-C789-9F42-B86B-E104413ABA94}" type="parTrans" cxnId="{EFD25C26-A4CF-F348-8BD5-6E63FF32C766}">
      <dgm:prSet/>
      <dgm:spPr/>
      <dgm:t>
        <a:bodyPr/>
        <a:lstStyle/>
        <a:p>
          <a:endParaRPr lang="ru-RU"/>
        </a:p>
      </dgm:t>
    </dgm:pt>
    <dgm:pt modelId="{7A7375E7-71C2-1245-92A0-E82FE46EEF35}" type="sibTrans" cxnId="{EFD25C26-A4CF-F348-8BD5-6E63FF32C766}">
      <dgm:prSet/>
      <dgm:spPr/>
      <dgm:t>
        <a:bodyPr/>
        <a:lstStyle/>
        <a:p>
          <a:endParaRPr lang="ru-RU"/>
        </a:p>
      </dgm:t>
    </dgm:pt>
    <dgm:pt modelId="{0C276692-004C-3C46-91DD-A4131EFC2B21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Отличаются отсутствием чётких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- и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- фаз, волна как «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гул»Интерпретация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: магма под давлением продвигается по уже существующим каналам</a:t>
          </a:r>
        </a:p>
      </dgm:t>
    </dgm:pt>
    <dgm:pt modelId="{3B267E82-88FD-794A-8176-52F322651463}" type="parTrans" cxnId="{6EC009A1-07D0-1949-951A-D8DB6E645957}">
      <dgm:prSet/>
      <dgm:spPr/>
      <dgm:t>
        <a:bodyPr/>
        <a:lstStyle/>
        <a:p>
          <a:endParaRPr lang="ru-RU"/>
        </a:p>
      </dgm:t>
    </dgm:pt>
    <dgm:pt modelId="{86404F3F-809A-994F-ABDA-937AB0DA5F75}" type="sibTrans" cxnId="{6EC009A1-07D0-1949-951A-D8DB6E645957}">
      <dgm:prSet/>
      <dgm:spPr/>
      <dgm:t>
        <a:bodyPr/>
        <a:lstStyle/>
        <a:p>
          <a:endParaRPr lang="ru-RU"/>
        </a:p>
      </dgm:t>
    </dgm:pt>
    <dgm:pt modelId="{D733A452-8F76-E344-A955-EB83166F067B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Механизм: разрушение пород при одновременном присутствии флюидов</a:t>
          </a:r>
        </a:p>
      </dgm:t>
    </dgm:pt>
    <dgm:pt modelId="{1132EA72-57F9-2D41-B8A6-825208312FC1}" type="parTrans" cxnId="{82ABED73-1AE7-F54B-AB07-6FCCE1772279}">
      <dgm:prSet/>
      <dgm:spPr/>
      <dgm:t>
        <a:bodyPr/>
        <a:lstStyle/>
        <a:p>
          <a:endParaRPr lang="ru-RU"/>
        </a:p>
      </dgm:t>
    </dgm:pt>
    <dgm:pt modelId="{4F663AA6-842D-124C-96C2-B3630E1477D7}" type="sibTrans" cxnId="{82ABED73-1AE7-F54B-AB07-6FCCE1772279}">
      <dgm:prSet/>
      <dgm:spPr/>
      <dgm:t>
        <a:bodyPr/>
        <a:lstStyle/>
        <a:p>
          <a:endParaRPr lang="ru-RU"/>
        </a:p>
      </dgm:t>
    </dgm:pt>
    <dgm:pt modelId="{42E3BC62-721E-5A47-87D6-1056172E77B0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Возникают при росте давления в трещинах, частичном их заполнении 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магмойЧасто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наблюдаются за 1–3 дня до извержений</a:t>
          </a:r>
        </a:p>
      </dgm:t>
    </dgm:pt>
    <dgm:pt modelId="{1EDA3B40-74E6-4B41-98C0-FDA87F086ACC}" type="parTrans" cxnId="{6720CDE8-26FB-AC46-995A-85057B74C667}">
      <dgm:prSet/>
      <dgm:spPr/>
      <dgm:t>
        <a:bodyPr/>
        <a:lstStyle/>
        <a:p>
          <a:endParaRPr lang="ru-RU"/>
        </a:p>
      </dgm:t>
    </dgm:pt>
    <dgm:pt modelId="{5E77B500-B18C-6C48-AA8D-6FB8B7E2AC62}" type="sibTrans" cxnId="{6720CDE8-26FB-AC46-995A-85057B74C667}">
      <dgm:prSet/>
      <dgm:spPr/>
      <dgm:t>
        <a:bodyPr/>
        <a:lstStyle/>
        <a:p>
          <a:endParaRPr lang="ru-RU"/>
        </a:p>
      </dgm:t>
    </dgm:pt>
    <dgm:pt modelId="{3B1AC38E-D86C-3C4A-BC6F-70005B35C00B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Указывают на активную интрузию магмы</a:t>
          </a:r>
        </a:p>
      </dgm:t>
    </dgm:pt>
    <dgm:pt modelId="{037CDC26-9625-AF4B-8F98-0526687FBB6A}" type="parTrans" cxnId="{39837F9B-52CF-744D-A463-36CAE5867D30}">
      <dgm:prSet/>
      <dgm:spPr/>
      <dgm:t>
        <a:bodyPr/>
        <a:lstStyle/>
        <a:p>
          <a:endParaRPr lang="ru-RU"/>
        </a:p>
      </dgm:t>
    </dgm:pt>
    <dgm:pt modelId="{4F637B29-B802-BE40-B10F-4D4A7943896F}" type="sibTrans" cxnId="{39837F9B-52CF-744D-A463-36CAE5867D30}">
      <dgm:prSet/>
      <dgm:spPr/>
      <dgm:t>
        <a:bodyPr/>
        <a:lstStyle/>
        <a:p>
          <a:endParaRPr lang="ru-RU"/>
        </a:p>
      </dgm:t>
    </dgm:pt>
    <dgm:pt modelId="{E2469344-F68A-A141-8547-924E48052C0E}" type="pres">
      <dgm:prSet presAssocID="{C2A6E0D6-2EA0-6647-85CA-5D220C4C3FEB}" presName="Name0" presStyleCnt="0">
        <dgm:presLayoutVars>
          <dgm:dir/>
          <dgm:animLvl val="lvl"/>
          <dgm:resizeHandles val="exact"/>
        </dgm:presLayoutVars>
      </dgm:prSet>
      <dgm:spPr/>
    </dgm:pt>
    <dgm:pt modelId="{FBEBF474-D61B-3E41-B3C9-3F5E54270176}" type="pres">
      <dgm:prSet presAssocID="{4B69B970-2B98-D243-89EF-FC44300F43DA}" presName="composite" presStyleCnt="0"/>
      <dgm:spPr/>
    </dgm:pt>
    <dgm:pt modelId="{5CE2A210-EFB3-874F-A8DE-A51F2D6F7A65}" type="pres">
      <dgm:prSet presAssocID="{4B69B970-2B98-D243-89EF-FC44300F43D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E123D6F-E0DF-F14E-A1F6-F95A9E541E8B}" type="pres">
      <dgm:prSet presAssocID="{4B69B970-2B98-D243-89EF-FC44300F43DA}" presName="desTx" presStyleLbl="alignAccFollowNode1" presStyleIdx="0" presStyleCnt="3">
        <dgm:presLayoutVars>
          <dgm:bulletEnabled val="1"/>
        </dgm:presLayoutVars>
      </dgm:prSet>
      <dgm:spPr/>
    </dgm:pt>
    <dgm:pt modelId="{5A4AE805-7F19-594A-B901-B1755549EAAB}" type="pres">
      <dgm:prSet presAssocID="{07607D4D-6A44-C748-94F1-A16427436B97}" presName="space" presStyleCnt="0"/>
      <dgm:spPr/>
    </dgm:pt>
    <dgm:pt modelId="{62553BF3-9EF2-6B40-87C2-EAD5712DBB48}" type="pres">
      <dgm:prSet presAssocID="{9F093057-17DD-1F49-B5B3-EA112CF6A106}" presName="composite" presStyleCnt="0"/>
      <dgm:spPr/>
    </dgm:pt>
    <dgm:pt modelId="{CC167B4D-2AF7-A644-8CFB-72C7164233DE}" type="pres">
      <dgm:prSet presAssocID="{9F093057-17DD-1F49-B5B3-EA112CF6A10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8499AFF-894A-FC40-9146-3AA5626D00DD}" type="pres">
      <dgm:prSet presAssocID="{9F093057-17DD-1F49-B5B3-EA112CF6A106}" presName="desTx" presStyleLbl="alignAccFollowNode1" presStyleIdx="1" presStyleCnt="3">
        <dgm:presLayoutVars>
          <dgm:bulletEnabled val="1"/>
        </dgm:presLayoutVars>
      </dgm:prSet>
      <dgm:spPr/>
    </dgm:pt>
    <dgm:pt modelId="{060E477B-02FC-5543-A503-251B9004A791}" type="pres">
      <dgm:prSet presAssocID="{9AFB4491-895E-BA4E-A0F9-2C1F00703538}" presName="space" presStyleCnt="0"/>
      <dgm:spPr/>
    </dgm:pt>
    <dgm:pt modelId="{027CC14D-C9F4-614E-A9FA-E93EA340041B}" type="pres">
      <dgm:prSet presAssocID="{D5144C92-CB7B-E14E-AC23-B43C1E5DC935}" presName="composite" presStyleCnt="0"/>
      <dgm:spPr/>
    </dgm:pt>
    <dgm:pt modelId="{F7053885-8A1D-9E4A-A93D-5A8D47B0ABD8}" type="pres">
      <dgm:prSet presAssocID="{D5144C92-CB7B-E14E-AC23-B43C1E5DC93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E3290D0-4C5F-144A-ABE1-907F122B5967}" type="pres">
      <dgm:prSet presAssocID="{D5144C92-CB7B-E14E-AC23-B43C1E5DC93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80DEC10D-4AF3-CB44-8DDE-2877153578A2}" srcId="{9F093057-17DD-1F49-B5B3-EA112CF6A106}" destId="{AEF4BC90-312B-CF42-BD8B-C2713FB1D208}" srcOrd="0" destOrd="0" parTransId="{15EEAEC4-119F-884E-874C-A068C58ED781}" sibTransId="{622C5E8B-56B3-674A-8EB1-38D0632979B6}"/>
    <dgm:cxn modelId="{2ADB751B-E9FB-A047-9DE0-1B92A0AE2E57}" type="presOf" srcId="{C530B230-25DB-4E45-BB77-F96554A67F6E}" destId="{2E3290D0-4C5F-144A-ABE1-907F122B5967}" srcOrd="0" destOrd="0" presId="urn:microsoft.com/office/officeart/2005/8/layout/hList1"/>
    <dgm:cxn modelId="{F7918721-65AC-134F-A983-27A441166902}" srcId="{4B69B970-2B98-D243-89EF-FC44300F43DA}" destId="{C51903AD-D32A-2C41-A962-7116666D0D70}" srcOrd="4" destOrd="0" parTransId="{3A31357E-83D3-6C4B-AD7E-3C4F1608EF23}" sibTransId="{11B0B905-16C4-4547-9DC8-F14AEC7A05CF}"/>
    <dgm:cxn modelId="{EFD25C26-A4CF-F348-8BD5-6E63FF32C766}" srcId="{9F093057-17DD-1F49-B5B3-EA112CF6A106}" destId="{6CB5EB89-26E5-B543-BD62-C3A729A61062}" srcOrd="1" destOrd="0" parTransId="{05B733D1-C789-9F42-B86B-E104413ABA94}" sibTransId="{7A7375E7-71C2-1245-92A0-E82FE46EEF35}"/>
    <dgm:cxn modelId="{F4BD582A-911E-6340-9F8F-8040661F9AE0}" srcId="{D5144C92-CB7B-E14E-AC23-B43C1E5DC935}" destId="{C530B230-25DB-4E45-BB77-F96554A67F6E}" srcOrd="0" destOrd="0" parTransId="{B7A660B6-482F-634D-A696-91EDC2A4D273}" sibTransId="{4C841042-D10B-6543-9793-E99CB7A3936B}"/>
    <dgm:cxn modelId="{D6CAC82E-195D-A743-BF66-1AA3DD184EB5}" type="presOf" srcId="{6CB5EB89-26E5-B543-BD62-C3A729A61062}" destId="{28499AFF-894A-FC40-9146-3AA5626D00DD}" srcOrd="0" destOrd="1" presId="urn:microsoft.com/office/officeart/2005/8/layout/hList1"/>
    <dgm:cxn modelId="{8F07CE33-0F9B-9F4B-BE76-289003CE1DC3}" srcId="{C2A6E0D6-2EA0-6647-85CA-5D220C4C3FEB}" destId="{D5144C92-CB7B-E14E-AC23-B43C1E5DC935}" srcOrd="2" destOrd="0" parTransId="{AF0F0DB1-9414-AE4C-AF06-448A4772DDA8}" sibTransId="{34AFE33A-1D6D-274C-998B-BD38D58FDF1F}"/>
    <dgm:cxn modelId="{EEA7605D-9F74-9646-B355-5697BC748860}" type="presOf" srcId="{9F093057-17DD-1F49-B5B3-EA112CF6A106}" destId="{CC167B4D-2AF7-A644-8CFB-72C7164233DE}" srcOrd="0" destOrd="0" presId="urn:microsoft.com/office/officeart/2005/8/layout/hList1"/>
    <dgm:cxn modelId="{F1997C43-4D61-4842-BD9B-8FA1ECB19939}" srcId="{C2A6E0D6-2EA0-6647-85CA-5D220C4C3FEB}" destId="{4B69B970-2B98-D243-89EF-FC44300F43DA}" srcOrd="0" destOrd="0" parTransId="{0C69B191-1F34-6A46-918B-8F8A4E6F7C41}" sibTransId="{07607D4D-6A44-C748-94F1-A16427436B97}"/>
    <dgm:cxn modelId="{CA55EA66-4DB4-F84E-8024-6EF2B4343B83}" srcId="{4B69B970-2B98-D243-89EF-FC44300F43DA}" destId="{D9FA3AAD-726B-1C41-A6F7-387D67D5AB23}" srcOrd="3" destOrd="0" parTransId="{85AA7243-1575-2C42-B900-E6F8C8A9D65F}" sibTransId="{0F8CACC0-5A06-804D-98C6-D5F3AB350ACA}"/>
    <dgm:cxn modelId="{19C73C4B-D225-C84E-BA6A-DE7AFDD5B0B2}" type="presOf" srcId="{D9FA3AAD-726B-1C41-A6F7-387D67D5AB23}" destId="{AE123D6F-E0DF-F14E-A1F6-F95A9E541E8B}" srcOrd="0" destOrd="3" presId="urn:microsoft.com/office/officeart/2005/8/layout/hList1"/>
    <dgm:cxn modelId="{95FBB84F-6D88-DD4B-81F3-DFA11E574BE7}" type="presOf" srcId="{C2A6E0D6-2EA0-6647-85CA-5D220C4C3FEB}" destId="{E2469344-F68A-A141-8547-924E48052C0E}" srcOrd="0" destOrd="0" presId="urn:microsoft.com/office/officeart/2005/8/layout/hList1"/>
    <dgm:cxn modelId="{4335C951-4841-2041-8678-42D7AE0CDDEF}" srcId="{4B69B970-2B98-D243-89EF-FC44300F43DA}" destId="{EC450090-6465-4945-B1A7-21D540B4E99A}" srcOrd="5" destOrd="0" parTransId="{4245DC98-00E0-394B-8628-F067170E0D72}" sibTransId="{285AB1F9-005B-924C-9786-9B2A4B369793}"/>
    <dgm:cxn modelId="{82ABED73-1AE7-F54B-AB07-6FCCE1772279}" srcId="{D5144C92-CB7B-E14E-AC23-B43C1E5DC935}" destId="{D733A452-8F76-E344-A955-EB83166F067B}" srcOrd="1" destOrd="0" parTransId="{1132EA72-57F9-2D41-B8A6-825208312FC1}" sibTransId="{4F663AA6-842D-124C-96C2-B3630E1477D7}"/>
    <dgm:cxn modelId="{7618087D-DADE-484A-8CCB-4DD696C851B7}" type="presOf" srcId="{D5144C92-CB7B-E14E-AC23-B43C1E5DC935}" destId="{F7053885-8A1D-9E4A-A93D-5A8D47B0ABD8}" srcOrd="0" destOrd="0" presId="urn:microsoft.com/office/officeart/2005/8/layout/hList1"/>
    <dgm:cxn modelId="{40700582-ADA3-F548-9601-B6B4D5123059}" type="presOf" srcId="{EC450090-6465-4945-B1A7-21D540B4E99A}" destId="{AE123D6F-E0DF-F14E-A1F6-F95A9E541E8B}" srcOrd="0" destOrd="5" presId="urn:microsoft.com/office/officeart/2005/8/layout/hList1"/>
    <dgm:cxn modelId="{39837F9B-52CF-744D-A463-36CAE5867D30}" srcId="{D5144C92-CB7B-E14E-AC23-B43C1E5DC935}" destId="{3B1AC38E-D86C-3C4A-BC6F-70005B35C00B}" srcOrd="3" destOrd="0" parTransId="{037CDC26-9625-AF4B-8F98-0526687FBB6A}" sibTransId="{4F637B29-B802-BE40-B10F-4D4A7943896F}"/>
    <dgm:cxn modelId="{E1D1A89D-BD64-CA4E-9EC0-1BF76E50F060}" srcId="{4B69B970-2B98-D243-89EF-FC44300F43DA}" destId="{E4CA530A-13E1-6B42-8BFC-D0C7E3D59758}" srcOrd="2" destOrd="0" parTransId="{0116A44D-B6CB-D44B-988F-5A1ADB8FE9F8}" sibTransId="{F5205ADE-74DC-EB4F-8616-034388912141}"/>
    <dgm:cxn modelId="{1F1EF5A0-5DCD-F040-9BEB-5A7BF5C98DFD}" type="presOf" srcId="{42E3BC62-721E-5A47-87D6-1056172E77B0}" destId="{2E3290D0-4C5F-144A-ABE1-907F122B5967}" srcOrd="0" destOrd="2" presId="urn:microsoft.com/office/officeart/2005/8/layout/hList1"/>
    <dgm:cxn modelId="{6EC009A1-07D0-1949-951A-D8DB6E645957}" srcId="{9F093057-17DD-1F49-B5B3-EA112CF6A106}" destId="{0C276692-004C-3C46-91DD-A4131EFC2B21}" srcOrd="2" destOrd="0" parTransId="{3B267E82-88FD-794A-8176-52F322651463}" sibTransId="{86404F3F-809A-994F-ABDA-937AB0DA5F75}"/>
    <dgm:cxn modelId="{168520A3-0146-A847-870D-FD32461640C1}" srcId="{C2A6E0D6-2EA0-6647-85CA-5D220C4C3FEB}" destId="{9F093057-17DD-1F49-B5B3-EA112CF6A106}" srcOrd="1" destOrd="0" parTransId="{39CD626C-FAFC-A64B-B790-355E13D7474F}" sibTransId="{9AFB4491-895E-BA4E-A0F9-2C1F00703538}"/>
    <dgm:cxn modelId="{22132CA8-D625-764F-A643-7C4295386BEF}" type="presOf" srcId="{4074B719-2D2C-9F48-BD89-FFD8CC38159D}" destId="{AE123D6F-E0DF-F14E-A1F6-F95A9E541E8B}" srcOrd="0" destOrd="0" presId="urn:microsoft.com/office/officeart/2005/8/layout/hList1"/>
    <dgm:cxn modelId="{CEB562BE-788B-794A-895F-64A808387840}" type="presOf" srcId="{E4CA530A-13E1-6B42-8BFC-D0C7E3D59758}" destId="{AE123D6F-E0DF-F14E-A1F6-F95A9E541E8B}" srcOrd="0" destOrd="2" presId="urn:microsoft.com/office/officeart/2005/8/layout/hList1"/>
    <dgm:cxn modelId="{10826CC3-653D-024F-AF0F-29048B115D3C}" type="presOf" srcId="{3B1AC38E-D86C-3C4A-BC6F-70005B35C00B}" destId="{2E3290D0-4C5F-144A-ABE1-907F122B5967}" srcOrd="0" destOrd="3" presId="urn:microsoft.com/office/officeart/2005/8/layout/hList1"/>
    <dgm:cxn modelId="{EE57D0C3-D00B-404A-80CE-7ED79FC829DE}" srcId="{4B69B970-2B98-D243-89EF-FC44300F43DA}" destId="{6C3F34A7-A891-DE4B-8049-D1826CF3F2B4}" srcOrd="1" destOrd="0" parTransId="{D810106F-DDA1-9F44-9BA5-FD2D94A8B726}" sibTransId="{0BD3E93D-FB21-AF46-B43B-007F636CB3AB}"/>
    <dgm:cxn modelId="{2114D7C6-5C2C-204E-8AF2-C1A468894A26}" srcId="{4B69B970-2B98-D243-89EF-FC44300F43DA}" destId="{4074B719-2D2C-9F48-BD89-FFD8CC38159D}" srcOrd="0" destOrd="0" parTransId="{38748FE1-9199-CC44-A305-93A6E5383B7A}" sibTransId="{9DE2D4E3-B073-8F41-8F32-D4D2ED38FEAC}"/>
    <dgm:cxn modelId="{6C5655D0-138F-1348-965C-6A9435674445}" type="presOf" srcId="{6C3F34A7-A891-DE4B-8049-D1826CF3F2B4}" destId="{AE123D6F-E0DF-F14E-A1F6-F95A9E541E8B}" srcOrd="0" destOrd="1" presId="urn:microsoft.com/office/officeart/2005/8/layout/hList1"/>
    <dgm:cxn modelId="{60FA8CD4-5BA1-4943-8085-E27C56FC9F9B}" type="presOf" srcId="{C51903AD-D32A-2C41-A962-7116666D0D70}" destId="{AE123D6F-E0DF-F14E-A1F6-F95A9E541E8B}" srcOrd="0" destOrd="4" presId="urn:microsoft.com/office/officeart/2005/8/layout/hList1"/>
    <dgm:cxn modelId="{6720CDE8-26FB-AC46-995A-85057B74C667}" srcId="{D5144C92-CB7B-E14E-AC23-B43C1E5DC935}" destId="{42E3BC62-721E-5A47-87D6-1056172E77B0}" srcOrd="2" destOrd="0" parTransId="{1EDA3B40-74E6-4B41-98C0-FDA87F086ACC}" sibTransId="{5E77B500-B18C-6C48-AA8D-6FB8B7E2AC62}"/>
    <dgm:cxn modelId="{12FF19E9-237E-B740-A834-B500B25C2E7D}" type="presOf" srcId="{AEF4BC90-312B-CF42-BD8B-C2713FB1D208}" destId="{28499AFF-894A-FC40-9146-3AA5626D00DD}" srcOrd="0" destOrd="0" presId="urn:microsoft.com/office/officeart/2005/8/layout/hList1"/>
    <dgm:cxn modelId="{DBA02CF5-8B94-B84E-BE17-320FDD2FE661}" type="presOf" srcId="{0C276692-004C-3C46-91DD-A4131EFC2B21}" destId="{28499AFF-894A-FC40-9146-3AA5626D00DD}" srcOrd="0" destOrd="2" presId="urn:microsoft.com/office/officeart/2005/8/layout/hList1"/>
    <dgm:cxn modelId="{78A151F9-7628-E041-A471-5DC839855E7E}" type="presOf" srcId="{D733A452-8F76-E344-A955-EB83166F067B}" destId="{2E3290D0-4C5F-144A-ABE1-907F122B5967}" srcOrd="0" destOrd="1" presId="urn:microsoft.com/office/officeart/2005/8/layout/hList1"/>
    <dgm:cxn modelId="{2990AFFD-C241-0344-B6FB-F501E6C29257}" type="presOf" srcId="{4B69B970-2B98-D243-89EF-FC44300F43DA}" destId="{5CE2A210-EFB3-874F-A8DE-A51F2D6F7A65}" srcOrd="0" destOrd="0" presId="urn:microsoft.com/office/officeart/2005/8/layout/hList1"/>
    <dgm:cxn modelId="{0C42DB6C-5E73-A44C-A982-A2663069E37F}" type="presParOf" srcId="{E2469344-F68A-A141-8547-924E48052C0E}" destId="{FBEBF474-D61B-3E41-B3C9-3F5E54270176}" srcOrd="0" destOrd="0" presId="urn:microsoft.com/office/officeart/2005/8/layout/hList1"/>
    <dgm:cxn modelId="{24034A7E-EE81-364A-8BCD-2DDC999A5FC6}" type="presParOf" srcId="{FBEBF474-D61B-3E41-B3C9-3F5E54270176}" destId="{5CE2A210-EFB3-874F-A8DE-A51F2D6F7A65}" srcOrd="0" destOrd="0" presId="urn:microsoft.com/office/officeart/2005/8/layout/hList1"/>
    <dgm:cxn modelId="{9D8E2516-FE4F-2748-B985-3EF38CCE5D03}" type="presParOf" srcId="{FBEBF474-D61B-3E41-B3C9-3F5E54270176}" destId="{AE123D6F-E0DF-F14E-A1F6-F95A9E541E8B}" srcOrd="1" destOrd="0" presId="urn:microsoft.com/office/officeart/2005/8/layout/hList1"/>
    <dgm:cxn modelId="{A8A896CF-7809-7A48-988D-765D1A233A43}" type="presParOf" srcId="{E2469344-F68A-A141-8547-924E48052C0E}" destId="{5A4AE805-7F19-594A-B901-B1755549EAAB}" srcOrd="1" destOrd="0" presId="urn:microsoft.com/office/officeart/2005/8/layout/hList1"/>
    <dgm:cxn modelId="{27149678-270F-6E4A-BAB0-EB04A59133BE}" type="presParOf" srcId="{E2469344-F68A-A141-8547-924E48052C0E}" destId="{62553BF3-9EF2-6B40-87C2-EAD5712DBB48}" srcOrd="2" destOrd="0" presId="urn:microsoft.com/office/officeart/2005/8/layout/hList1"/>
    <dgm:cxn modelId="{2DD26673-A932-2542-846D-000EA3E95AB3}" type="presParOf" srcId="{62553BF3-9EF2-6B40-87C2-EAD5712DBB48}" destId="{CC167B4D-2AF7-A644-8CFB-72C7164233DE}" srcOrd="0" destOrd="0" presId="urn:microsoft.com/office/officeart/2005/8/layout/hList1"/>
    <dgm:cxn modelId="{52446A5F-C333-8947-8493-DEA37B6FD341}" type="presParOf" srcId="{62553BF3-9EF2-6B40-87C2-EAD5712DBB48}" destId="{28499AFF-894A-FC40-9146-3AA5626D00DD}" srcOrd="1" destOrd="0" presId="urn:microsoft.com/office/officeart/2005/8/layout/hList1"/>
    <dgm:cxn modelId="{68BB91F8-9BBB-5D43-AA92-92CC9CC9BFA6}" type="presParOf" srcId="{E2469344-F68A-A141-8547-924E48052C0E}" destId="{060E477B-02FC-5543-A503-251B9004A791}" srcOrd="3" destOrd="0" presId="urn:microsoft.com/office/officeart/2005/8/layout/hList1"/>
    <dgm:cxn modelId="{1C32C771-A14F-3A48-8FEE-61AE22077EDC}" type="presParOf" srcId="{E2469344-F68A-A141-8547-924E48052C0E}" destId="{027CC14D-C9F4-614E-A9FA-E93EA340041B}" srcOrd="4" destOrd="0" presId="urn:microsoft.com/office/officeart/2005/8/layout/hList1"/>
    <dgm:cxn modelId="{F1C1BA1F-6DFE-FB47-8F91-69C14098FCA4}" type="presParOf" srcId="{027CC14D-C9F4-614E-A9FA-E93EA340041B}" destId="{F7053885-8A1D-9E4A-A93D-5A8D47B0ABD8}" srcOrd="0" destOrd="0" presId="urn:microsoft.com/office/officeart/2005/8/layout/hList1"/>
    <dgm:cxn modelId="{09A1E450-A820-6A4A-9132-8E16FBEE507F}" type="presParOf" srcId="{027CC14D-C9F4-614E-A9FA-E93EA340041B}" destId="{2E3290D0-4C5F-144A-ABE1-907F122B596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B1DC69-D8A8-154F-B366-DD1B64B6158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E9167B-3754-5E47-8885-CA05BF74834B}">
      <dgm:prSet phldrT="[Текст]"/>
      <dgm:spPr/>
      <dgm:t>
        <a:bodyPr/>
        <a:lstStyle/>
        <a:p>
          <a:pPr>
            <a:buClrTx/>
            <a:buSzTx/>
            <a:buFontTx/>
            <a:buNone/>
          </a:pPr>
          <a:r>
            <a:rPr lang="ru-RU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Harmonic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tremor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 — гармонический тремор</a:t>
          </a:r>
          <a:endParaRPr lang="ru-RU" dirty="0"/>
        </a:p>
      </dgm:t>
    </dgm:pt>
    <dgm:pt modelId="{ACCFEFE9-12FB-5044-9FAF-364BD69EF39A}" type="parTrans" cxnId="{6F8A802F-9B50-CD43-9BFB-EA85D2FB936B}">
      <dgm:prSet/>
      <dgm:spPr/>
      <dgm:t>
        <a:bodyPr/>
        <a:lstStyle/>
        <a:p>
          <a:endParaRPr lang="ru-RU"/>
        </a:p>
      </dgm:t>
    </dgm:pt>
    <dgm:pt modelId="{E7AE9984-9BD4-B748-B834-639AB98C9EBD}" type="sibTrans" cxnId="{6F8A802F-9B50-CD43-9BFB-EA85D2FB936B}">
      <dgm:prSet/>
      <dgm:spPr/>
      <dgm:t>
        <a:bodyPr/>
        <a:lstStyle/>
        <a:p>
          <a:endParaRPr lang="ru-RU"/>
        </a:p>
      </dgm:t>
    </dgm:pt>
    <dgm:pt modelId="{2E3B4C16-7ADA-514A-B467-C58131BBB107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Непрерывные, монотонные вибрации с устойчивой частотой (1–3 Гц)</a:t>
          </a:r>
          <a:endParaRPr lang="ru-RU" dirty="0"/>
        </a:p>
      </dgm:t>
    </dgm:pt>
    <dgm:pt modelId="{C2FCC242-410A-0646-9195-EC8007D3D736}" type="parTrans" cxnId="{745ED8C0-2275-EB47-9B79-1FB16BE18DC5}">
      <dgm:prSet/>
      <dgm:spPr/>
      <dgm:t>
        <a:bodyPr/>
        <a:lstStyle/>
        <a:p>
          <a:endParaRPr lang="ru-RU"/>
        </a:p>
      </dgm:t>
    </dgm:pt>
    <dgm:pt modelId="{C4F40213-BA60-8940-A51B-F75D7E5E6E79}" type="sibTrans" cxnId="{745ED8C0-2275-EB47-9B79-1FB16BE18DC5}">
      <dgm:prSet/>
      <dgm:spPr/>
      <dgm:t>
        <a:bodyPr/>
        <a:lstStyle/>
        <a:p>
          <a:endParaRPr lang="ru-RU"/>
        </a:p>
      </dgm:t>
    </dgm:pt>
    <dgm:pt modelId="{1A261BEF-10D0-164C-AC99-01F2B99C1B28}">
      <dgm:prSet phldrT="[Текст]"/>
      <dgm:spPr/>
      <dgm:t>
        <a:bodyPr/>
        <a:lstStyle/>
        <a:p>
          <a:pPr>
            <a:buClrTx/>
            <a:buSzTx/>
            <a:buFontTx/>
            <a:buNone/>
          </a:pP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DLP (Deep Long-</a:t>
          </a:r>
          <a:r>
            <a:rPr lang="ru-RU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Period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) — глубинные </a:t>
          </a:r>
          <a:r>
            <a:rPr lang="ru-RU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длиннопериодные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 события</a:t>
          </a:r>
          <a:endParaRPr lang="ru-RU" dirty="0"/>
        </a:p>
      </dgm:t>
    </dgm:pt>
    <dgm:pt modelId="{B8BAFE07-39F9-3549-8209-3286B9489E8B}" type="parTrans" cxnId="{0BC2B415-A571-0A4D-9C7A-A339D94757AC}">
      <dgm:prSet/>
      <dgm:spPr/>
      <dgm:t>
        <a:bodyPr/>
        <a:lstStyle/>
        <a:p>
          <a:endParaRPr lang="ru-RU"/>
        </a:p>
      </dgm:t>
    </dgm:pt>
    <dgm:pt modelId="{9D1A73D3-7FAE-7D4B-BBB6-E00E5D01F045}" type="sibTrans" cxnId="{0BC2B415-A571-0A4D-9C7A-A339D94757AC}">
      <dgm:prSet/>
      <dgm:spPr/>
      <dgm:t>
        <a:bodyPr/>
        <a:lstStyle/>
        <a:p>
          <a:endParaRPr lang="ru-RU"/>
        </a:p>
      </dgm:t>
    </dgm:pt>
    <dgm:pt modelId="{FD52B007-AACC-E845-8943-497C5DA93B87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Частота: 0.2–1 Гц, длительность до 20–30 с</a:t>
          </a:r>
          <a:endParaRPr lang="ru-RU" dirty="0"/>
        </a:p>
      </dgm:t>
    </dgm:pt>
    <dgm:pt modelId="{E01AB39D-3FC8-D940-B737-E3D24B33E006}" type="parTrans" cxnId="{8538DDB0-7ABA-744E-8686-614D62D359B5}">
      <dgm:prSet/>
      <dgm:spPr/>
      <dgm:t>
        <a:bodyPr/>
        <a:lstStyle/>
        <a:p>
          <a:endParaRPr lang="ru-RU"/>
        </a:p>
      </dgm:t>
    </dgm:pt>
    <dgm:pt modelId="{19B7D9FA-78F9-9449-A6CD-50F026AB928B}" type="sibTrans" cxnId="{8538DDB0-7ABA-744E-8686-614D62D359B5}">
      <dgm:prSet/>
      <dgm:spPr/>
      <dgm:t>
        <a:bodyPr/>
        <a:lstStyle/>
        <a:p>
          <a:endParaRPr lang="ru-RU"/>
        </a:p>
      </dgm:t>
    </dgm:pt>
    <dgm:pt modelId="{AFCF3557-8EF3-C240-8EC6-EB3123A24093}">
      <dgm:prSet/>
      <dgm:spPr/>
      <dgm:t>
        <a:bodyPr/>
        <a:lstStyle/>
        <a:p>
          <a:r>
            <a:rPr lang="ru-RU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Explosion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earthquakes</a:t>
          </a:r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 — взрывные толчки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85D21D-1D4D-B54D-8552-B1F05479C670}" type="parTrans" cxnId="{4B9EE5F9-FC73-2E4C-B864-B3E865BF0875}">
      <dgm:prSet/>
      <dgm:spPr/>
      <dgm:t>
        <a:bodyPr/>
        <a:lstStyle/>
        <a:p>
          <a:endParaRPr lang="ru-RU"/>
        </a:p>
      </dgm:t>
    </dgm:pt>
    <dgm:pt modelId="{A6BF3251-8049-AF41-8AFE-0B36196422E7}" type="sibTrans" cxnId="{4B9EE5F9-FC73-2E4C-B864-B3E865BF0875}">
      <dgm:prSet/>
      <dgm:spPr/>
      <dgm:t>
        <a:bodyPr/>
        <a:lstStyle/>
        <a:p>
          <a:endParaRPr lang="ru-RU"/>
        </a:p>
      </dgm:t>
    </dgm:pt>
    <dgm:pt modelId="{81AC1841-1DCD-EA45-A70D-9E76EDFC8499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Длительность: минуты, часы и даже сутки</a:t>
          </a:r>
        </a:p>
      </dgm:t>
    </dgm:pt>
    <dgm:pt modelId="{1B872FC3-C009-BF49-9503-CEE7F8CE2590}" type="parTrans" cxnId="{73BCEAFD-E797-8E42-9892-D2BF6F9D6A5B}">
      <dgm:prSet/>
      <dgm:spPr/>
      <dgm:t>
        <a:bodyPr/>
        <a:lstStyle/>
        <a:p>
          <a:endParaRPr lang="ru-RU"/>
        </a:p>
      </dgm:t>
    </dgm:pt>
    <dgm:pt modelId="{976D7A84-C0A3-4348-A991-3E643461CD82}" type="sibTrans" cxnId="{73BCEAFD-E797-8E42-9892-D2BF6F9D6A5B}">
      <dgm:prSet/>
      <dgm:spPr/>
      <dgm:t>
        <a:bodyPr/>
        <a:lstStyle/>
        <a:p>
          <a:endParaRPr lang="ru-RU"/>
        </a:p>
      </dgm:t>
    </dgm:pt>
    <dgm:pt modelId="{EDAE770F-48BF-3541-85DB-A7EAD8C48790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Источник: постоянный поток магмы и газов через каналы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EBDD32-5A95-3045-9F85-E5DE42CD930F}" type="parTrans" cxnId="{8BA3645B-381A-B745-8AEF-BA01CF804FEA}">
      <dgm:prSet/>
      <dgm:spPr/>
      <dgm:t>
        <a:bodyPr/>
        <a:lstStyle/>
        <a:p>
          <a:endParaRPr lang="ru-RU"/>
        </a:p>
      </dgm:t>
    </dgm:pt>
    <dgm:pt modelId="{88DC254F-383A-E74F-B2B5-79A07931E3E2}" type="sibTrans" cxnId="{8BA3645B-381A-B745-8AEF-BA01CF804FEA}">
      <dgm:prSet/>
      <dgm:spPr/>
      <dgm:t>
        <a:bodyPr/>
        <a:lstStyle/>
        <a:p>
          <a:endParaRPr lang="ru-RU"/>
        </a:p>
      </dgm:t>
    </dgm:pt>
    <dgm:pt modelId="{6CF09F89-65D2-D349-AE58-C12F6C958D89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Обычно возникает непосредственно перед или во время извержения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01BE9F-7F8F-1A42-9399-30C0CBE4C88C}" type="parTrans" cxnId="{6D685C83-99E4-2C47-8A90-89A7914CEEE4}">
      <dgm:prSet/>
      <dgm:spPr/>
      <dgm:t>
        <a:bodyPr/>
        <a:lstStyle/>
        <a:p>
          <a:endParaRPr lang="ru-RU"/>
        </a:p>
      </dgm:t>
    </dgm:pt>
    <dgm:pt modelId="{F8ECA67F-4FD9-624F-84CC-C230F35F7887}" type="sibTrans" cxnId="{6D685C83-99E4-2C47-8A90-89A7914CEEE4}">
      <dgm:prSet/>
      <dgm:spPr/>
      <dgm:t>
        <a:bodyPr/>
        <a:lstStyle/>
        <a:p>
          <a:endParaRPr lang="ru-RU"/>
        </a:p>
      </dgm:t>
    </dgm:pt>
    <dgm:pt modelId="{123F92D9-1308-E94E-890B-3F682B7DA65A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На сейсмограммах — «шум мотора» Один из главных признаков скорого извержения </a:t>
          </a:r>
        </a:p>
      </dgm:t>
    </dgm:pt>
    <dgm:pt modelId="{899101CE-876A-FC42-9CB4-7029255648D2}" type="parTrans" cxnId="{B631C71C-213C-FF44-B7E3-C7789F13DF05}">
      <dgm:prSet/>
      <dgm:spPr/>
      <dgm:t>
        <a:bodyPr/>
        <a:lstStyle/>
        <a:p>
          <a:endParaRPr lang="ru-RU"/>
        </a:p>
      </dgm:t>
    </dgm:pt>
    <dgm:pt modelId="{0284AA2B-8425-274C-8CEE-5ECF43C727AB}" type="sibTrans" cxnId="{B631C71C-213C-FF44-B7E3-C7789F13DF05}">
      <dgm:prSet/>
      <dgm:spPr/>
      <dgm:t>
        <a:bodyPr/>
        <a:lstStyle/>
        <a:p>
          <a:endParaRPr lang="ru-RU"/>
        </a:p>
      </dgm:t>
    </dgm:pt>
    <dgm:pt modelId="{58BFE3DD-03D7-DE44-9429-E8DBB3F9D33C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Кратковременные (до 1 с) сигналы, высокочастотные</a:t>
          </a:r>
          <a:endParaRPr lang="ru-RU"/>
        </a:p>
      </dgm:t>
    </dgm:pt>
    <dgm:pt modelId="{35DC5DE9-7A8A-E145-A079-4FF4BD3126A2}" type="parTrans" cxnId="{CB681AA0-EEE8-0A47-86D6-61E611AD4DCB}">
      <dgm:prSet/>
      <dgm:spPr/>
      <dgm:t>
        <a:bodyPr/>
        <a:lstStyle/>
        <a:p>
          <a:endParaRPr lang="ru-RU"/>
        </a:p>
      </dgm:t>
    </dgm:pt>
    <dgm:pt modelId="{DEA03767-5F4C-894C-A46C-DCAC4606A969}" type="sibTrans" cxnId="{CB681AA0-EEE8-0A47-86D6-61E611AD4DCB}">
      <dgm:prSet/>
      <dgm:spPr/>
      <dgm:t>
        <a:bodyPr/>
        <a:lstStyle/>
        <a:p>
          <a:endParaRPr lang="ru-RU"/>
        </a:p>
      </dgm:t>
    </dgm:pt>
    <dgm:pt modelId="{A9B38701-60B3-FE47-BCC4-4D479CBCB25B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Происходят при взрывном выбросе газов, пепла и лавовых фрагментов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7059F1-D395-934D-817F-A9FD3293B558}" type="parTrans" cxnId="{3DFC824A-B1F2-C646-8B8A-22AA2FCBFF7C}">
      <dgm:prSet/>
      <dgm:spPr/>
      <dgm:t>
        <a:bodyPr/>
        <a:lstStyle/>
        <a:p>
          <a:endParaRPr lang="ru-RU"/>
        </a:p>
      </dgm:t>
    </dgm:pt>
    <dgm:pt modelId="{F2384601-C44B-D241-AD7A-CFAA940E49F9}" type="sibTrans" cxnId="{3DFC824A-B1F2-C646-8B8A-22AA2FCBFF7C}">
      <dgm:prSet/>
      <dgm:spPr/>
      <dgm:t>
        <a:bodyPr/>
        <a:lstStyle/>
        <a:p>
          <a:endParaRPr lang="ru-RU"/>
        </a:p>
      </dgm:t>
    </dgm:pt>
    <dgm:pt modelId="{6DD935BE-2FD3-3F4D-A847-3662C7D1B60B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Могут сопровождаться акустическими (инфразвуковыми) волнами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99170E-6041-5647-AF39-FF2E24C1D7D1}" type="parTrans" cxnId="{0C088C72-0ABC-854C-9981-725AA37051EA}">
      <dgm:prSet/>
      <dgm:spPr/>
      <dgm:t>
        <a:bodyPr/>
        <a:lstStyle/>
        <a:p>
          <a:endParaRPr lang="ru-RU"/>
        </a:p>
      </dgm:t>
    </dgm:pt>
    <dgm:pt modelId="{41FC959E-0C0E-894F-8590-E98896FBF51F}" type="sibTrans" cxnId="{0C088C72-0ABC-854C-9981-725AA37051EA}">
      <dgm:prSet/>
      <dgm:spPr/>
      <dgm:t>
        <a:bodyPr/>
        <a:lstStyle/>
        <a:p>
          <a:endParaRPr lang="ru-RU"/>
        </a:p>
      </dgm:t>
    </dgm:pt>
    <dgm:pt modelId="{BFF66B0B-0944-404F-823D-F1D54AACFED9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Часто регистрируются во время пульсирующих извержений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F462A8-C7F6-C646-9588-428F007A7361}" type="parTrans" cxnId="{21DDB533-173B-DC4F-8726-CC72BCFF71C5}">
      <dgm:prSet/>
      <dgm:spPr/>
      <dgm:t>
        <a:bodyPr/>
        <a:lstStyle/>
        <a:p>
          <a:endParaRPr lang="ru-RU"/>
        </a:p>
      </dgm:t>
    </dgm:pt>
    <dgm:pt modelId="{0665489E-853B-4B45-83F1-86029726B83E}" type="sibTrans" cxnId="{21DDB533-173B-DC4F-8726-CC72BCFF71C5}">
      <dgm:prSet/>
      <dgm:spPr/>
      <dgm:t>
        <a:bodyPr/>
        <a:lstStyle/>
        <a:p>
          <a:endParaRPr lang="ru-RU"/>
        </a:p>
      </dgm:t>
    </dgm:pt>
    <dgm:pt modelId="{D2625FC4-497C-5643-B55A-0192E362E3D3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Свидетельствуют о резком разгерметизировании газового давления в кратере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82DBD9-552D-5740-A3D9-953DCFA8D5A5}" type="parTrans" cxnId="{A3EE3400-0DFF-FC45-8D70-22B249C01491}">
      <dgm:prSet/>
      <dgm:spPr/>
      <dgm:t>
        <a:bodyPr/>
        <a:lstStyle/>
        <a:p>
          <a:endParaRPr lang="ru-RU"/>
        </a:p>
      </dgm:t>
    </dgm:pt>
    <dgm:pt modelId="{2779E9D2-BC88-7043-B04E-53789EADA83C}" type="sibTrans" cxnId="{A3EE3400-0DFF-FC45-8D70-22B249C01491}">
      <dgm:prSet/>
      <dgm:spPr/>
      <dgm:t>
        <a:bodyPr/>
        <a:lstStyle/>
        <a:p>
          <a:endParaRPr lang="ru-RU"/>
        </a:p>
      </dgm:t>
    </dgm:pt>
    <dgm:pt modelId="{DDE75DCD-D483-BF47-9791-8D71AE636CC2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Очаг: глубокий (20–40 км), у основания магматических систем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8C9E23-A18E-0942-A065-D7F4FD8F2CED}" type="parTrans" cxnId="{D5EA67F8-BDF8-F94D-96E0-CE9BE2D58AE1}">
      <dgm:prSet/>
      <dgm:spPr/>
      <dgm:t>
        <a:bodyPr/>
        <a:lstStyle/>
        <a:p>
          <a:endParaRPr lang="ru-RU"/>
        </a:p>
      </dgm:t>
    </dgm:pt>
    <dgm:pt modelId="{29B16CD6-A1A5-504D-BB33-81727122870B}" type="sibTrans" cxnId="{D5EA67F8-BDF8-F94D-96E0-CE9BE2D58AE1}">
      <dgm:prSet/>
      <dgm:spPr/>
      <dgm:t>
        <a:bodyPr/>
        <a:lstStyle/>
        <a:p>
          <a:endParaRPr lang="ru-RU"/>
        </a:p>
      </dgm:t>
    </dgm:pt>
    <dgm:pt modelId="{F83B8855-C1F1-584D-A9CB-BBA16E6FA2B6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Связаны с подачей магмы из мантии в кору, ростом давления в глубинных резервуарах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94E27-10F1-CE47-A9EF-2FA7DEF2597F}" type="parTrans" cxnId="{CDF3A841-CC56-824D-96A0-BD54C2C0CDB3}">
      <dgm:prSet/>
      <dgm:spPr/>
      <dgm:t>
        <a:bodyPr/>
        <a:lstStyle/>
        <a:p>
          <a:endParaRPr lang="ru-RU"/>
        </a:p>
      </dgm:t>
    </dgm:pt>
    <dgm:pt modelId="{905E7280-5FC6-DB4C-BF66-CF60CCA2ACFA}" type="sibTrans" cxnId="{CDF3A841-CC56-824D-96A0-BD54C2C0CDB3}">
      <dgm:prSet/>
      <dgm:spPr/>
      <dgm:t>
        <a:bodyPr/>
        <a:lstStyle/>
        <a:p>
          <a:endParaRPr lang="ru-RU"/>
        </a:p>
      </dgm:t>
    </dgm:pt>
    <dgm:pt modelId="{F5F5B646-6833-9F4B-B782-83967C146A5E}">
      <dgm:prSet/>
      <dgm:spPr/>
      <dgm:t>
        <a:bodyPr/>
        <a:lstStyle/>
        <a:p>
          <a:r>
            <a:rPr lang="ru-RU">
              <a:latin typeface="Times New Roman" panose="02020603050405020304" pitchFamily="18" charset="0"/>
              <a:cs typeface="Times New Roman" panose="02020603050405020304" pitchFamily="18" charset="0"/>
            </a:rPr>
            <a:t>Очень важны для долгосрочного прогноза: фиксируют подпитку системы магмой задолго до извержения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EED97E-A454-6C40-9206-49F185B22461}" type="parTrans" cxnId="{17F9A2E1-DF60-544D-B36F-8AB69CD6838D}">
      <dgm:prSet/>
      <dgm:spPr/>
      <dgm:t>
        <a:bodyPr/>
        <a:lstStyle/>
        <a:p>
          <a:endParaRPr lang="ru-RU"/>
        </a:p>
      </dgm:t>
    </dgm:pt>
    <dgm:pt modelId="{9F435DEF-2A23-E64A-B946-95A42E554BF8}" type="sibTrans" cxnId="{17F9A2E1-DF60-544D-B36F-8AB69CD6838D}">
      <dgm:prSet/>
      <dgm:spPr/>
      <dgm:t>
        <a:bodyPr/>
        <a:lstStyle/>
        <a:p>
          <a:endParaRPr lang="ru-RU"/>
        </a:p>
      </dgm:t>
    </dgm:pt>
    <dgm:pt modelId="{14A46F3A-C632-5A42-81A1-87D69A156A0B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Часто предшествуют активизации вулканов за недели–месяцы</a:t>
          </a:r>
        </a:p>
      </dgm:t>
    </dgm:pt>
    <dgm:pt modelId="{0FBD859E-7E03-2D4D-A692-62A94371EA1D}" type="parTrans" cxnId="{2CBECC21-6F74-A54F-87EE-8EFE3EC07429}">
      <dgm:prSet/>
      <dgm:spPr/>
      <dgm:t>
        <a:bodyPr/>
        <a:lstStyle/>
        <a:p>
          <a:endParaRPr lang="ru-RU"/>
        </a:p>
      </dgm:t>
    </dgm:pt>
    <dgm:pt modelId="{E95F87A2-2ABC-F343-A2A4-69D19BB95448}" type="sibTrans" cxnId="{2CBECC21-6F74-A54F-87EE-8EFE3EC07429}">
      <dgm:prSet/>
      <dgm:spPr/>
      <dgm:t>
        <a:bodyPr/>
        <a:lstStyle/>
        <a:p>
          <a:endParaRPr lang="ru-RU"/>
        </a:p>
      </dgm:t>
    </dgm:pt>
    <dgm:pt modelId="{0E4F5199-3941-364D-93F4-51A80AA0A0B6}" type="pres">
      <dgm:prSet presAssocID="{C2B1DC69-D8A8-154F-B366-DD1B64B6158E}" presName="Name0" presStyleCnt="0">
        <dgm:presLayoutVars>
          <dgm:dir/>
          <dgm:animLvl val="lvl"/>
          <dgm:resizeHandles val="exact"/>
        </dgm:presLayoutVars>
      </dgm:prSet>
      <dgm:spPr/>
    </dgm:pt>
    <dgm:pt modelId="{9169FCAE-6759-B14F-ADCE-560426B3AEE1}" type="pres">
      <dgm:prSet presAssocID="{F9E9167B-3754-5E47-8885-CA05BF74834B}" presName="composite" presStyleCnt="0"/>
      <dgm:spPr/>
    </dgm:pt>
    <dgm:pt modelId="{5D1FE401-F60D-D049-A9E7-B078C0AB5DB1}" type="pres">
      <dgm:prSet presAssocID="{F9E9167B-3754-5E47-8885-CA05BF74834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4C323F1-5080-5444-8936-8D8F6435CE3A}" type="pres">
      <dgm:prSet presAssocID="{F9E9167B-3754-5E47-8885-CA05BF74834B}" presName="desTx" presStyleLbl="alignAccFollowNode1" presStyleIdx="0" presStyleCnt="3">
        <dgm:presLayoutVars>
          <dgm:bulletEnabled val="1"/>
        </dgm:presLayoutVars>
      </dgm:prSet>
      <dgm:spPr/>
    </dgm:pt>
    <dgm:pt modelId="{D8266C4E-59EA-764D-9EBE-1C810E1805B7}" type="pres">
      <dgm:prSet presAssocID="{E7AE9984-9BD4-B748-B834-639AB98C9EBD}" presName="space" presStyleCnt="0"/>
      <dgm:spPr/>
    </dgm:pt>
    <dgm:pt modelId="{68A76975-7067-4B42-B2DC-20DCEBD07E09}" type="pres">
      <dgm:prSet presAssocID="{AFCF3557-8EF3-C240-8EC6-EB3123A24093}" presName="composite" presStyleCnt="0"/>
      <dgm:spPr/>
    </dgm:pt>
    <dgm:pt modelId="{100B61B9-BE4F-C847-A062-E5D3733781F3}" type="pres">
      <dgm:prSet presAssocID="{AFCF3557-8EF3-C240-8EC6-EB3123A2409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D037E66-510F-2448-ABE6-520FB63118A8}" type="pres">
      <dgm:prSet presAssocID="{AFCF3557-8EF3-C240-8EC6-EB3123A24093}" presName="desTx" presStyleLbl="alignAccFollowNode1" presStyleIdx="1" presStyleCnt="3">
        <dgm:presLayoutVars>
          <dgm:bulletEnabled val="1"/>
        </dgm:presLayoutVars>
      </dgm:prSet>
      <dgm:spPr/>
    </dgm:pt>
    <dgm:pt modelId="{94EA8CDC-C30E-0544-A324-CF85F3997109}" type="pres">
      <dgm:prSet presAssocID="{A6BF3251-8049-AF41-8AFE-0B36196422E7}" presName="space" presStyleCnt="0"/>
      <dgm:spPr/>
    </dgm:pt>
    <dgm:pt modelId="{59927BDF-CA18-694C-9F21-876D93E36D01}" type="pres">
      <dgm:prSet presAssocID="{1A261BEF-10D0-164C-AC99-01F2B99C1B28}" presName="composite" presStyleCnt="0"/>
      <dgm:spPr/>
    </dgm:pt>
    <dgm:pt modelId="{97976A5A-A30C-3243-BC61-FA471AEDABA4}" type="pres">
      <dgm:prSet presAssocID="{1A261BEF-10D0-164C-AC99-01F2B99C1B2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F90F34A-A406-E041-9AC1-4B6B531D5A3D}" type="pres">
      <dgm:prSet presAssocID="{1A261BEF-10D0-164C-AC99-01F2B99C1B2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3EE3400-0DFF-FC45-8D70-22B249C01491}" srcId="{AFCF3557-8EF3-C240-8EC6-EB3123A24093}" destId="{D2625FC4-497C-5643-B55A-0192E362E3D3}" srcOrd="4" destOrd="0" parTransId="{4282DBD9-552D-5740-A3D9-953DCFA8D5A5}" sibTransId="{2779E9D2-BC88-7043-B04E-53789EADA83C}"/>
    <dgm:cxn modelId="{2DDCAB13-A552-6B4C-B116-2605869AA090}" type="presOf" srcId="{D2625FC4-497C-5643-B55A-0192E362E3D3}" destId="{FD037E66-510F-2448-ABE6-520FB63118A8}" srcOrd="0" destOrd="4" presId="urn:microsoft.com/office/officeart/2005/8/layout/hList1"/>
    <dgm:cxn modelId="{0BC2B415-A571-0A4D-9C7A-A339D94757AC}" srcId="{C2B1DC69-D8A8-154F-B366-DD1B64B6158E}" destId="{1A261BEF-10D0-164C-AC99-01F2B99C1B28}" srcOrd="2" destOrd="0" parTransId="{B8BAFE07-39F9-3549-8209-3286B9489E8B}" sibTransId="{9D1A73D3-7FAE-7D4B-BBB6-E00E5D01F045}"/>
    <dgm:cxn modelId="{5756CF18-E5F1-5E4A-A6CB-334A6A0B1F3F}" type="presOf" srcId="{2E3B4C16-7ADA-514A-B467-C58131BBB107}" destId="{D4C323F1-5080-5444-8936-8D8F6435CE3A}" srcOrd="0" destOrd="0" presId="urn:microsoft.com/office/officeart/2005/8/layout/hList1"/>
    <dgm:cxn modelId="{B631C71C-213C-FF44-B7E3-C7789F13DF05}" srcId="{F9E9167B-3754-5E47-8885-CA05BF74834B}" destId="{123F92D9-1308-E94E-890B-3F682B7DA65A}" srcOrd="4" destOrd="0" parTransId="{899101CE-876A-FC42-9CB4-7029255648D2}" sibTransId="{0284AA2B-8425-274C-8CEE-5ECF43C727AB}"/>
    <dgm:cxn modelId="{2CBECC21-6F74-A54F-87EE-8EFE3EC07429}" srcId="{1A261BEF-10D0-164C-AC99-01F2B99C1B28}" destId="{14A46F3A-C632-5A42-81A1-87D69A156A0B}" srcOrd="4" destOrd="0" parTransId="{0FBD859E-7E03-2D4D-A692-62A94371EA1D}" sibTransId="{E95F87A2-2ABC-F343-A2A4-69D19BB95448}"/>
    <dgm:cxn modelId="{CFAA672A-889B-0643-B755-F0E8FA916770}" type="presOf" srcId="{BFF66B0B-0944-404F-823D-F1D54AACFED9}" destId="{FD037E66-510F-2448-ABE6-520FB63118A8}" srcOrd="0" destOrd="3" presId="urn:microsoft.com/office/officeart/2005/8/layout/hList1"/>
    <dgm:cxn modelId="{6F8A802F-9B50-CD43-9BFB-EA85D2FB936B}" srcId="{C2B1DC69-D8A8-154F-B366-DD1B64B6158E}" destId="{F9E9167B-3754-5E47-8885-CA05BF74834B}" srcOrd="0" destOrd="0" parTransId="{ACCFEFE9-12FB-5044-9FAF-364BD69EF39A}" sibTransId="{E7AE9984-9BD4-B748-B834-639AB98C9EBD}"/>
    <dgm:cxn modelId="{21DDB533-173B-DC4F-8726-CC72BCFF71C5}" srcId="{AFCF3557-8EF3-C240-8EC6-EB3123A24093}" destId="{BFF66B0B-0944-404F-823D-F1D54AACFED9}" srcOrd="3" destOrd="0" parTransId="{73F462A8-C7F6-C646-9588-428F007A7361}" sibTransId="{0665489E-853B-4B45-83F1-86029726B83E}"/>
    <dgm:cxn modelId="{4E50463D-4537-3F4C-9DA2-8866A6B50A4D}" type="presOf" srcId="{14A46F3A-C632-5A42-81A1-87D69A156A0B}" destId="{8F90F34A-A406-E041-9AC1-4B6B531D5A3D}" srcOrd="0" destOrd="4" presId="urn:microsoft.com/office/officeart/2005/8/layout/hList1"/>
    <dgm:cxn modelId="{8BA3645B-381A-B745-8AEF-BA01CF804FEA}" srcId="{F9E9167B-3754-5E47-8885-CA05BF74834B}" destId="{EDAE770F-48BF-3541-85DB-A7EAD8C48790}" srcOrd="2" destOrd="0" parTransId="{13EBDD32-5A95-3045-9F85-E5DE42CD930F}" sibTransId="{88DC254F-383A-E74F-B2B5-79A07931E3E2}"/>
    <dgm:cxn modelId="{CDF3A841-CC56-824D-96A0-BD54C2C0CDB3}" srcId="{1A261BEF-10D0-164C-AC99-01F2B99C1B28}" destId="{F83B8855-C1F1-584D-A9CB-BBA16E6FA2B6}" srcOrd="2" destOrd="0" parTransId="{A9594E27-10F1-CE47-A9EF-2FA7DEF2597F}" sibTransId="{905E7280-5FC6-DB4C-BF66-CF60CCA2ACFA}"/>
    <dgm:cxn modelId="{3DFC824A-B1F2-C646-8B8A-22AA2FCBFF7C}" srcId="{AFCF3557-8EF3-C240-8EC6-EB3123A24093}" destId="{A9B38701-60B3-FE47-BCC4-4D479CBCB25B}" srcOrd="1" destOrd="0" parTransId="{417059F1-D395-934D-817F-A9FD3293B558}" sibTransId="{F2384601-C44B-D241-AD7A-CFAA940E49F9}"/>
    <dgm:cxn modelId="{0C088C72-0ABC-854C-9981-725AA37051EA}" srcId="{AFCF3557-8EF3-C240-8EC6-EB3123A24093}" destId="{6DD935BE-2FD3-3F4D-A847-3662C7D1B60B}" srcOrd="2" destOrd="0" parTransId="{A499170E-6041-5647-AF39-FF2E24C1D7D1}" sibTransId="{41FC959E-0C0E-894F-8590-E98896FBF51F}"/>
    <dgm:cxn modelId="{BFC11A53-66F7-B14E-8696-869C1D40C002}" type="presOf" srcId="{EDAE770F-48BF-3541-85DB-A7EAD8C48790}" destId="{D4C323F1-5080-5444-8936-8D8F6435CE3A}" srcOrd="0" destOrd="2" presId="urn:microsoft.com/office/officeart/2005/8/layout/hList1"/>
    <dgm:cxn modelId="{EB745E5A-D586-144B-805A-FAE6BAE004A2}" type="presOf" srcId="{123F92D9-1308-E94E-890B-3F682B7DA65A}" destId="{D4C323F1-5080-5444-8936-8D8F6435CE3A}" srcOrd="0" destOrd="4" presId="urn:microsoft.com/office/officeart/2005/8/layout/hList1"/>
    <dgm:cxn modelId="{BF9B807B-01FF-DD4E-894F-EDBA1167C9AA}" type="presOf" srcId="{81AC1841-1DCD-EA45-A70D-9E76EDFC8499}" destId="{D4C323F1-5080-5444-8936-8D8F6435CE3A}" srcOrd="0" destOrd="1" presId="urn:microsoft.com/office/officeart/2005/8/layout/hList1"/>
    <dgm:cxn modelId="{AB5AC17E-783A-B448-9AC8-C351FF84127F}" type="presOf" srcId="{C2B1DC69-D8A8-154F-B366-DD1B64B6158E}" destId="{0E4F5199-3941-364D-93F4-51A80AA0A0B6}" srcOrd="0" destOrd="0" presId="urn:microsoft.com/office/officeart/2005/8/layout/hList1"/>
    <dgm:cxn modelId="{6D685C83-99E4-2C47-8A90-89A7914CEEE4}" srcId="{F9E9167B-3754-5E47-8885-CA05BF74834B}" destId="{6CF09F89-65D2-D349-AE58-C12F6C958D89}" srcOrd="3" destOrd="0" parTransId="{1E01BE9F-7F8F-1A42-9399-30C0CBE4C88C}" sibTransId="{F8ECA67F-4FD9-624F-84CC-C230F35F7887}"/>
    <dgm:cxn modelId="{4D96E48D-EC5E-D34A-A3E4-75173906DC8E}" type="presOf" srcId="{F83B8855-C1F1-584D-A9CB-BBA16E6FA2B6}" destId="{8F90F34A-A406-E041-9AC1-4B6B531D5A3D}" srcOrd="0" destOrd="2" presId="urn:microsoft.com/office/officeart/2005/8/layout/hList1"/>
    <dgm:cxn modelId="{A6521D8E-8045-D84F-BD98-AAD6961479BF}" type="presOf" srcId="{F9E9167B-3754-5E47-8885-CA05BF74834B}" destId="{5D1FE401-F60D-D049-A9E7-B078C0AB5DB1}" srcOrd="0" destOrd="0" presId="urn:microsoft.com/office/officeart/2005/8/layout/hList1"/>
    <dgm:cxn modelId="{623C8990-3A28-3247-B6E5-D2CB21E32FC5}" type="presOf" srcId="{1A261BEF-10D0-164C-AC99-01F2B99C1B28}" destId="{97976A5A-A30C-3243-BC61-FA471AEDABA4}" srcOrd="0" destOrd="0" presId="urn:microsoft.com/office/officeart/2005/8/layout/hList1"/>
    <dgm:cxn modelId="{8EDAAD9F-AABF-F34A-B656-04BBF8381F5B}" type="presOf" srcId="{6CF09F89-65D2-D349-AE58-C12F6C958D89}" destId="{D4C323F1-5080-5444-8936-8D8F6435CE3A}" srcOrd="0" destOrd="3" presId="urn:microsoft.com/office/officeart/2005/8/layout/hList1"/>
    <dgm:cxn modelId="{CB681AA0-EEE8-0A47-86D6-61E611AD4DCB}" srcId="{AFCF3557-8EF3-C240-8EC6-EB3123A24093}" destId="{58BFE3DD-03D7-DE44-9429-E8DBB3F9D33C}" srcOrd="0" destOrd="0" parTransId="{35DC5DE9-7A8A-E145-A079-4FF4BD3126A2}" sibTransId="{DEA03767-5F4C-894C-A46C-DCAC4606A969}"/>
    <dgm:cxn modelId="{859C2FA0-AA46-9F45-A967-FF13DFF4C631}" type="presOf" srcId="{F5F5B646-6833-9F4B-B782-83967C146A5E}" destId="{8F90F34A-A406-E041-9AC1-4B6B531D5A3D}" srcOrd="0" destOrd="3" presId="urn:microsoft.com/office/officeart/2005/8/layout/hList1"/>
    <dgm:cxn modelId="{3B00F8A5-0658-AE4A-8B3B-1A1A2B8C9AF6}" type="presOf" srcId="{58BFE3DD-03D7-DE44-9429-E8DBB3F9D33C}" destId="{FD037E66-510F-2448-ABE6-520FB63118A8}" srcOrd="0" destOrd="0" presId="urn:microsoft.com/office/officeart/2005/8/layout/hList1"/>
    <dgm:cxn modelId="{8538DDB0-7ABA-744E-8686-614D62D359B5}" srcId="{1A261BEF-10D0-164C-AC99-01F2B99C1B28}" destId="{FD52B007-AACC-E845-8943-497C5DA93B87}" srcOrd="0" destOrd="0" parTransId="{E01AB39D-3FC8-D940-B737-E3D24B33E006}" sibTransId="{19B7D9FA-78F9-9449-A6CD-50F026AB928B}"/>
    <dgm:cxn modelId="{745ED8C0-2275-EB47-9B79-1FB16BE18DC5}" srcId="{F9E9167B-3754-5E47-8885-CA05BF74834B}" destId="{2E3B4C16-7ADA-514A-B467-C58131BBB107}" srcOrd="0" destOrd="0" parTransId="{C2FCC242-410A-0646-9195-EC8007D3D736}" sibTransId="{C4F40213-BA60-8940-A51B-F75D7E5E6E79}"/>
    <dgm:cxn modelId="{FA92D1D8-EA3D-FF4A-9C6A-7207FCFE033B}" type="presOf" srcId="{DDE75DCD-D483-BF47-9791-8D71AE636CC2}" destId="{8F90F34A-A406-E041-9AC1-4B6B531D5A3D}" srcOrd="0" destOrd="1" presId="urn:microsoft.com/office/officeart/2005/8/layout/hList1"/>
    <dgm:cxn modelId="{78A577E1-8997-1C4F-857F-533A73478E4F}" type="presOf" srcId="{FD52B007-AACC-E845-8943-497C5DA93B87}" destId="{8F90F34A-A406-E041-9AC1-4B6B531D5A3D}" srcOrd="0" destOrd="0" presId="urn:microsoft.com/office/officeart/2005/8/layout/hList1"/>
    <dgm:cxn modelId="{17F9A2E1-DF60-544D-B36F-8AB69CD6838D}" srcId="{1A261BEF-10D0-164C-AC99-01F2B99C1B28}" destId="{F5F5B646-6833-9F4B-B782-83967C146A5E}" srcOrd="3" destOrd="0" parTransId="{F4EED97E-A454-6C40-9206-49F185B22461}" sibTransId="{9F435DEF-2A23-E64A-B946-95A42E554BF8}"/>
    <dgm:cxn modelId="{EA6997EE-1650-DA48-BEE8-FFD729451B19}" type="presOf" srcId="{6DD935BE-2FD3-3F4D-A847-3662C7D1B60B}" destId="{FD037E66-510F-2448-ABE6-520FB63118A8}" srcOrd="0" destOrd="2" presId="urn:microsoft.com/office/officeart/2005/8/layout/hList1"/>
    <dgm:cxn modelId="{4B8F37F6-191F-5D4E-A33D-486CC6F70085}" type="presOf" srcId="{A9B38701-60B3-FE47-BCC4-4D479CBCB25B}" destId="{FD037E66-510F-2448-ABE6-520FB63118A8}" srcOrd="0" destOrd="1" presId="urn:microsoft.com/office/officeart/2005/8/layout/hList1"/>
    <dgm:cxn modelId="{D5EA67F8-BDF8-F94D-96E0-CE9BE2D58AE1}" srcId="{1A261BEF-10D0-164C-AC99-01F2B99C1B28}" destId="{DDE75DCD-D483-BF47-9791-8D71AE636CC2}" srcOrd="1" destOrd="0" parTransId="{A68C9E23-A18E-0942-A065-D7F4FD8F2CED}" sibTransId="{29B16CD6-A1A5-504D-BB33-81727122870B}"/>
    <dgm:cxn modelId="{4B9EE5F9-FC73-2E4C-B864-B3E865BF0875}" srcId="{C2B1DC69-D8A8-154F-B366-DD1B64B6158E}" destId="{AFCF3557-8EF3-C240-8EC6-EB3123A24093}" srcOrd="1" destOrd="0" parTransId="{F985D21D-1D4D-B54D-8552-B1F05479C670}" sibTransId="{A6BF3251-8049-AF41-8AFE-0B36196422E7}"/>
    <dgm:cxn modelId="{E5A7A8FA-D93C-EE46-9C73-C263CB3A07AE}" type="presOf" srcId="{AFCF3557-8EF3-C240-8EC6-EB3123A24093}" destId="{100B61B9-BE4F-C847-A062-E5D3733781F3}" srcOrd="0" destOrd="0" presId="urn:microsoft.com/office/officeart/2005/8/layout/hList1"/>
    <dgm:cxn modelId="{73BCEAFD-E797-8E42-9892-D2BF6F9D6A5B}" srcId="{F9E9167B-3754-5E47-8885-CA05BF74834B}" destId="{81AC1841-1DCD-EA45-A70D-9E76EDFC8499}" srcOrd="1" destOrd="0" parTransId="{1B872FC3-C009-BF49-9503-CEE7F8CE2590}" sibTransId="{976D7A84-C0A3-4348-A991-3E643461CD82}"/>
    <dgm:cxn modelId="{66CD47FB-B507-584D-950F-83589F8AD435}" type="presParOf" srcId="{0E4F5199-3941-364D-93F4-51A80AA0A0B6}" destId="{9169FCAE-6759-B14F-ADCE-560426B3AEE1}" srcOrd="0" destOrd="0" presId="urn:microsoft.com/office/officeart/2005/8/layout/hList1"/>
    <dgm:cxn modelId="{24D3C980-D7CF-6E4B-AA9B-46189A216EC6}" type="presParOf" srcId="{9169FCAE-6759-B14F-ADCE-560426B3AEE1}" destId="{5D1FE401-F60D-D049-A9E7-B078C0AB5DB1}" srcOrd="0" destOrd="0" presId="urn:microsoft.com/office/officeart/2005/8/layout/hList1"/>
    <dgm:cxn modelId="{C388D7FC-85A3-7F48-8BBD-DBCBF4264147}" type="presParOf" srcId="{9169FCAE-6759-B14F-ADCE-560426B3AEE1}" destId="{D4C323F1-5080-5444-8936-8D8F6435CE3A}" srcOrd="1" destOrd="0" presId="urn:microsoft.com/office/officeart/2005/8/layout/hList1"/>
    <dgm:cxn modelId="{5FF790D9-B108-884C-9B14-E298091DE896}" type="presParOf" srcId="{0E4F5199-3941-364D-93F4-51A80AA0A0B6}" destId="{D8266C4E-59EA-764D-9EBE-1C810E1805B7}" srcOrd="1" destOrd="0" presId="urn:microsoft.com/office/officeart/2005/8/layout/hList1"/>
    <dgm:cxn modelId="{0616B09E-346D-6F42-8EEC-B9E2ADDA3C48}" type="presParOf" srcId="{0E4F5199-3941-364D-93F4-51A80AA0A0B6}" destId="{68A76975-7067-4B42-B2DC-20DCEBD07E09}" srcOrd="2" destOrd="0" presId="urn:microsoft.com/office/officeart/2005/8/layout/hList1"/>
    <dgm:cxn modelId="{1F2ACEBE-62F6-0C4C-9718-3337293E8FC6}" type="presParOf" srcId="{68A76975-7067-4B42-B2DC-20DCEBD07E09}" destId="{100B61B9-BE4F-C847-A062-E5D3733781F3}" srcOrd="0" destOrd="0" presId="urn:microsoft.com/office/officeart/2005/8/layout/hList1"/>
    <dgm:cxn modelId="{0FF0265C-5142-BB43-B0AA-36BEAAD286F4}" type="presParOf" srcId="{68A76975-7067-4B42-B2DC-20DCEBD07E09}" destId="{FD037E66-510F-2448-ABE6-520FB63118A8}" srcOrd="1" destOrd="0" presId="urn:microsoft.com/office/officeart/2005/8/layout/hList1"/>
    <dgm:cxn modelId="{6720AE4E-C08D-D349-9DB7-E2C4F6FD1FBA}" type="presParOf" srcId="{0E4F5199-3941-364D-93F4-51A80AA0A0B6}" destId="{94EA8CDC-C30E-0544-A324-CF85F3997109}" srcOrd="3" destOrd="0" presId="urn:microsoft.com/office/officeart/2005/8/layout/hList1"/>
    <dgm:cxn modelId="{00628317-7CA6-F14B-BB24-178FEBAE03E4}" type="presParOf" srcId="{0E4F5199-3941-364D-93F4-51A80AA0A0B6}" destId="{59927BDF-CA18-694C-9F21-876D93E36D01}" srcOrd="4" destOrd="0" presId="urn:microsoft.com/office/officeart/2005/8/layout/hList1"/>
    <dgm:cxn modelId="{001657EB-3AEA-CE4C-BEFB-0F747F0D8E36}" type="presParOf" srcId="{59927BDF-CA18-694C-9F21-876D93E36D01}" destId="{97976A5A-A30C-3243-BC61-FA471AEDABA4}" srcOrd="0" destOrd="0" presId="urn:microsoft.com/office/officeart/2005/8/layout/hList1"/>
    <dgm:cxn modelId="{3B3B5EF6-A298-7F47-84C7-7188862F95C3}" type="presParOf" srcId="{59927BDF-CA18-694C-9F21-876D93E36D01}" destId="{8F90F34A-A406-E041-9AC1-4B6B531D5A3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50BD6F-15EC-4F67-BB1B-2CD32E12C0E8}" type="doc">
      <dgm:prSet loTypeId="urn:microsoft.com/office/officeart/2005/8/layout/vList2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00E5EA9-633E-4912-AB42-0AE5EF39B49A}">
      <dgm:prSet custT="1"/>
      <dgm:spPr>
        <a:solidFill>
          <a:schemeClr val="accent1"/>
        </a:solidFill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Извержение вулкана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Пинатубо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1991 года было одним из самых мощных вулканических событий XX века, произошедшим на острове Лусон в Филиппины. Взрывная активность выбросила огромное количество пепла и газов в атмосферу, что привело к значительным глобальным климатическим последствиям. Событие вызвало массовые разрушения, гибель людей и масштабное переселение жителей. Извержение началось после многомесячной сейсмической активности и серии предшествующих взрывов. 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6C50CF-1942-414B-AC91-3FF55C735BD7}" type="parTrans" cxnId="{E9EC260C-1D95-47E6-A662-1E9BDB7975CD}">
      <dgm:prSet/>
      <dgm:spPr/>
      <dgm:t>
        <a:bodyPr/>
        <a:lstStyle/>
        <a:p>
          <a:endParaRPr lang="en-US"/>
        </a:p>
      </dgm:t>
    </dgm:pt>
    <dgm:pt modelId="{6EC8C2E8-E969-4D4F-891D-1F702454ACB2}" type="sibTrans" cxnId="{E9EC260C-1D95-47E6-A662-1E9BDB7975CD}">
      <dgm:prSet/>
      <dgm:spPr/>
      <dgm:t>
        <a:bodyPr/>
        <a:lstStyle/>
        <a:p>
          <a:endParaRPr lang="en-US"/>
        </a:p>
      </dgm:t>
    </dgm:pt>
    <dgm:pt modelId="{9AFF788C-01EE-4371-BBDD-D4760C88BCB4}">
      <dgm:prSet custT="1"/>
      <dgm:spPr>
        <a:solidFill>
          <a:schemeClr val="accent1"/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15 июня 1991 года произошёл основной катаклизм: столб вулканического пепла поднялся на высоту до 35 км, а мощный пирокластический поток уничтожил всё на своём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пути..Вулкан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выбросил в атмосферу около 10 кубических километров материала, что сделало это событие вторым по величине извержением XX века после извержения вулкана </a:t>
          </a:r>
          <a:r>
            <a:rPr lang="ru-RU" sz="1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Новарупта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1912</a:t>
          </a:r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Воздействие катастрофы ощущалось далеко за пределами региона. 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B543E0-350A-43DE-8C68-37E374296D4D}" type="parTrans" cxnId="{06DC0C2E-9443-43F7-8C37-3D7672806271}">
      <dgm:prSet/>
      <dgm:spPr/>
      <dgm:t>
        <a:bodyPr/>
        <a:lstStyle/>
        <a:p>
          <a:endParaRPr lang="en-US"/>
        </a:p>
      </dgm:t>
    </dgm:pt>
    <dgm:pt modelId="{7FDD2448-414D-43D7-8EF5-6EE97E282741}" type="sibTrans" cxnId="{06DC0C2E-9443-43F7-8C37-3D7672806271}">
      <dgm:prSet/>
      <dgm:spPr/>
      <dgm:t>
        <a:bodyPr/>
        <a:lstStyle/>
        <a:p>
          <a:endParaRPr lang="en-US"/>
        </a:p>
      </dgm:t>
    </dgm:pt>
    <dgm:pt modelId="{89C8B008-E28A-465F-AB6A-E5A3F18BC495}">
      <dgm:prSet custT="1"/>
      <dgm:spPr>
        <a:solidFill>
          <a:schemeClr val="accent1"/>
        </a:solidFill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Вулканические аэрозоли и сернистый газ вызвали понижение глобальной температуры примерно на 0,5 °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в течение нескольких лет. Местные последствия включали гибель тысяч домов, разрушение сельскохозяйственных угодий и массовое переселение сотен тысяч людей. 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0C3F55-1BF8-44F6-AF70-7DB9EBB7000F}" type="parTrans" cxnId="{83C12C77-1B90-4353-B16F-865C5568BDBC}">
      <dgm:prSet/>
      <dgm:spPr/>
      <dgm:t>
        <a:bodyPr/>
        <a:lstStyle/>
        <a:p>
          <a:endParaRPr lang="en-US"/>
        </a:p>
      </dgm:t>
    </dgm:pt>
    <dgm:pt modelId="{AE2D5681-8564-4C6B-8F3D-B2B0ED1B8270}" type="sibTrans" cxnId="{83C12C77-1B90-4353-B16F-865C5568BDBC}">
      <dgm:prSet/>
      <dgm:spPr/>
      <dgm:t>
        <a:bodyPr/>
        <a:lstStyle/>
        <a:p>
          <a:endParaRPr lang="en-US"/>
        </a:p>
      </dgm:t>
    </dgm:pt>
    <dgm:pt modelId="{72A6761E-C0A3-4522-A62B-1B7ED21E8715}">
      <dgm:prSet custT="1"/>
      <dgm:spPr>
        <a:solidFill>
          <a:schemeClr val="accent1"/>
        </a:solidFill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Даже спустя десятилетия последствия извержения остаются заметными в виде изменённого ландшафта и постоянной угрозы селей (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лахаров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) в регионе.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A29E8A-E9C0-4278-AEF4-80804DD95043}" type="parTrans" cxnId="{D4AB3836-E7B3-4646-B50B-35FDB72C0AEA}">
      <dgm:prSet/>
      <dgm:spPr/>
      <dgm:t>
        <a:bodyPr/>
        <a:lstStyle/>
        <a:p>
          <a:endParaRPr lang="en-US"/>
        </a:p>
      </dgm:t>
    </dgm:pt>
    <dgm:pt modelId="{94AC96D2-6BC3-4625-BABF-38211497E73B}" type="sibTrans" cxnId="{D4AB3836-E7B3-4646-B50B-35FDB72C0AEA}">
      <dgm:prSet/>
      <dgm:spPr/>
      <dgm:t>
        <a:bodyPr/>
        <a:lstStyle/>
        <a:p>
          <a:endParaRPr lang="en-US"/>
        </a:p>
      </dgm:t>
    </dgm:pt>
    <dgm:pt modelId="{91F309D0-6406-B548-9B15-24589480697E}" type="pres">
      <dgm:prSet presAssocID="{6F50BD6F-15EC-4F67-BB1B-2CD32E12C0E8}" presName="linear" presStyleCnt="0">
        <dgm:presLayoutVars>
          <dgm:animLvl val="lvl"/>
          <dgm:resizeHandles val="exact"/>
        </dgm:presLayoutVars>
      </dgm:prSet>
      <dgm:spPr/>
    </dgm:pt>
    <dgm:pt modelId="{1B635943-1841-6A4A-9C4E-B5802311C5F1}" type="pres">
      <dgm:prSet presAssocID="{C00E5EA9-633E-4912-AB42-0AE5EF39B49A}" presName="parentText" presStyleLbl="node1" presStyleIdx="0" presStyleCnt="4" custScaleY="128207">
        <dgm:presLayoutVars>
          <dgm:chMax val="0"/>
          <dgm:bulletEnabled val="1"/>
        </dgm:presLayoutVars>
      </dgm:prSet>
      <dgm:spPr/>
    </dgm:pt>
    <dgm:pt modelId="{3BAFC12B-CF41-E24B-A60A-9D76DE356AB4}" type="pres">
      <dgm:prSet presAssocID="{6EC8C2E8-E969-4D4F-891D-1F702454ACB2}" presName="spacer" presStyleCnt="0"/>
      <dgm:spPr/>
    </dgm:pt>
    <dgm:pt modelId="{B707B448-34D7-984E-9BFB-652D4C57814F}" type="pres">
      <dgm:prSet presAssocID="{9AFF788C-01EE-4371-BBDD-D4760C88BCB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58110EE-A942-2749-89DA-FC580F1F335B}" type="pres">
      <dgm:prSet presAssocID="{7FDD2448-414D-43D7-8EF5-6EE97E282741}" presName="spacer" presStyleCnt="0"/>
      <dgm:spPr/>
    </dgm:pt>
    <dgm:pt modelId="{0FC03A65-EE2C-9841-8FB3-0F585908901D}" type="pres">
      <dgm:prSet presAssocID="{89C8B008-E28A-465F-AB6A-E5A3F18BC49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29BAB4B-C483-2C4A-A79B-E93583544EF0}" type="pres">
      <dgm:prSet presAssocID="{AE2D5681-8564-4C6B-8F3D-B2B0ED1B8270}" presName="spacer" presStyleCnt="0"/>
      <dgm:spPr/>
    </dgm:pt>
    <dgm:pt modelId="{3057D8D0-81CD-5B42-B1AA-72C4D20A6039}" type="pres">
      <dgm:prSet presAssocID="{72A6761E-C0A3-4522-A62B-1B7ED21E8715}" presName="parentText" presStyleLbl="node1" presStyleIdx="3" presStyleCnt="4" custScaleY="60860">
        <dgm:presLayoutVars>
          <dgm:chMax val="0"/>
          <dgm:bulletEnabled val="1"/>
        </dgm:presLayoutVars>
      </dgm:prSet>
      <dgm:spPr/>
    </dgm:pt>
  </dgm:ptLst>
  <dgm:cxnLst>
    <dgm:cxn modelId="{E9EC260C-1D95-47E6-A662-1E9BDB7975CD}" srcId="{6F50BD6F-15EC-4F67-BB1B-2CD32E12C0E8}" destId="{C00E5EA9-633E-4912-AB42-0AE5EF39B49A}" srcOrd="0" destOrd="0" parTransId="{906C50CF-1942-414B-AC91-3FF55C735BD7}" sibTransId="{6EC8C2E8-E969-4D4F-891D-1F702454ACB2}"/>
    <dgm:cxn modelId="{04FABC25-22AF-E343-B621-62D202BD8D07}" type="presOf" srcId="{89C8B008-E28A-465F-AB6A-E5A3F18BC495}" destId="{0FC03A65-EE2C-9841-8FB3-0F585908901D}" srcOrd="0" destOrd="0" presId="urn:microsoft.com/office/officeart/2005/8/layout/vList2"/>
    <dgm:cxn modelId="{06DC0C2E-9443-43F7-8C37-3D7672806271}" srcId="{6F50BD6F-15EC-4F67-BB1B-2CD32E12C0E8}" destId="{9AFF788C-01EE-4371-BBDD-D4760C88BCB4}" srcOrd="1" destOrd="0" parTransId="{D9B543E0-350A-43DE-8C68-37E374296D4D}" sibTransId="{7FDD2448-414D-43D7-8EF5-6EE97E282741}"/>
    <dgm:cxn modelId="{D4AB3836-E7B3-4646-B50B-35FDB72C0AEA}" srcId="{6F50BD6F-15EC-4F67-BB1B-2CD32E12C0E8}" destId="{72A6761E-C0A3-4522-A62B-1B7ED21E8715}" srcOrd="3" destOrd="0" parTransId="{3BA29E8A-E9C0-4278-AEF4-80804DD95043}" sibTransId="{94AC96D2-6BC3-4625-BABF-38211497E73B}"/>
    <dgm:cxn modelId="{99DF8C3B-D0AA-874A-AAAA-D90FB804DA17}" type="presOf" srcId="{9AFF788C-01EE-4371-BBDD-D4760C88BCB4}" destId="{B707B448-34D7-984E-9BFB-652D4C57814F}" srcOrd="0" destOrd="0" presId="urn:microsoft.com/office/officeart/2005/8/layout/vList2"/>
    <dgm:cxn modelId="{E7095751-9B93-D747-ADA1-9879F4238E6D}" type="presOf" srcId="{6F50BD6F-15EC-4F67-BB1B-2CD32E12C0E8}" destId="{91F309D0-6406-B548-9B15-24589480697E}" srcOrd="0" destOrd="0" presId="urn:microsoft.com/office/officeart/2005/8/layout/vList2"/>
    <dgm:cxn modelId="{83C12C77-1B90-4353-B16F-865C5568BDBC}" srcId="{6F50BD6F-15EC-4F67-BB1B-2CD32E12C0E8}" destId="{89C8B008-E28A-465F-AB6A-E5A3F18BC495}" srcOrd="2" destOrd="0" parTransId="{140C3F55-1BF8-44F6-AF70-7DB9EBB7000F}" sibTransId="{AE2D5681-8564-4C6B-8F3D-B2B0ED1B8270}"/>
    <dgm:cxn modelId="{B8D2EC59-4FDE-FB47-B3BC-7D05E54EFC3A}" type="presOf" srcId="{C00E5EA9-633E-4912-AB42-0AE5EF39B49A}" destId="{1B635943-1841-6A4A-9C4E-B5802311C5F1}" srcOrd="0" destOrd="0" presId="urn:microsoft.com/office/officeart/2005/8/layout/vList2"/>
    <dgm:cxn modelId="{55A556B4-68D6-C843-96EC-EC6EB255018C}" type="presOf" srcId="{72A6761E-C0A3-4522-A62B-1B7ED21E8715}" destId="{3057D8D0-81CD-5B42-B1AA-72C4D20A6039}" srcOrd="0" destOrd="0" presId="urn:microsoft.com/office/officeart/2005/8/layout/vList2"/>
    <dgm:cxn modelId="{07A870F4-28A2-A54A-B32E-D589F3B34092}" type="presParOf" srcId="{91F309D0-6406-B548-9B15-24589480697E}" destId="{1B635943-1841-6A4A-9C4E-B5802311C5F1}" srcOrd="0" destOrd="0" presId="urn:microsoft.com/office/officeart/2005/8/layout/vList2"/>
    <dgm:cxn modelId="{D8DF35A5-0574-F343-933B-96B2C118E045}" type="presParOf" srcId="{91F309D0-6406-B548-9B15-24589480697E}" destId="{3BAFC12B-CF41-E24B-A60A-9D76DE356AB4}" srcOrd="1" destOrd="0" presId="urn:microsoft.com/office/officeart/2005/8/layout/vList2"/>
    <dgm:cxn modelId="{95DD6BDC-5648-8B4E-9686-271340F21750}" type="presParOf" srcId="{91F309D0-6406-B548-9B15-24589480697E}" destId="{B707B448-34D7-984E-9BFB-652D4C57814F}" srcOrd="2" destOrd="0" presId="urn:microsoft.com/office/officeart/2005/8/layout/vList2"/>
    <dgm:cxn modelId="{0464FB27-FF58-CD48-977A-9FC6A95E7D29}" type="presParOf" srcId="{91F309D0-6406-B548-9B15-24589480697E}" destId="{958110EE-A942-2749-89DA-FC580F1F335B}" srcOrd="3" destOrd="0" presId="urn:microsoft.com/office/officeart/2005/8/layout/vList2"/>
    <dgm:cxn modelId="{CEEDDEFB-2E2E-194B-BA11-A841ED81E56B}" type="presParOf" srcId="{91F309D0-6406-B548-9B15-24589480697E}" destId="{0FC03A65-EE2C-9841-8FB3-0F585908901D}" srcOrd="4" destOrd="0" presId="urn:microsoft.com/office/officeart/2005/8/layout/vList2"/>
    <dgm:cxn modelId="{6F9B2F3F-981E-C645-A775-3274CA48FD4F}" type="presParOf" srcId="{91F309D0-6406-B548-9B15-24589480697E}" destId="{B29BAB4B-C483-2C4A-A79B-E93583544EF0}" srcOrd="5" destOrd="0" presId="urn:microsoft.com/office/officeart/2005/8/layout/vList2"/>
    <dgm:cxn modelId="{1F541EDC-46C6-CF46-91A3-CE906DA6D21A}" type="presParOf" srcId="{91F309D0-6406-B548-9B15-24589480697E}" destId="{3057D8D0-81CD-5B42-B1AA-72C4D20A603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8CF36F-D41A-431A-858B-342D7394A26F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EFABBB-2624-4773-8416-A29246318C6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Извержение вулкана Кракатау 1883 года было одним из самых катастрофических вулканических событий в истории. Оно произошло на острове Кракатау в Зондском проливе между Ява и Суматра, тогда входившими в состав Голландской Ост-Индии (ныне Индонезия). Взрывы достигали такой силы, что их слышали на расстоянии до 4 800 км, а глобальные климатические последствия ощущались несколько лет.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29EB4E-146B-4E2A-A155-A1C8EDB9F410}" type="parTrans" cxnId="{3476D257-E8AA-4968-B8F7-0A7EFF546F2C}">
      <dgm:prSet/>
      <dgm:spPr/>
      <dgm:t>
        <a:bodyPr/>
        <a:lstStyle/>
        <a:p>
          <a:endParaRPr lang="en-US"/>
        </a:p>
      </dgm:t>
    </dgm:pt>
    <dgm:pt modelId="{1D4C4D61-A7BC-4D4E-89E0-5AF3FF6095C4}" type="sibTrans" cxnId="{3476D257-E8AA-4968-B8F7-0A7EFF546F2C}">
      <dgm:prSet/>
      <dgm:spPr/>
      <dgm:t>
        <a:bodyPr/>
        <a:lstStyle/>
        <a:p>
          <a:endParaRPr lang="en-US"/>
        </a:p>
      </dgm:t>
    </dgm:pt>
    <dgm:pt modelId="{2B6A4B95-0FA0-4A3D-A8D1-4D5B305D965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Извержение началось в мае 1883 года серией мощных выбросов, но кульминация произошла 26–27 августа, когда последовательность колоссальных взрывов привела к разрушению большей части острова Кракатау. Четвертый и самый мощный взрыв был настолько громким, что его зарегистрировали даже на островах вблизи Австралия и на острове Родригес в Индийском океане. Волны цунами высотой до 40 метров обрушились на прибрежные районы, уничтожив десятки тысяч жизней и сотни деревень.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A4117B-B842-4B1C-AC2A-88F55D83383D}" type="parTrans" cxnId="{E7E5083E-7E9C-4ACE-A1C8-4268812DF650}">
      <dgm:prSet/>
      <dgm:spPr/>
      <dgm:t>
        <a:bodyPr/>
        <a:lstStyle/>
        <a:p>
          <a:endParaRPr lang="en-US"/>
        </a:p>
      </dgm:t>
    </dgm:pt>
    <dgm:pt modelId="{C67ECA32-2C5D-425D-A89E-9361678E98BA}" type="sibTrans" cxnId="{E7E5083E-7E9C-4ACE-A1C8-4268812DF650}">
      <dgm:prSet/>
      <dgm:spPr/>
      <dgm:t>
        <a:bodyPr/>
        <a:lstStyle/>
        <a:p>
          <a:endParaRPr lang="en-US"/>
        </a:p>
      </dgm:t>
    </dgm:pt>
    <dgm:pt modelId="{82E07F12-D13E-47D3-B91C-5EF5FC74EA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Последствия извержения ощущались во всем мире: пепел поднимался на высоту до 80 километров и распространялся по атмосфере, вызвав снижение средних глобальных температур на 1,2 °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557A1F-23AF-4229-91B9-068CEABD5917}" type="parTrans" cxnId="{73844B0F-6024-4C94-AF74-24F52D8EEF80}">
      <dgm:prSet/>
      <dgm:spPr/>
      <dgm:t>
        <a:bodyPr/>
        <a:lstStyle/>
        <a:p>
          <a:endParaRPr lang="en-US"/>
        </a:p>
      </dgm:t>
    </dgm:pt>
    <dgm:pt modelId="{28B68FDB-0350-4F9A-9228-FF160CDCF994}" type="sibTrans" cxnId="{73844B0F-6024-4C94-AF74-24F52D8EEF80}">
      <dgm:prSet/>
      <dgm:spPr/>
      <dgm:t>
        <a:bodyPr/>
        <a:lstStyle/>
        <a:p>
          <a:endParaRPr lang="en-US"/>
        </a:p>
      </dgm:t>
    </dgm:pt>
    <dgm:pt modelId="{8ACA53EB-BEA5-43C4-BF21-2C0452894E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В течение нескольких лет наблюдались необычные закаты и оптические эффекты в атмосфере, запечатленные художниками и описанные очевидцами. Извержение 1883 года стало важнейшим событием в истории геологии и климатологии, показав разрушительную силу вулканов и их влияние на глобальные процессы.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3E0EF8-66D9-4A1C-BDA9-7ECDD52E7345}" type="parTrans" cxnId="{DB7D8877-18D2-4508-9B96-949756B0A8F6}">
      <dgm:prSet/>
      <dgm:spPr/>
      <dgm:t>
        <a:bodyPr/>
        <a:lstStyle/>
        <a:p>
          <a:endParaRPr lang="en-US"/>
        </a:p>
      </dgm:t>
    </dgm:pt>
    <dgm:pt modelId="{E331AE6B-4B89-4AD4-8184-B62C7126CDFB}" type="sibTrans" cxnId="{DB7D8877-18D2-4508-9B96-949756B0A8F6}">
      <dgm:prSet/>
      <dgm:spPr/>
      <dgm:t>
        <a:bodyPr/>
        <a:lstStyle/>
        <a:p>
          <a:endParaRPr lang="en-US"/>
        </a:p>
      </dgm:t>
    </dgm:pt>
    <dgm:pt modelId="{51F10339-7A82-4B9D-BE3E-442B4CBA72CF}" type="pres">
      <dgm:prSet presAssocID="{9B8CF36F-D41A-431A-858B-342D7394A26F}" presName="root" presStyleCnt="0">
        <dgm:presLayoutVars>
          <dgm:dir/>
          <dgm:resizeHandles val="exact"/>
        </dgm:presLayoutVars>
      </dgm:prSet>
      <dgm:spPr/>
    </dgm:pt>
    <dgm:pt modelId="{F5A1F152-5FFC-40D4-B155-292C062D6ADD}" type="pres">
      <dgm:prSet presAssocID="{C3EFABBB-2624-4773-8416-A29246318C68}" presName="compNode" presStyleCnt="0"/>
      <dgm:spPr/>
    </dgm:pt>
    <dgm:pt modelId="{E76B9544-6B71-44D6-85BC-ADCD498B8937}" type="pres">
      <dgm:prSet presAssocID="{C3EFABBB-2624-4773-8416-A29246318C68}" presName="iconRect" presStyleLbl="node1" presStyleIdx="0" presStyleCnt="4" custLinFactY="-98899" custLinFactNeighborX="1792" custLinFactNeighborY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C9657778-2A98-41E3-9A43-312300549DAF}" type="pres">
      <dgm:prSet presAssocID="{C3EFABBB-2624-4773-8416-A29246318C68}" presName="spaceRect" presStyleCnt="0"/>
      <dgm:spPr/>
    </dgm:pt>
    <dgm:pt modelId="{77C0D44C-423B-4133-A93C-2AA168BCF512}" type="pres">
      <dgm:prSet presAssocID="{C3EFABBB-2624-4773-8416-A29246318C68}" presName="textRect" presStyleLbl="revTx" presStyleIdx="0" presStyleCnt="4" custScaleX="169241" custLinFactY="-75241" custLinFactNeighborX="-2600" custLinFactNeighborY="-100000">
        <dgm:presLayoutVars>
          <dgm:chMax val="1"/>
          <dgm:chPref val="1"/>
        </dgm:presLayoutVars>
      </dgm:prSet>
      <dgm:spPr/>
    </dgm:pt>
    <dgm:pt modelId="{70B5CA55-4D90-4A96-88CF-4318616B49D5}" type="pres">
      <dgm:prSet presAssocID="{1D4C4D61-A7BC-4D4E-89E0-5AF3FF6095C4}" presName="sibTrans" presStyleCnt="0"/>
      <dgm:spPr/>
    </dgm:pt>
    <dgm:pt modelId="{3410F0A3-6237-4654-AFE9-A7351C9E5644}" type="pres">
      <dgm:prSet presAssocID="{2B6A4B95-0FA0-4A3D-A8D1-4D5B305D9652}" presName="compNode" presStyleCnt="0"/>
      <dgm:spPr/>
    </dgm:pt>
    <dgm:pt modelId="{1451B27D-4C52-4838-B267-F08603108F59}" type="pres">
      <dgm:prSet presAssocID="{2B6A4B95-0FA0-4A3D-A8D1-4D5B305D9652}" presName="iconRect" presStyleLbl="node1" presStyleIdx="1" presStyleCnt="4" custLinFactY="-88148" custLinFactNeighborX="2337" custLinFactNeighborY="-1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ейерверки"/>
        </a:ext>
      </dgm:extLst>
    </dgm:pt>
    <dgm:pt modelId="{26447857-B092-492F-9B25-4BEC4CA514CC}" type="pres">
      <dgm:prSet presAssocID="{2B6A4B95-0FA0-4A3D-A8D1-4D5B305D9652}" presName="spaceRect" presStyleCnt="0"/>
      <dgm:spPr/>
    </dgm:pt>
    <dgm:pt modelId="{D915BF5D-CFA8-40FE-AA5F-12353D928942}" type="pres">
      <dgm:prSet presAssocID="{2B6A4B95-0FA0-4A3D-A8D1-4D5B305D9652}" presName="textRect" presStyleLbl="revTx" presStyleIdx="1" presStyleCnt="4" custScaleX="158926" custScaleY="160183" custLinFactY="-27305" custLinFactNeighborY="-100000">
        <dgm:presLayoutVars>
          <dgm:chMax val="1"/>
          <dgm:chPref val="1"/>
        </dgm:presLayoutVars>
      </dgm:prSet>
      <dgm:spPr/>
    </dgm:pt>
    <dgm:pt modelId="{14DF4F20-292C-4137-9D99-9E587DE1338D}" type="pres">
      <dgm:prSet presAssocID="{C67ECA32-2C5D-425D-A89E-9361678E98BA}" presName="sibTrans" presStyleCnt="0"/>
      <dgm:spPr/>
    </dgm:pt>
    <dgm:pt modelId="{48D6B449-632C-41E2-9967-2A17FFD7DF55}" type="pres">
      <dgm:prSet presAssocID="{82E07F12-D13E-47D3-B91C-5EF5FC74EA37}" presName="compNode" presStyleCnt="0"/>
      <dgm:spPr/>
    </dgm:pt>
    <dgm:pt modelId="{EE4E58C5-2145-488F-A82F-980FEE0E0AF4}" type="pres">
      <dgm:prSet presAssocID="{82E07F12-D13E-47D3-B91C-5EF5FC74EA37}" presName="iconRect" presStyleLbl="node1" presStyleIdx="2" presStyleCnt="4" custLinFactY="-98900" custLinFactNeighborX="7168" custLinFactNeighborY="-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Огонь"/>
        </a:ext>
      </dgm:extLst>
    </dgm:pt>
    <dgm:pt modelId="{07F0C7C7-0431-4CA7-8930-8A2BC221B323}" type="pres">
      <dgm:prSet presAssocID="{82E07F12-D13E-47D3-B91C-5EF5FC74EA37}" presName="spaceRect" presStyleCnt="0"/>
      <dgm:spPr/>
    </dgm:pt>
    <dgm:pt modelId="{C435A4ED-5FF4-44DA-B3A9-950F839819D0}" type="pres">
      <dgm:prSet presAssocID="{82E07F12-D13E-47D3-B91C-5EF5FC74EA37}" presName="textRect" presStyleLbl="revTx" presStyleIdx="2" presStyleCnt="4" custScaleX="103812" custScaleY="109640" custLinFactY="-65291" custLinFactNeighborX="897" custLinFactNeighborY="-100000">
        <dgm:presLayoutVars>
          <dgm:chMax val="1"/>
          <dgm:chPref val="1"/>
        </dgm:presLayoutVars>
      </dgm:prSet>
      <dgm:spPr/>
    </dgm:pt>
    <dgm:pt modelId="{1128A9A7-1BFB-4235-A310-82E5E87EB122}" type="pres">
      <dgm:prSet presAssocID="{28B68FDB-0350-4F9A-9228-FF160CDCF994}" presName="sibTrans" presStyleCnt="0"/>
      <dgm:spPr/>
    </dgm:pt>
    <dgm:pt modelId="{E9E980AC-38BF-47D5-AB9F-4AF3893A9F00}" type="pres">
      <dgm:prSet presAssocID="{8ACA53EB-BEA5-43C4-BF21-2C0452894E0B}" presName="compNode" presStyleCnt="0"/>
      <dgm:spPr/>
    </dgm:pt>
    <dgm:pt modelId="{9DABFFAD-0884-47D8-8370-C63A671D409E}" type="pres">
      <dgm:prSet presAssocID="{8ACA53EB-BEA5-43C4-BF21-2C0452894E0B}" presName="iconRect" presStyleLbl="node1" presStyleIdx="3" presStyleCnt="4" custLinFactY="-91732" custLinFactNeighborX="23247" custLinFactNeighborY="-10000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Ученый"/>
        </a:ext>
      </dgm:extLst>
    </dgm:pt>
    <dgm:pt modelId="{6D44D95A-5911-468F-AEB3-343C0B74FC0A}" type="pres">
      <dgm:prSet presAssocID="{8ACA53EB-BEA5-43C4-BF21-2C0452894E0B}" presName="spaceRect" presStyleCnt="0"/>
      <dgm:spPr/>
    </dgm:pt>
    <dgm:pt modelId="{73485705-7934-435E-8966-A28F72AEDA29}" type="pres">
      <dgm:prSet presAssocID="{8ACA53EB-BEA5-43C4-BF21-2C0452894E0B}" presName="textRect" presStyleLbl="revTx" presStyleIdx="3" presStyleCnt="4" custScaleX="121684" custLinFactY="-75241" custLinFactNeighborX="-3955" custLinFactNeighborY="-100000">
        <dgm:presLayoutVars>
          <dgm:chMax val="1"/>
          <dgm:chPref val="1"/>
        </dgm:presLayoutVars>
      </dgm:prSet>
      <dgm:spPr/>
    </dgm:pt>
  </dgm:ptLst>
  <dgm:cxnLst>
    <dgm:cxn modelId="{73844B0F-6024-4C94-AF74-24F52D8EEF80}" srcId="{9B8CF36F-D41A-431A-858B-342D7394A26F}" destId="{82E07F12-D13E-47D3-B91C-5EF5FC74EA37}" srcOrd="2" destOrd="0" parTransId="{46557A1F-23AF-4229-91B9-068CEABD5917}" sibTransId="{28B68FDB-0350-4F9A-9228-FF160CDCF994}"/>
    <dgm:cxn modelId="{08994121-7760-4278-B639-D9C283F6C620}" type="presOf" srcId="{82E07F12-D13E-47D3-B91C-5EF5FC74EA37}" destId="{C435A4ED-5FF4-44DA-B3A9-950F839819D0}" srcOrd="0" destOrd="0" presId="urn:microsoft.com/office/officeart/2018/2/layout/IconLabelList"/>
    <dgm:cxn modelId="{E7E5083E-7E9C-4ACE-A1C8-4268812DF650}" srcId="{9B8CF36F-D41A-431A-858B-342D7394A26F}" destId="{2B6A4B95-0FA0-4A3D-A8D1-4D5B305D9652}" srcOrd="1" destOrd="0" parTransId="{88A4117B-B842-4B1C-AC2A-88F55D83383D}" sibTransId="{C67ECA32-2C5D-425D-A89E-9361678E98BA}"/>
    <dgm:cxn modelId="{D2488252-3A51-47A2-B8B4-D798DA1EF7D6}" type="presOf" srcId="{8ACA53EB-BEA5-43C4-BF21-2C0452894E0B}" destId="{73485705-7934-435E-8966-A28F72AEDA29}" srcOrd="0" destOrd="0" presId="urn:microsoft.com/office/officeart/2018/2/layout/IconLabelList"/>
    <dgm:cxn modelId="{DB7D8877-18D2-4508-9B96-949756B0A8F6}" srcId="{9B8CF36F-D41A-431A-858B-342D7394A26F}" destId="{8ACA53EB-BEA5-43C4-BF21-2C0452894E0B}" srcOrd="3" destOrd="0" parTransId="{4F3E0EF8-66D9-4A1C-BDA9-7ECDD52E7345}" sibTransId="{E331AE6B-4B89-4AD4-8184-B62C7126CDFB}"/>
    <dgm:cxn modelId="{3476D257-E8AA-4968-B8F7-0A7EFF546F2C}" srcId="{9B8CF36F-D41A-431A-858B-342D7394A26F}" destId="{C3EFABBB-2624-4773-8416-A29246318C68}" srcOrd="0" destOrd="0" parTransId="{0929EB4E-146B-4E2A-A155-A1C8EDB9F410}" sibTransId="{1D4C4D61-A7BC-4D4E-89E0-5AF3FF6095C4}"/>
    <dgm:cxn modelId="{8F997583-9E61-43F5-BB4C-9C4AC7685760}" type="presOf" srcId="{2B6A4B95-0FA0-4A3D-A8D1-4D5B305D9652}" destId="{D915BF5D-CFA8-40FE-AA5F-12353D928942}" srcOrd="0" destOrd="0" presId="urn:microsoft.com/office/officeart/2018/2/layout/IconLabelList"/>
    <dgm:cxn modelId="{8F6822EB-EF2D-4A62-B51A-2BA89FC57009}" type="presOf" srcId="{C3EFABBB-2624-4773-8416-A29246318C68}" destId="{77C0D44C-423B-4133-A93C-2AA168BCF512}" srcOrd="0" destOrd="0" presId="urn:microsoft.com/office/officeart/2018/2/layout/IconLabelList"/>
    <dgm:cxn modelId="{215489F0-DA0B-42A1-A7BB-0C8D85062CBF}" type="presOf" srcId="{9B8CF36F-D41A-431A-858B-342D7394A26F}" destId="{51F10339-7A82-4B9D-BE3E-442B4CBA72CF}" srcOrd="0" destOrd="0" presId="urn:microsoft.com/office/officeart/2018/2/layout/IconLabelList"/>
    <dgm:cxn modelId="{8108AB99-F5E1-4851-B6AA-A8053B0BC933}" type="presParOf" srcId="{51F10339-7A82-4B9D-BE3E-442B4CBA72CF}" destId="{F5A1F152-5FFC-40D4-B155-292C062D6ADD}" srcOrd="0" destOrd="0" presId="urn:microsoft.com/office/officeart/2018/2/layout/IconLabelList"/>
    <dgm:cxn modelId="{DEC5845D-51F2-4295-AEDF-F692C5D527E8}" type="presParOf" srcId="{F5A1F152-5FFC-40D4-B155-292C062D6ADD}" destId="{E76B9544-6B71-44D6-85BC-ADCD498B8937}" srcOrd="0" destOrd="0" presId="urn:microsoft.com/office/officeart/2018/2/layout/IconLabelList"/>
    <dgm:cxn modelId="{11E9E20F-C3A5-4CBF-B03E-80BB158EDB74}" type="presParOf" srcId="{F5A1F152-5FFC-40D4-B155-292C062D6ADD}" destId="{C9657778-2A98-41E3-9A43-312300549DAF}" srcOrd="1" destOrd="0" presId="urn:microsoft.com/office/officeart/2018/2/layout/IconLabelList"/>
    <dgm:cxn modelId="{6C5D4343-0BB6-4E2C-B434-D9982FE0A8F7}" type="presParOf" srcId="{F5A1F152-5FFC-40D4-B155-292C062D6ADD}" destId="{77C0D44C-423B-4133-A93C-2AA168BCF512}" srcOrd="2" destOrd="0" presId="urn:microsoft.com/office/officeart/2018/2/layout/IconLabelList"/>
    <dgm:cxn modelId="{85C4AF35-BC42-4FC8-AD0A-139FB24DF8CC}" type="presParOf" srcId="{51F10339-7A82-4B9D-BE3E-442B4CBA72CF}" destId="{70B5CA55-4D90-4A96-88CF-4318616B49D5}" srcOrd="1" destOrd="0" presId="urn:microsoft.com/office/officeart/2018/2/layout/IconLabelList"/>
    <dgm:cxn modelId="{28A8F8F9-F1B1-4B8B-99C4-60BA9FFC2DF6}" type="presParOf" srcId="{51F10339-7A82-4B9D-BE3E-442B4CBA72CF}" destId="{3410F0A3-6237-4654-AFE9-A7351C9E5644}" srcOrd="2" destOrd="0" presId="urn:microsoft.com/office/officeart/2018/2/layout/IconLabelList"/>
    <dgm:cxn modelId="{85B8E6C4-52B1-45AE-A5D9-BADF5F8D5464}" type="presParOf" srcId="{3410F0A3-6237-4654-AFE9-A7351C9E5644}" destId="{1451B27D-4C52-4838-B267-F08603108F59}" srcOrd="0" destOrd="0" presId="urn:microsoft.com/office/officeart/2018/2/layout/IconLabelList"/>
    <dgm:cxn modelId="{6A188E2F-C4D3-4325-9954-DB4D7EAA849B}" type="presParOf" srcId="{3410F0A3-6237-4654-AFE9-A7351C9E5644}" destId="{26447857-B092-492F-9B25-4BEC4CA514CC}" srcOrd="1" destOrd="0" presId="urn:microsoft.com/office/officeart/2018/2/layout/IconLabelList"/>
    <dgm:cxn modelId="{BABE4BD8-AB7D-41D6-A4A4-510B26A5424B}" type="presParOf" srcId="{3410F0A3-6237-4654-AFE9-A7351C9E5644}" destId="{D915BF5D-CFA8-40FE-AA5F-12353D928942}" srcOrd="2" destOrd="0" presId="urn:microsoft.com/office/officeart/2018/2/layout/IconLabelList"/>
    <dgm:cxn modelId="{89621C3B-2636-495D-A5E2-F253582E5FE8}" type="presParOf" srcId="{51F10339-7A82-4B9D-BE3E-442B4CBA72CF}" destId="{14DF4F20-292C-4137-9D99-9E587DE1338D}" srcOrd="3" destOrd="0" presId="urn:microsoft.com/office/officeart/2018/2/layout/IconLabelList"/>
    <dgm:cxn modelId="{CC1E065B-CEE5-4AFB-88E6-4F69FAB9D9D5}" type="presParOf" srcId="{51F10339-7A82-4B9D-BE3E-442B4CBA72CF}" destId="{48D6B449-632C-41E2-9967-2A17FFD7DF55}" srcOrd="4" destOrd="0" presId="urn:microsoft.com/office/officeart/2018/2/layout/IconLabelList"/>
    <dgm:cxn modelId="{8B723AEB-09ED-4C64-A748-4A3F8C26D05D}" type="presParOf" srcId="{48D6B449-632C-41E2-9967-2A17FFD7DF55}" destId="{EE4E58C5-2145-488F-A82F-980FEE0E0AF4}" srcOrd="0" destOrd="0" presId="urn:microsoft.com/office/officeart/2018/2/layout/IconLabelList"/>
    <dgm:cxn modelId="{BEF29467-5EDE-4AF9-9893-F507717992E7}" type="presParOf" srcId="{48D6B449-632C-41E2-9967-2A17FFD7DF55}" destId="{07F0C7C7-0431-4CA7-8930-8A2BC221B323}" srcOrd="1" destOrd="0" presId="urn:microsoft.com/office/officeart/2018/2/layout/IconLabelList"/>
    <dgm:cxn modelId="{B6F12601-8DA2-41F1-923F-2299F2B73BBD}" type="presParOf" srcId="{48D6B449-632C-41E2-9967-2A17FFD7DF55}" destId="{C435A4ED-5FF4-44DA-B3A9-950F839819D0}" srcOrd="2" destOrd="0" presId="urn:microsoft.com/office/officeart/2018/2/layout/IconLabelList"/>
    <dgm:cxn modelId="{4D63089D-7234-4610-A2C9-E578CBE34DE8}" type="presParOf" srcId="{51F10339-7A82-4B9D-BE3E-442B4CBA72CF}" destId="{1128A9A7-1BFB-4235-A310-82E5E87EB122}" srcOrd="5" destOrd="0" presId="urn:microsoft.com/office/officeart/2018/2/layout/IconLabelList"/>
    <dgm:cxn modelId="{72ECE734-FBBD-49E9-9D8D-63AF227EE57B}" type="presParOf" srcId="{51F10339-7A82-4B9D-BE3E-442B4CBA72CF}" destId="{E9E980AC-38BF-47D5-AB9F-4AF3893A9F00}" srcOrd="6" destOrd="0" presId="urn:microsoft.com/office/officeart/2018/2/layout/IconLabelList"/>
    <dgm:cxn modelId="{10BC0C0A-4A65-4823-8310-4EE20A111BE3}" type="presParOf" srcId="{E9E980AC-38BF-47D5-AB9F-4AF3893A9F00}" destId="{9DABFFAD-0884-47D8-8370-C63A671D409E}" srcOrd="0" destOrd="0" presId="urn:microsoft.com/office/officeart/2018/2/layout/IconLabelList"/>
    <dgm:cxn modelId="{D7699987-AD02-447D-BAC3-A81931C7BF06}" type="presParOf" srcId="{E9E980AC-38BF-47D5-AB9F-4AF3893A9F00}" destId="{6D44D95A-5911-468F-AEB3-343C0B74FC0A}" srcOrd="1" destOrd="0" presId="urn:microsoft.com/office/officeart/2018/2/layout/IconLabelList"/>
    <dgm:cxn modelId="{EAFBAEA8-B44D-420D-9D40-C66400A8E002}" type="presParOf" srcId="{E9E980AC-38BF-47D5-AB9F-4AF3893A9F00}" destId="{73485705-7934-435E-8966-A28F72AEDA2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E5FE04-ED05-4A91-A464-BE9B99885163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7D99921-BF71-4C0C-BB8E-C5839FEECAC4}">
      <dgm:prSet custT="1"/>
      <dgm:spPr>
        <a:solidFill>
          <a:schemeClr val="accent1"/>
        </a:solidFill>
      </dgm:spPr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Вулканические землетрясения — ключевой индикатор активизации вулканических систем. Они возникают при росте давления в магматических камерах, дегазации расплава и внедрении магмы в трещины земной коры. Характеризуются мелкими очагами (0–5 км), низкой магнитудой (обычно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&lt; 4) и частой ройной 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активностью.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76404B-0889-4805-9137-4A0DE9FCD29C}" type="parTrans" cxnId="{57F8FA96-43EF-40F2-A609-2EC25A7CB805}">
      <dgm:prSet/>
      <dgm:spPr/>
      <dgm:t>
        <a:bodyPr/>
        <a:lstStyle/>
        <a:p>
          <a:endParaRPr lang="en-US"/>
        </a:p>
      </dgm:t>
    </dgm:pt>
    <dgm:pt modelId="{54DBB5DC-46AC-4648-B2DB-82F46368F46D}" type="sibTrans" cxnId="{57F8FA96-43EF-40F2-A609-2EC25A7CB805}">
      <dgm:prSet/>
      <dgm:spPr/>
      <dgm:t>
        <a:bodyPr/>
        <a:lstStyle/>
        <a:p>
          <a:endParaRPr lang="en-US"/>
        </a:p>
      </dgm:t>
    </dgm:pt>
    <dgm:pt modelId="{28C9ED3A-2939-4F69-873F-FEA6684E05F6}">
      <dgm:prSet custT="1"/>
      <dgm:spPr>
        <a:solidFill>
          <a:schemeClr val="accent1"/>
        </a:solidFill>
      </dgm:spPr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Сейсмические предвестники (HF/LF события, гибридные сигналы,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Harmonic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tremor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Deep Long-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Period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(DLP)) позволяют прогнозировать извержения за дни–недели.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B60AE9-1F78-4523-9A6F-C09E8FC35903}" type="parTrans" cxnId="{D9CA2BBF-A008-4BB2-8C88-8FF0483A151B}">
      <dgm:prSet/>
      <dgm:spPr/>
      <dgm:t>
        <a:bodyPr/>
        <a:lstStyle/>
        <a:p>
          <a:endParaRPr lang="en-US"/>
        </a:p>
      </dgm:t>
    </dgm:pt>
    <dgm:pt modelId="{032CD6A4-DC21-49CB-A0BD-3963B4CEBFF2}" type="sibTrans" cxnId="{D9CA2BBF-A008-4BB2-8C88-8FF0483A151B}">
      <dgm:prSet/>
      <dgm:spPr/>
      <dgm:t>
        <a:bodyPr/>
        <a:lstStyle/>
        <a:p>
          <a:endParaRPr lang="en-US"/>
        </a:p>
      </dgm:t>
    </dgm:pt>
    <dgm:pt modelId="{E627C9D0-0C29-4683-A048-BE62F5AE3A96}">
      <dgm:prSet custT="1"/>
      <dgm:spPr>
        <a:solidFill>
          <a:schemeClr val="accent1"/>
        </a:solidFill>
      </dgm:spPr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Их изучение требует комплексного мониторинга: сейсмического, геодезического, газового и теплового. Результаты исследований помогают снижать вулканический риск, разрабатывать эффективные системы раннего оповещения и защищать население.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444A66-5A58-4DEB-A409-8558307E4616}" type="parTrans" cxnId="{88580F10-9A9E-4EEC-A89E-4BBB8D7FC3AC}">
      <dgm:prSet/>
      <dgm:spPr/>
      <dgm:t>
        <a:bodyPr/>
        <a:lstStyle/>
        <a:p>
          <a:endParaRPr lang="en-US"/>
        </a:p>
      </dgm:t>
    </dgm:pt>
    <dgm:pt modelId="{79D9CE74-1836-4E86-95EB-411164490C0E}" type="sibTrans" cxnId="{88580F10-9A9E-4EEC-A89E-4BBB8D7FC3AC}">
      <dgm:prSet/>
      <dgm:spPr/>
      <dgm:t>
        <a:bodyPr/>
        <a:lstStyle/>
        <a:p>
          <a:endParaRPr lang="en-US"/>
        </a:p>
      </dgm:t>
    </dgm:pt>
    <dgm:pt modelId="{4DD77D2F-9BAA-FC48-95CA-5D3095BBD41B}" type="pres">
      <dgm:prSet presAssocID="{6AE5FE04-ED05-4A91-A464-BE9B99885163}" presName="Name0" presStyleCnt="0">
        <dgm:presLayoutVars>
          <dgm:dir/>
          <dgm:animLvl val="lvl"/>
          <dgm:resizeHandles val="exact"/>
        </dgm:presLayoutVars>
      </dgm:prSet>
      <dgm:spPr/>
    </dgm:pt>
    <dgm:pt modelId="{C588F09D-6231-0649-94C3-6773A3D2D58C}" type="pres">
      <dgm:prSet presAssocID="{E627C9D0-0C29-4683-A048-BE62F5AE3A96}" presName="boxAndChildren" presStyleCnt="0"/>
      <dgm:spPr/>
    </dgm:pt>
    <dgm:pt modelId="{DDF97A4B-4BAF-1F44-BE6A-61332A59D8B4}" type="pres">
      <dgm:prSet presAssocID="{E627C9D0-0C29-4683-A048-BE62F5AE3A96}" presName="parentTextBox" presStyleLbl="node1" presStyleIdx="0" presStyleCnt="3"/>
      <dgm:spPr/>
    </dgm:pt>
    <dgm:pt modelId="{1D91191D-2F60-1142-8F1B-4287230FB5FC}" type="pres">
      <dgm:prSet presAssocID="{032CD6A4-DC21-49CB-A0BD-3963B4CEBFF2}" presName="sp" presStyleCnt="0"/>
      <dgm:spPr/>
    </dgm:pt>
    <dgm:pt modelId="{DD4C2A5F-74BD-3C44-B8F0-41D583A16EFC}" type="pres">
      <dgm:prSet presAssocID="{28C9ED3A-2939-4F69-873F-FEA6684E05F6}" presName="arrowAndChildren" presStyleCnt="0"/>
      <dgm:spPr/>
    </dgm:pt>
    <dgm:pt modelId="{8D378D4A-D7D4-4543-B4FB-3AF0AAFC675D}" type="pres">
      <dgm:prSet presAssocID="{28C9ED3A-2939-4F69-873F-FEA6684E05F6}" presName="parentTextArrow" presStyleLbl="node1" presStyleIdx="1" presStyleCnt="3"/>
      <dgm:spPr/>
    </dgm:pt>
    <dgm:pt modelId="{BBE2BF5E-3E03-CF43-96AB-C7E6B506DAEA}" type="pres">
      <dgm:prSet presAssocID="{54DBB5DC-46AC-4648-B2DB-82F46368F46D}" presName="sp" presStyleCnt="0"/>
      <dgm:spPr/>
    </dgm:pt>
    <dgm:pt modelId="{197EC50A-32A5-2240-84BD-D47EF728455C}" type="pres">
      <dgm:prSet presAssocID="{37D99921-BF71-4C0C-BB8E-C5839FEECAC4}" presName="arrowAndChildren" presStyleCnt="0"/>
      <dgm:spPr/>
    </dgm:pt>
    <dgm:pt modelId="{6CC18B9F-C2C9-BB44-BDF0-3318B369B684}" type="pres">
      <dgm:prSet presAssocID="{37D99921-BF71-4C0C-BB8E-C5839FEECAC4}" presName="parentTextArrow" presStyleLbl="node1" presStyleIdx="2" presStyleCnt="3" custScaleY="119303"/>
      <dgm:spPr/>
    </dgm:pt>
  </dgm:ptLst>
  <dgm:cxnLst>
    <dgm:cxn modelId="{88580F10-9A9E-4EEC-A89E-4BBB8D7FC3AC}" srcId="{6AE5FE04-ED05-4A91-A464-BE9B99885163}" destId="{E627C9D0-0C29-4683-A048-BE62F5AE3A96}" srcOrd="2" destOrd="0" parTransId="{63444A66-5A58-4DEB-A409-8558307E4616}" sibTransId="{79D9CE74-1836-4E86-95EB-411164490C0E}"/>
    <dgm:cxn modelId="{C29DAA39-A0D2-5240-BFF6-E0B081885704}" type="presOf" srcId="{28C9ED3A-2939-4F69-873F-FEA6684E05F6}" destId="{8D378D4A-D7D4-4543-B4FB-3AF0AAFC675D}" srcOrd="0" destOrd="0" presId="urn:microsoft.com/office/officeart/2005/8/layout/process4"/>
    <dgm:cxn modelId="{D7B7E879-6B15-5342-B0CE-17FF1DA08344}" type="presOf" srcId="{E627C9D0-0C29-4683-A048-BE62F5AE3A96}" destId="{DDF97A4B-4BAF-1F44-BE6A-61332A59D8B4}" srcOrd="0" destOrd="0" presId="urn:microsoft.com/office/officeart/2005/8/layout/process4"/>
    <dgm:cxn modelId="{57F8FA96-43EF-40F2-A609-2EC25A7CB805}" srcId="{6AE5FE04-ED05-4A91-A464-BE9B99885163}" destId="{37D99921-BF71-4C0C-BB8E-C5839FEECAC4}" srcOrd="0" destOrd="0" parTransId="{7D76404B-0889-4805-9137-4A0DE9FCD29C}" sibTransId="{54DBB5DC-46AC-4648-B2DB-82F46368F46D}"/>
    <dgm:cxn modelId="{DAB5A29D-D268-9741-AB8A-2D9165E64489}" type="presOf" srcId="{37D99921-BF71-4C0C-BB8E-C5839FEECAC4}" destId="{6CC18B9F-C2C9-BB44-BDF0-3318B369B684}" srcOrd="0" destOrd="0" presId="urn:microsoft.com/office/officeart/2005/8/layout/process4"/>
    <dgm:cxn modelId="{D9CA2BBF-A008-4BB2-8C88-8FF0483A151B}" srcId="{6AE5FE04-ED05-4A91-A464-BE9B99885163}" destId="{28C9ED3A-2939-4F69-873F-FEA6684E05F6}" srcOrd="1" destOrd="0" parTransId="{B4B60AE9-1F78-4523-9A6F-C09E8FC35903}" sibTransId="{032CD6A4-DC21-49CB-A0BD-3963B4CEBFF2}"/>
    <dgm:cxn modelId="{C7353CCC-BA6E-3D46-BD91-027A6CD113ED}" type="presOf" srcId="{6AE5FE04-ED05-4A91-A464-BE9B99885163}" destId="{4DD77D2F-9BAA-FC48-95CA-5D3095BBD41B}" srcOrd="0" destOrd="0" presId="urn:microsoft.com/office/officeart/2005/8/layout/process4"/>
    <dgm:cxn modelId="{162E003D-4E78-224D-B9E3-4BAF518CAF63}" type="presParOf" srcId="{4DD77D2F-9BAA-FC48-95CA-5D3095BBD41B}" destId="{C588F09D-6231-0649-94C3-6773A3D2D58C}" srcOrd="0" destOrd="0" presId="urn:microsoft.com/office/officeart/2005/8/layout/process4"/>
    <dgm:cxn modelId="{7E892938-72FA-A14D-A6BB-18B35A8FBD90}" type="presParOf" srcId="{C588F09D-6231-0649-94C3-6773A3D2D58C}" destId="{DDF97A4B-4BAF-1F44-BE6A-61332A59D8B4}" srcOrd="0" destOrd="0" presId="urn:microsoft.com/office/officeart/2005/8/layout/process4"/>
    <dgm:cxn modelId="{D247A8EF-3813-DF4D-8A02-485D0903EB5F}" type="presParOf" srcId="{4DD77D2F-9BAA-FC48-95CA-5D3095BBD41B}" destId="{1D91191D-2F60-1142-8F1B-4287230FB5FC}" srcOrd="1" destOrd="0" presId="urn:microsoft.com/office/officeart/2005/8/layout/process4"/>
    <dgm:cxn modelId="{F61ABB1D-401F-1348-AD14-97B760FA2B84}" type="presParOf" srcId="{4DD77D2F-9BAA-FC48-95CA-5D3095BBD41B}" destId="{DD4C2A5F-74BD-3C44-B8F0-41D583A16EFC}" srcOrd="2" destOrd="0" presId="urn:microsoft.com/office/officeart/2005/8/layout/process4"/>
    <dgm:cxn modelId="{F90CDC9A-ADEF-BF4A-BCE2-CC717E0D9FA7}" type="presParOf" srcId="{DD4C2A5F-74BD-3C44-B8F0-41D583A16EFC}" destId="{8D378D4A-D7D4-4543-B4FB-3AF0AAFC675D}" srcOrd="0" destOrd="0" presId="urn:microsoft.com/office/officeart/2005/8/layout/process4"/>
    <dgm:cxn modelId="{98E89EDB-8EB0-6649-8CDF-35DFDAADD474}" type="presParOf" srcId="{4DD77D2F-9BAA-FC48-95CA-5D3095BBD41B}" destId="{BBE2BF5E-3E03-CF43-96AB-C7E6B506DAEA}" srcOrd="3" destOrd="0" presId="urn:microsoft.com/office/officeart/2005/8/layout/process4"/>
    <dgm:cxn modelId="{5DFE3793-445A-2141-91F2-381A5687A34D}" type="presParOf" srcId="{4DD77D2F-9BAA-FC48-95CA-5D3095BBD41B}" destId="{197EC50A-32A5-2240-84BD-D47EF728455C}" srcOrd="4" destOrd="0" presId="urn:microsoft.com/office/officeart/2005/8/layout/process4"/>
    <dgm:cxn modelId="{C47D5D55-36D3-634C-BC01-F637CAA617D7}" type="presParOf" srcId="{197EC50A-32A5-2240-84BD-D47EF728455C}" destId="{6CC18B9F-C2C9-BB44-BDF0-3318B369B68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113FA-FFF6-FA42-99E8-15D58626BF6D}">
      <dsp:nvSpPr>
        <dsp:cNvPr id="0" name=""/>
        <dsp:cNvSpPr/>
      </dsp:nvSpPr>
      <dsp:spPr>
        <a:xfrm>
          <a:off x="0" y="231813"/>
          <a:ext cx="6106884" cy="627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Подъём магмы из астеносферы в земную кору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628" y="262441"/>
        <a:ext cx="6045628" cy="566156"/>
      </dsp:txXfrm>
    </dsp:sp>
    <dsp:sp modelId="{6461B1EA-522B-2849-89A2-63940C0618A7}">
      <dsp:nvSpPr>
        <dsp:cNvPr id="0" name=""/>
        <dsp:cNvSpPr/>
      </dsp:nvSpPr>
      <dsp:spPr>
        <a:xfrm>
          <a:off x="0" y="873625"/>
          <a:ext cx="6106884" cy="627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Накопление в магматической камере → рост давления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628" y="904253"/>
        <a:ext cx="6045628" cy="566156"/>
      </dsp:txXfrm>
    </dsp:sp>
    <dsp:sp modelId="{6676E7AA-6372-9E4A-BD23-91A4273362AC}">
      <dsp:nvSpPr>
        <dsp:cNvPr id="0" name=""/>
        <dsp:cNvSpPr/>
      </dsp:nvSpPr>
      <dsp:spPr>
        <a:xfrm>
          <a:off x="0" y="1515438"/>
          <a:ext cx="6106884" cy="7578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Деформация вмещающих пород, образование микротрещин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996" y="1552434"/>
        <a:ext cx="6032892" cy="683884"/>
      </dsp:txXfrm>
    </dsp:sp>
    <dsp:sp modelId="{8D5B38C4-1004-6E4D-92B0-2C075CCBC42F}">
      <dsp:nvSpPr>
        <dsp:cNvPr id="0" name=""/>
        <dsp:cNvSpPr/>
      </dsp:nvSpPr>
      <dsp:spPr>
        <a:xfrm>
          <a:off x="0" y="2287715"/>
          <a:ext cx="6106884" cy="82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Хрупкое разрушение → генерация сейсмических волн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92" y="2328007"/>
        <a:ext cx="6026300" cy="744795"/>
      </dsp:txXfrm>
    </dsp:sp>
    <dsp:sp modelId="{AECC92F5-2D25-2443-B8C7-2864A3C780D6}">
      <dsp:nvSpPr>
        <dsp:cNvPr id="0" name=""/>
        <dsp:cNvSpPr/>
      </dsp:nvSpPr>
      <dsp:spPr>
        <a:xfrm>
          <a:off x="0" y="3127495"/>
          <a:ext cx="6106884" cy="7838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Давление вулканических газов усиливает разрывы и треморы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64" y="3165759"/>
        <a:ext cx="6030356" cy="707304"/>
      </dsp:txXfrm>
    </dsp:sp>
    <dsp:sp modelId="{7F1FA9B8-2ACD-5A4B-B1D0-2D6A028A246F}">
      <dsp:nvSpPr>
        <dsp:cNvPr id="0" name=""/>
        <dsp:cNvSpPr/>
      </dsp:nvSpPr>
      <dsp:spPr>
        <a:xfrm>
          <a:off x="0" y="3925727"/>
          <a:ext cx="6106884" cy="10500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Эволюция: одиночные толчки → рой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микроземлетрясений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→ устойчивый тремор → извержение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59" y="3976986"/>
        <a:ext cx="6004366" cy="9475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2A210-EFB3-874F-A8DE-A51F2D6F7A65}">
      <dsp:nvSpPr>
        <dsp:cNvPr id="0" name=""/>
        <dsp:cNvSpPr/>
      </dsp:nvSpPr>
      <dsp:spPr>
        <a:xfrm>
          <a:off x="3613" y="12343"/>
          <a:ext cx="3523549" cy="100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Частота: 5–15 Гц, короткие высокочастотные импульсы (1–3 с)</a:t>
          </a:r>
        </a:p>
      </dsp:txBody>
      <dsp:txXfrm>
        <a:off x="3613" y="12343"/>
        <a:ext cx="3523549" cy="1008000"/>
      </dsp:txXfrm>
    </dsp:sp>
    <dsp:sp modelId="{AE123D6F-E0DF-F14E-A1F6-F95A9E541E8B}">
      <dsp:nvSpPr>
        <dsp:cNvPr id="0" name=""/>
        <dsp:cNvSpPr/>
      </dsp:nvSpPr>
      <dsp:spPr>
        <a:xfrm>
          <a:off x="3613" y="1020343"/>
          <a:ext cx="3523549" cy="41312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Очаг: поверхностный (0–3 км), часто вблизи трещинных зон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Механизм: хрупкое разрушение пород под действием напряжений от давления магмы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Спектр: резкий, с чётко выраженными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и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-волнами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Интерпретация: начальный этап подготовки извержения, формирование новых трещин и каналов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Аналог тектонических землетрясений по форме волны, но локальны и с малой магнитудой (обычно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&lt; 3)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800" kern="1200" dirty="0">
            <a:latin typeface="Aptos" panose="020B0004020202020204" pitchFamily="34" charset="0"/>
          </a:endParaRPr>
        </a:p>
      </dsp:txBody>
      <dsp:txXfrm>
        <a:off x="3613" y="1020343"/>
        <a:ext cx="3523549" cy="4131225"/>
      </dsp:txXfrm>
    </dsp:sp>
    <dsp:sp modelId="{CC167B4D-2AF7-A644-8CFB-72C7164233DE}">
      <dsp:nvSpPr>
        <dsp:cNvPr id="0" name=""/>
        <dsp:cNvSpPr/>
      </dsp:nvSpPr>
      <dsp:spPr>
        <a:xfrm>
          <a:off x="4020460" y="12343"/>
          <a:ext cx="3523549" cy="100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LF (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Low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-Frequency) — низкочастотные землетрясения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20460" y="12343"/>
        <a:ext cx="3523549" cy="1008000"/>
      </dsp:txXfrm>
    </dsp:sp>
    <dsp:sp modelId="{28499AFF-894A-FC40-9146-3AA5626D00DD}">
      <dsp:nvSpPr>
        <dsp:cNvPr id="0" name=""/>
        <dsp:cNvSpPr/>
      </dsp:nvSpPr>
      <dsp:spPr>
        <a:xfrm>
          <a:off x="4020460" y="1020343"/>
          <a:ext cx="3523549" cy="41312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Частота: 0.5–5 Гц, удлинённые, монотонные сигналы (до 10 с)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Очаг: 0–5 км, часто под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кратеромМеханизм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движение магмы и флюидов по каналам, их пульсации и резонанс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Отличаются отсутствием чётких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и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фаз, волна как «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гул»Интерпретация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магма под давлением продвигается по уже существующим каналам</a:t>
          </a:r>
        </a:p>
      </dsp:txBody>
      <dsp:txXfrm>
        <a:off x="4020460" y="1020343"/>
        <a:ext cx="3523549" cy="4131225"/>
      </dsp:txXfrm>
    </dsp:sp>
    <dsp:sp modelId="{F7053885-8A1D-9E4A-A93D-5A8D47B0ABD8}">
      <dsp:nvSpPr>
        <dsp:cNvPr id="0" name=""/>
        <dsp:cNvSpPr/>
      </dsp:nvSpPr>
      <dsp:spPr>
        <a:xfrm>
          <a:off x="8037307" y="12343"/>
          <a:ext cx="3523549" cy="100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Hybrid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events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— гибридные события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37307" y="12343"/>
        <a:ext cx="3523549" cy="1008000"/>
      </dsp:txXfrm>
    </dsp:sp>
    <dsp:sp modelId="{2E3290D0-4C5F-144A-ABE1-907F122B5967}">
      <dsp:nvSpPr>
        <dsp:cNvPr id="0" name=""/>
        <dsp:cNvSpPr/>
      </dsp:nvSpPr>
      <dsp:spPr>
        <a:xfrm>
          <a:off x="8037307" y="1020343"/>
          <a:ext cx="3523549" cy="41312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Комбинируют признаки HF и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LF:начало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— короткий HF импульс затем — затухающие низкочастотные колебания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Механизм: разрушение пород при одновременном присутствии флюидов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Возникают при росте давления в трещинах, частичном их заполнении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магмойЧасто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наблюдаются за 1–3 дня до извержений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Указывают на активную интрузию магмы</a:t>
          </a:r>
        </a:p>
      </dsp:txBody>
      <dsp:txXfrm>
        <a:off x="8037307" y="1020343"/>
        <a:ext cx="3523549" cy="41312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1FE401-F60D-D049-A9E7-B078C0AB5DB1}">
      <dsp:nvSpPr>
        <dsp:cNvPr id="0" name=""/>
        <dsp:cNvSpPr/>
      </dsp:nvSpPr>
      <dsp:spPr>
        <a:xfrm>
          <a:off x="3286" y="159215"/>
          <a:ext cx="3203971" cy="859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Harmonic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tremor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— гармонический тремор</a:t>
          </a:r>
          <a:endParaRPr lang="ru-RU" sz="1800" kern="1200" dirty="0"/>
        </a:p>
      </dsp:txBody>
      <dsp:txXfrm>
        <a:off x="3286" y="159215"/>
        <a:ext cx="3203971" cy="859002"/>
      </dsp:txXfrm>
    </dsp:sp>
    <dsp:sp modelId="{D4C323F1-5080-5444-8936-8D8F6435CE3A}">
      <dsp:nvSpPr>
        <dsp:cNvPr id="0" name=""/>
        <dsp:cNvSpPr/>
      </dsp:nvSpPr>
      <dsp:spPr>
        <a:xfrm>
          <a:off x="3286" y="1018218"/>
          <a:ext cx="3203971" cy="43357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Непрерывные, монотонные вибрации с устойчивой частотой (1–3 Гц)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Длительность: минуты, часы и даже сутки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Источник: постоянный поток магмы и газов через каналы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Обычно возникает непосредственно перед или во время извержения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 сейсмограммах — «шум мотора» Один из главных признаков скорого извержения </a:t>
          </a:r>
        </a:p>
      </dsp:txBody>
      <dsp:txXfrm>
        <a:off x="3286" y="1018218"/>
        <a:ext cx="3203971" cy="4335727"/>
      </dsp:txXfrm>
    </dsp:sp>
    <dsp:sp modelId="{100B61B9-BE4F-C847-A062-E5D3733781F3}">
      <dsp:nvSpPr>
        <dsp:cNvPr id="0" name=""/>
        <dsp:cNvSpPr/>
      </dsp:nvSpPr>
      <dsp:spPr>
        <a:xfrm>
          <a:off x="3655814" y="159215"/>
          <a:ext cx="3203971" cy="859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Explosion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earthquakes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— взрывные толчки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5814" y="159215"/>
        <a:ext cx="3203971" cy="859002"/>
      </dsp:txXfrm>
    </dsp:sp>
    <dsp:sp modelId="{FD037E66-510F-2448-ABE6-520FB63118A8}">
      <dsp:nvSpPr>
        <dsp:cNvPr id="0" name=""/>
        <dsp:cNvSpPr/>
      </dsp:nvSpPr>
      <dsp:spPr>
        <a:xfrm>
          <a:off x="3655814" y="1018218"/>
          <a:ext cx="3203971" cy="43357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Кратковременные (до 1 с) сигналы, высокочастотные</a:t>
          </a:r>
          <a:endParaRPr lang="ru-RU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Происходят при взрывном выбросе газов, пепла и лавовых фрагментов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Могут сопровождаться акустическими (инфразвуковыми) волнами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Часто регистрируются во время пульсирующих извержений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Свидетельствуют о резком разгерметизировании газового давления в кратере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5814" y="1018218"/>
        <a:ext cx="3203971" cy="4335727"/>
      </dsp:txXfrm>
    </dsp:sp>
    <dsp:sp modelId="{97976A5A-A30C-3243-BC61-FA471AEDABA4}">
      <dsp:nvSpPr>
        <dsp:cNvPr id="0" name=""/>
        <dsp:cNvSpPr/>
      </dsp:nvSpPr>
      <dsp:spPr>
        <a:xfrm>
          <a:off x="7308342" y="159215"/>
          <a:ext cx="3203971" cy="8590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DLP (Deep Long-</a:t>
          </a:r>
          <a:r>
            <a:rPr lang="ru-RU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Period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— глубинные </a:t>
          </a:r>
          <a:r>
            <a:rPr lang="ru-RU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длиннопериодные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события</a:t>
          </a:r>
          <a:endParaRPr lang="ru-RU" sz="1800" kern="1200" dirty="0"/>
        </a:p>
      </dsp:txBody>
      <dsp:txXfrm>
        <a:off x="7308342" y="159215"/>
        <a:ext cx="3203971" cy="859002"/>
      </dsp:txXfrm>
    </dsp:sp>
    <dsp:sp modelId="{8F90F34A-A406-E041-9AC1-4B6B531D5A3D}">
      <dsp:nvSpPr>
        <dsp:cNvPr id="0" name=""/>
        <dsp:cNvSpPr/>
      </dsp:nvSpPr>
      <dsp:spPr>
        <a:xfrm>
          <a:off x="7308342" y="1018218"/>
          <a:ext cx="3203971" cy="43357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Частота: 0.2–1 Гц, длительность до 20–30 с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Очаг: глубокий (20–40 км), у основания магматических систем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Связаны с подачей магмы из мантии в кору, ростом давления в глубинных резервуарах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Очень важны для долгосрочного прогноза: фиксируют подпитку системы магмой задолго до извержения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Часто предшествуют активизации вулканов за недели–месяцы</a:t>
          </a:r>
        </a:p>
      </dsp:txBody>
      <dsp:txXfrm>
        <a:off x="7308342" y="1018218"/>
        <a:ext cx="3203971" cy="43357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35943-1841-6A4A-9C4E-B5802311C5F1}">
      <dsp:nvSpPr>
        <dsp:cNvPr id="0" name=""/>
        <dsp:cNvSpPr/>
      </dsp:nvSpPr>
      <dsp:spPr>
        <a:xfrm>
          <a:off x="0" y="745"/>
          <a:ext cx="6253747" cy="1705426"/>
        </a:xfrm>
        <a:prstGeom prst="round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Извержение вулкана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Пинатубо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1991 года было одним из самых мощных вулканических событий XX века, произошедшим на острове Лусон в Филиппины. Взрывная активность выбросила огромное количество пепла и газов в атмосферу, что привело к значительным глобальным климатическим последствиям. Событие вызвало массовые разрушения, гибель людей и масштабное переселение жителей. Извержение началось после многомесячной сейсмической активности и серии предшествующих взрывов. 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252" y="83997"/>
        <a:ext cx="6087243" cy="1538922"/>
      </dsp:txXfrm>
    </dsp:sp>
    <dsp:sp modelId="{B707B448-34D7-984E-9BFB-652D4C57814F}">
      <dsp:nvSpPr>
        <dsp:cNvPr id="0" name=""/>
        <dsp:cNvSpPr/>
      </dsp:nvSpPr>
      <dsp:spPr>
        <a:xfrm>
          <a:off x="0" y="1712103"/>
          <a:ext cx="6253747" cy="1330213"/>
        </a:xfrm>
        <a:prstGeom prst="round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 июня 1991 года произошёл основной катаклизм: столб вулканического пепла поднялся на высоту до 35 км, а мощный пирокластический поток уничтожил всё на своём </a:t>
          </a: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пути..Вулкан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выбросил в атмосферу около 10 кубических километров материала, что сделало это событие вторым по величине извержением XX века после извержения вулкана </a:t>
          </a:r>
          <a:r>
            <a:rPr lang="ru-RU" sz="1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Новарупта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1912</a:t>
          </a: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Воздействие катастрофы ощущалось далеко за пределами региона. 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936" y="1777039"/>
        <a:ext cx="6123875" cy="1200341"/>
      </dsp:txXfrm>
    </dsp:sp>
    <dsp:sp modelId="{0FC03A65-EE2C-9841-8FB3-0F585908901D}">
      <dsp:nvSpPr>
        <dsp:cNvPr id="0" name=""/>
        <dsp:cNvSpPr/>
      </dsp:nvSpPr>
      <dsp:spPr>
        <a:xfrm>
          <a:off x="0" y="3048247"/>
          <a:ext cx="6253747" cy="1330213"/>
        </a:xfrm>
        <a:prstGeom prst="round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Вулканические аэрозоли и сернистый газ вызвали понижение глобальной температуры примерно на 0,5 °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 течение нескольких лет. Местные последствия включали гибель тысяч домов, разрушение сельскохозяйственных угодий и массовое переселение сотен тысяч людей. 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936" y="3113183"/>
        <a:ext cx="6123875" cy="1200341"/>
      </dsp:txXfrm>
    </dsp:sp>
    <dsp:sp modelId="{3057D8D0-81CD-5B42-B1AA-72C4D20A6039}">
      <dsp:nvSpPr>
        <dsp:cNvPr id="0" name=""/>
        <dsp:cNvSpPr/>
      </dsp:nvSpPr>
      <dsp:spPr>
        <a:xfrm>
          <a:off x="0" y="4384391"/>
          <a:ext cx="6253747" cy="809567"/>
        </a:xfrm>
        <a:prstGeom prst="round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Даже спустя десятилетия последствия извержения остаются заметными в виде изменённого ландшафта и постоянной угрозы селей (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лахаров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в регионе.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20" y="4423911"/>
        <a:ext cx="6174707" cy="7305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B9544-6B71-44D6-85BC-ADCD498B8937}">
      <dsp:nvSpPr>
        <dsp:cNvPr id="0" name=""/>
        <dsp:cNvSpPr/>
      </dsp:nvSpPr>
      <dsp:spPr>
        <a:xfrm>
          <a:off x="1405824" y="325487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0D44C-423B-4133-A93C-2AA168BCF512}">
      <dsp:nvSpPr>
        <dsp:cNvPr id="0" name=""/>
        <dsp:cNvSpPr/>
      </dsp:nvSpPr>
      <dsp:spPr>
        <a:xfrm>
          <a:off x="226339" y="1613105"/>
          <a:ext cx="3046338" cy="848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Извержение вулкана Кракатау 1883 года было одним из самых катастрофических вулканических событий в истории. Оно произошло на острове Кракатау в Зондском проливе между Ява и Суматра, тогда входившими в состав Голландской Ост-Индии (ныне Индонезия). Взрывы достигали такой силы, что их слышали на расстоянии до 4 800 км, а глобальные климатические последствия ощущались несколько лет.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339" y="1613105"/>
        <a:ext cx="3046338" cy="848279"/>
      </dsp:txXfrm>
    </dsp:sp>
    <dsp:sp modelId="{1451B27D-4C52-4838-B267-F08603108F59}">
      <dsp:nvSpPr>
        <dsp:cNvPr id="0" name=""/>
        <dsp:cNvSpPr/>
      </dsp:nvSpPr>
      <dsp:spPr>
        <a:xfrm>
          <a:off x="4678741" y="284940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5BF5D-CFA8-40FE-AA5F-12353D928942}">
      <dsp:nvSpPr>
        <dsp:cNvPr id="0" name=""/>
        <dsp:cNvSpPr/>
      </dsp:nvSpPr>
      <dsp:spPr>
        <a:xfrm>
          <a:off x="3634477" y="1636847"/>
          <a:ext cx="2860667" cy="1358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Извержение началось в мае 1883 года серией мощных выбросов, но кульминация произошла 26–27 августа, когда последовательность колоссальных взрывов привела к разрушению большей части острова Кракатау. Четвертый и самый мощный взрыв был настолько громким, что его зарегистрировали даже на островах вблизи Австралия и на острове Родригес в Индийском океане. Волны цунами высотой до 40 метров обрушились на прибрежные районы, уничтожив десятки тысяч жизней и сотни деревень.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4477" y="1636847"/>
        <a:ext cx="2860667" cy="1358799"/>
      </dsp:txXfrm>
    </dsp:sp>
    <dsp:sp modelId="{EE4E58C5-2145-488F-A82F-980FEE0E0AF4}">
      <dsp:nvSpPr>
        <dsp:cNvPr id="0" name=""/>
        <dsp:cNvSpPr/>
      </dsp:nvSpPr>
      <dsp:spPr>
        <a:xfrm>
          <a:off x="7397514" y="305036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5A4ED-5FF4-44DA-B3A9-950F839819D0}">
      <dsp:nvSpPr>
        <dsp:cNvPr id="0" name=""/>
        <dsp:cNvSpPr/>
      </dsp:nvSpPr>
      <dsp:spPr>
        <a:xfrm>
          <a:off x="6826291" y="1636179"/>
          <a:ext cx="1868616" cy="930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Последствия извержения ощущались во всем мире: пепел поднимался на высоту до 80 километров и распространялся по атмосфере, вызвав снижение средних глобальных температур на 1,2 °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26291" y="1636179"/>
        <a:ext cx="1868616" cy="930053"/>
      </dsp:txXfrm>
    </dsp:sp>
    <dsp:sp modelId="{9DABFFAD-0884-47D8-8370-C63A671D409E}">
      <dsp:nvSpPr>
        <dsp:cNvPr id="0" name=""/>
        <dsp:cNvSpPr/>
      </dsp:nvSpPr>
      <dsp:spPr>
        <a:xfrm>
          <a:off x="9872218" y="383540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485705-7934-435E-8966-A28F72AEDA29}">
      <dsp:nvSpPr>
        <dsp:cNvPr id="0" name=""/>
        <dsp:cNvSpPr/>
      </dsp:nvSpPr>
      <dsp:spPr>
        <a:xfrm>
          <a:off x="8922572" y="1613105"/>
          <a:ext cx="2190312" cy="848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течение нескольких лет наблюдались необычные закаты и оптические эффекты в атмосфере, запечатленные художниками и описанные очевидцами. Извержение 1883 года стало важнейшим событием в истории геологии и климатологии, показав разрушительную силу вулканов и их влияние на глобальные процессы.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22572" y="1613105"/>
        <a:ext cx="2190312" cy="8482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97A4B-4BAF-1F44-BE6A-61332A59D8B4}">
      <dsp:nvSpPr>
        <dsp:cNvPr id="0" name=""/>
        <dsp:cNvSpPr/>
      </dsp:nvSpPr>
      <dsp:spPr>
        <a:xfrm>
          <a:off x="0" y="4564456"/>
          <a:ext cx="6929213" cy="1365282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Их изучение требует комплексного мониторинга: сейсмического, геодезического, газового и теплового. Результаты исследований помогают снижать вулканический риск, разрабатывать эффективные системы раннего оповещения и защищать население.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564456"/>
        <a:ext cx="6929213" cy="1365282"/>
      </dsp:txXfrm>
    </dsp:sp>
    <dsp:sp modelId="{8D378D4A-D7D4-4543-B4FB-3AF0AAFC675D}">
      <dsp:nvSpPr>
        <dsp:cNvPr id="0" name=""/>
        <dsp:cNvSpPr/>
      </dsp:nvSpPr>
      <dsp:spPr>
        <a:xfrm rot="10800000">
          <a:off x="0" y="2485131"/>
          <a:ext cx="6929213" cy="2099804"/>
        </a:xfrm>
        <a:prstGeom prst="upArrowCallou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Сейсмические предвестники (HF/LF события, гибридные сигналы,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Harmonic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tremor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Deep Long-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Period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(DLP)) позволяют прогнозировать извержения за дни–недели.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485131"/>
        <a:ext cx="6929213" cy="1364390"/>
      </dsp:txXfrm>
    </dsp:sp>
    <dsp:sp modelId="{6CC18B9F-C2C9-BB44-BDF0-3318B369B684}">
      <dsp:nvSpPr>
        <dsp:cNvPr id="0" name=""/>
        <dsp:cNvSpPr/>
      </dsp:nvSpPr>
      <dsp:spPr>
        <a:xfrm rot="10800000">
          <a:off x="0" y="480"/>
          <a:ext cx="6929213" cy="2505129"/>
        </a:xfrm>
        <a:prstGeom prst="upArrowCallou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Вулканические землетрясения — ключевой индикатор активизации вулканических систем. Они возникают при росте давления в магматических камерах, дегазации расплава и внедрении магмы в трещины земной коры. Характеризуются мелкими очагами (0–5 км), низкой магнитудой (обычно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&lt; 4) и частой ройной 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активностью.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480"/>
        <a:ext cx="6929213" cy="1627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4F869-577F-4C5A-8CEC-705FB356CCB6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317F6-5B4F-4D01-931D-0D4818F68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982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TR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317F6-5B4F-4D01-931D-0D4818F6831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381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9F0F9-1DF7-02DC-9AB7-A0D46C295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TR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F7F388-C138-7BD9-2EA7-719ECD02E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TR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EF4B68-0D69-2035-B79B-934D1DA3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94A5-5660-403E-A406-5A7EDFDD516F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E40589-8056-143C-4B13-9455981AF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C5C881-F5EE-4105-7657-E9653D86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6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C3572-5F32-407E-F157-AAC1C4A21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TR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89818B-D5B2-8F3D-7AAC-BFC347003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TR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0F032-2F71-170B-56C6-2539A36D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6452D-B965-4146-92AA-87F0F8B89405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CCA67F-B116-C15B-F7CA-319CA126C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8B3129-79DE-E73D-EC48-194BD0F01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6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C610EC6-EA22-336F-4EFB-75739119F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TR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E6FA29-8048-EF02-1D1C-FED916CDB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TR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B0577C-408C-03B1-B187-0A3BEED24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604E1-9480-4BC3-97E5-820587A2FE7A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31B5F-052D-204A-D71E-AD2F0B024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9C5B-1CB0-92F1-BA5B-E76422A7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99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46FD1-CC76-ACD2-4069-585C3973A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T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A7B740-55BD-6E64-4978-C87D33F4A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TR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E977C1-BC89-CBF2-AA4B-324D557B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D55A-752A-4D35-B0FC-AE8449D3A0F0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EA728C-7254-A563-391F-D34E56D71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32C3E6-1093-F2A5-0A2B-A0A39BDD9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6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6CD10-4BA6-FFDD-1D24-B0AFF26A4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TR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6B3B4F-88B5-2FBD-3DAD-F63E83C91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B4805D-7C76-667E-A0F0-15044F0C5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6194E-D3D0-4499-852E-AD1EB70C5A13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68DA2-5928-0040-1D61-BD4231D34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05C048-87BF-6E5B-C05D-B008988A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30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BE34E-13F1-E9D4-8EA5-78309F7C3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T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F72D6F-EDDE-3002-AAEC-D57588953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TR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D69D01-8D6B-BFAF-E6D5-1322015D0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TR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50CBE1-11A0-140C-61AC-F6B3EA40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80B30-D4DB-46B6-B180-A85E7B66C85B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CC7EF9-6E8A-435C-0BD2-368558377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BCB46C-13C7-934A-24B9-CEF8B204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14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8A110-7187-1A02-7D55-6261A5605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TR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7A17AD-9CB9-B0A5-C036-86749F290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69ADD3-9E59-A1DE-1F8B-82BA9D500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TR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9CB463-DD8E-DB16-9D36-9034FD77CD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168E4B-4070-D434-F26A-A63FB0CB8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TR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F416D6-55E5-2995-270A-3D7C204C3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5EE3-5390-4FB6-80FE-EEDBFB1A0692}" type="datetime1">
              <a:rPr lang="en-US" smtClean="0"/>
              <a:t>9/25/2025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F189D82-8ACE-F1D6-FDB2-4F262E0C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40E0DF-7B5B-7D02-C4F5-9A592445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39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667B3-D490-A19B-EF53-91550A09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TR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0BE374-FF92-63EC-CD3A-FC1235734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AE12-F683-4281-A30C-D7B574897082}" type="datetime1">
              <a:rPr lang="en-US" smtClean="0"/>
              <a:t>9/25/2025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736ADF-66B0-A229-03AC-E38BBFDB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2755B9A-CB8C-F5F5-A1C3-A9FA1809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03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A2B6EA-1554-1D5F-6ECF-394E2C60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EC292-58DF-4C64-AE80-B119D5ED74EE}" type="datetime1">
              <a:rPr lang="en-US" smtClean="0"/>
              <a:t>9/25/2025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0B8BA7-DE29-29E6-6E89-A6AB7814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6C1A9F-F89A-3E0A-B4FF-4CDE2ACC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8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4A967-7C3F-F097-A115-1E8173639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TR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257D75-6672-9B0E-D981-6894D2FB1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TR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65DFBE-4CDF-97A7-94DA-A871A73D3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E47D20-B73A-8602-1778-09B1D18A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453D8-F635-428C-AA75-7B8AA2BD7A74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270D3-3163-008D-2FC7-ACF5EC40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4D00D-A4BE-7FDF-0EBF-628688BEC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9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61F4D-75B5-FC13-ECF4-153DE5A0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TR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C38942-58AC-7B71-03DD-461DFC5F55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TR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4B86EE-89F1-4460-F3F2-FE11C3D53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6FE3A5-E837-649E-F266-43EBC69DD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89CF-372F-420D-B837-8F3977089712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BE3EF-201D-B38A-5645-4D64EEC98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D8B1A3-B545-B2F9-19DE-3B8E552F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1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03618-908C-DE07-FC0A-21DDA184F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TR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0247B1-2085-BCD3-0C86-509B11340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TR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551991-BA08-AFE2-DC95-A50BD5D86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E8A64E-5CC4-4DF3-88D0-0E4A5B54488C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A782F9-F854-249A-CE02-8F71B420A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3439D3-9D16-15EF-E2E7-A58BD1597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1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814" y="2204357"/>
            <a:ext cx="10156372" cy="2449286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Вулканические землетрясения. </a:t>
            </a:r>
            <a:b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образования.</a:t>
            </a:r>
            <a:b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вулканических землетрясений.</a:t>
            </a:r>
            <a:endParaRPr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2A15D-ADA5-939E-F058-0AC5A1A966BA}"/>
              </a:ext>
            </a:extLst>
          </p:cNvPr>
          <p:cNvSpPr txBox="1"/>
          <p:nvPr/>
        </p:nvSpPr>
        <p:spPr>
          <a:xfrm>
            <a:off x="2322466" y="1374433"/>
            <a:ext cx="6809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Геологии и Нефтегазового Дела Кафедра «Геофизики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99305E-3220-DA0C-D03D-40F37BCB347D}"/>
              </a:ext>
            </a:extLst>
          </p:cNvPr>
          <p:cNvSpPr txBox="1"/>
          <p:nvPr/>
        </p:nvSpPr>
        <p:spPr>
          <a:xfrm>
            <a:off x="5210629" y="5246862"/>
            <a:ext cx="7132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Абетов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Ауэз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Егембердыевич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профессор,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геол.-мин. наук, академик НАН РК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Докторант: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Акылбекова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Индира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37C105-3191-DCC4-677D-D6F68E2F3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3" t="57868" r="61514" b="32725"/>
          <a:stretch/>
        </p:blipFill>
        <p:spPr bwMode="auto">
          <a:xfrm>
            <a:off x="2790505" y="65199"/>
            <a:ext cx="5872939" cy="13092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000" y="254000"/>
            <a:ext cx="682629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>
                <a:solidFill>
                  <a:srgbClr val="003366"/>
                </a:solidFill>
              </a:defRPr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Извержение вулкана Кракатау 1883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1495558-F8BF-AA49-551C-CBF61A82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755" y="6182179"/>
            <a:ext cx="1142245" cy="669925"/>
          </a:xfrm>
        </p:spPr>
        <p:txBody>
          <a:bodyPr/>
          <a:lstStyle/>
          <a:p>
            <a:fld id="{C1FF6DA9-008F-8B48-92A6-B652298478BF}" type="slidenum"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4C0E89E2-8FAC-F8C5-F65E-C3E731B45B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1936238"/>
              </p:ext>
            </p:extLst>
          </p:nvPr>
        </p:nvGraphicFramePr>
        <p:xfrm>
          <a:off x="254000" y="967616"/>
          <a:ext cx="11457214" cy="588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000" y="254000"/>
            <a:ext cx="110101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и снижение риска вулканических землетрясений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C3272-CE86-D2BF-F330-BEE229AC4964}"/>
              </a:ext>
            </a:extLst>
          </p:cNvPr>
          <p:cNvSpPr txBox="1"/>
          <p:nvPr/>
        </p:nvSpPr>
        <p:spPr>
          <a:xfrm>
            <a:off x="173241" y="929453"/>
            <a:ext cx="5525430" cy="59093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</a:t>
            </a:r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смический и геофизический мониторинг</a:t>
            </a:r>
          </a:p>
          <a:p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плотной сети сейсмометров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вокруг активных вулканов.</a:t>
            </a:r>
          </a:p>
          <a:p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Непрерывная регистрация: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микросейсмичности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(HF/LF события, </a:t>
            </a:r>
            <a:r>
              <a:rPr lang="ru-RU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Harmonic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tremor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миграции очагов во времени</a:t>
            </a:r>
          </a:p>
          <a:p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Дополнительно:</a:t>
            </a:r>
          </a:p>
          <a:p>
            <a:pPr lvl="1"/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GPS-инклинометры — деформации (инфляция/дефляция)</a:t>
            </a:r>
          </a:p>
          <a:p>
            <a:pPr lvl="1"/>
            <a:r>
              <a:rPr lang="ru-RU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InSAR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(спутниковая интерферометрия) — миллиметровые смещения поверхности</a:t>
            </a:r>
          </a:p>
          <a:p>
            <a:pPr lvl="1"/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температур, теплового потока</a:t>
            </a:r>
          </a:p>
          <a:p>
            <a:pPr lvl="1"/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Газовый мониторинг (SO₂, CO₂, H₂S)</a:t>
            </a:r>
          </a:p>
          <a:p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выявить активизацию        магматической системы </a:t>
            </a:r>
            <a:r>
              <a:rPr lang="ru-RU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недели–дни до извержения</a:t>
            </a:r>
            <a:r>
              <a:rPr lang="ru-RU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0A5DCB-A1A5-14F5-5C7C-7444160284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5804405" y="952213"/>
            <a:ext cx="6387595" cy="47906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9B6B87-9B45-D6B4-3CDC-CB07B641EA78}"/>
              </a:ext>
            </a:extLst>
          </p:cNvPr>
          <p:cNvSpPr txBox="1"/>
          <p:nvPr/>
        </p:nvSpPr>
        <p:spPr>
          <a:xfrm>
            <a:off x="5698671" y="5825332"/>
            <a:ext cx="61068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иллюстрация, показывающая, как с помощью наклономеров и GPS отслеживают деформации вулкана — один из основных методов мониторинга, предсказывающего Вулканические землетрясения и извержения.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271FB89-4194-5E84-4A10-46100CBE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322" y="6193064"/>
            <a:ext cx="1142245" cy="669925"/>
          </a:xfrm>
        </p:spPr>
        <p:txBody>
          <a:bodyPr/>
          <a:lstStyle/>
          <a:p>
            <a:fld id="{C1FF6DA9-008F-8B48-92A6-B652298478BF}" type="slidenum"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4874" y="654066"/>
            <a:ext cx="4053659" cy="558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800" b="1">
                <a:solidFill>
                  <a:srgbClr val="003366"/>
                </a:solidFill>
              </a:defRPr>
            </a:pPr>
            <a:r>
              <a:rPr lang="en-US" sz="5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Заключение</a:t>
            </a:r>
            <a:endParaRPr lang="en-US" sz="5400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FD9CF78-022D-D985-9B63-9836CB8ED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8600" y="636164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1600" smtClean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12</a:t>
            </a:fld>
            <a:endParaRPr lang="en-US" dirty="0">
              <a:solidFill>
                <a:schemeClr val="tx1">
                  <a:tint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2D940E0C-24FD-08CD-8F7B-240F4883C4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0232547"/>
              </p:ext>
            </p:extLst>
          </p:nvPr>
        </p:nvGraphicFramePr>
        <p:xfrm>
          <a:off x="4619317" y="246744"/>
          <a:ext cx="6929213" cy="5930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0DC0EC46-2230-4728-856D-F35311121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643467"/>
            <a:ext cx="10905066" cy="5562249"/>
          </a:xfrm>
          <a:custGeom>
            <a:avLst/>
            <a:gdLst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8506 w 11243827"/>
              <a:gd name="connsiteY105" fmla="*/ 5632788 h 5641173"/>
              <a:gd name="connsiteX106" fmla="*/ 7912803 w 11243827"/>
              <a:gd name="connsiteY106" fmla="*/ 5629702 h 5641173"/>
              <a:gd name="connsiteX107" fmla="*/ 7890915 w 11243827"/>
              <a:gd name="connsiteY107" fmla="*/ 5612272 h 5641173"/>
              <a:gd name="connsiteX108" fmla="*/ 7727691 w 11243827"/>
              <a:gd name="connsiteY108" fmla="*/ 5621064 h 5641173"/>
              <a:gd name="connsiteX109" fmla="*/ 7685998 w 11243827"/>
              <a:gd name="connsiteY109" fmla="*/ 5615564 h 5641173"/>
              <a:gd name="connsiteX110" fmla="*/ 7649302 w 11243827"/>
              <a:gd name="connsiteY110" fmla="*/ 5626541 h 5641173"/>
              <a:gd name="connsiteX111" fmla="*/ 7634083 w 11243827"/>
              <a:gd name="connsiteY111" fmla="*/ 5620862 h 5641173"/>
              <a:gd name="connsiteX112" fmla="*/ 7631455 w 11243827"/>
              <a:gd name="connsiteY112" fmla="*/ 5619708 h 5641173"/>
              <a:gd name="connsiteX113" fmla="*/ 7620952 w 11243827"/>
              <a:gd name="connsiteY113" fmla="*/ 5618872 h 5641173"/>
              <a:gd name="connsiteX114" fmla="*/ 7617992 w 11243827"/>
              <a:gd name="connsiteY114" fmla="*/ 5613914 h 5641173"/>
              <a:gd name="connsiteX115" fmla="*/ 7602182 w 11243827"/>
              <a:gd name="connsiteY115" fmla="*/ 5609271 h 5641173"/>
              <a:gd name="connsiteX116" fmla="*/ 7582847 w 11243827"/>
              <a:gd name="connsiteY116" fmla="*/ 5609047 h 5641173"/>
              <a:gd name="connsiteX117" fmla="*/ 7514158 w 11243827"/>
              <a:gd name="connsiteY117" fmla="*/ 5607737 h 5641173"/>
              <a:gd name="connsiteX118" fmla="*/ 7502955 w 11243827"/>
              <a:gd name="connsiteY118" fmla="*/ 5610415 h 5641173"/>
              <a:gd name="connsiteX119" fmla="*/ 7466391 w 11243827"/>
              <a:gd name="connsiteY119" fmla="*/ 5605949 h 5641173"/>
              <a:gd name="connsiteX120" fmla="*/ 7433806 w 11243827"/>
              <a:gd name="connsiteY120" fmla="*/ 5604945 h 5641173"/>
              <a:gd name="connsiteX121" fmla="*/ 7412693 w 11243827"/>
              <a:gd name="connsiteY121" fmla="*/ 5607075 h 5641173"/>
              <a:gd name="connsiteX122" fmla="*/ 7407159 w 11243827"/>
              <a:gd name="connsiteY122" fmla="*/ 5605310 h 5641173"/>
              <a:gd name="connsiteX123" fmla="*/ 7385900 w 11243827"/>
              <a:gd name="connsiteY123" fmla="*/ 5604171 h 5641173"/>
              <a:gd name="connsiteX124" fmla="*/ 7375071 w 11243827"/>
              <a:gd name="connsiteY124" fmla="*/ 5606788 h 5641173"/>
              <a:gd name="connsiteX125" fmla="*/ 7364382 w 11243827"/>
              <a:gd name="connsiteY125" fmla="*/ 5600762 h 5641173"/>
              <a:gd name="connsiteX126" fmla="*/ 7361770 w 11243827"/>
              <a:gd name="connsiteY126" fmla="*/ 5596347 h 5641173"/>
              <a:gd name="connsiteX127" fmla="*/ 7346641 w 11243827"/>
              <a:gd name="connsiteY127" fmla="*/ 5598329 h 5641173"/>
              <a:gd name="connsiteX128" fmla="*/ 7334238 w 11243827"/>
              <a:gd name="connsiteY128" fmla="*/ 5594014 h 5641173"/>
              <a:gd name="connsiteX129" fmla="*/ 7323426 w 11243827"/>
              <a:gd name="connsiteY129" fmla="*/ 5596835 h 5641173"/>
              <a:gd name="connsiteX130" fmla="*/ 7318938 w 11243827"/>
              <a:gd name="connsiteY130" fmla="*/ 5596200 h 5641173"/>
              <a:gd name="connsiteX131" fmla="*/ 7307784 w 11243827"/>
              <a:gd name="connsiteY131" fmla="*/ 5594065 h 5641173"/>
              <a:gd name="connsiteX132" fmla="*/ 7288540 w 11243827"/>
              <a:gd name="connsiteY132" fmla="*/ 5589320 h 5641173"/>
              <a:gd name="connsiteX133" fmla="*/ 7282537 w 11243827"/>
              <a:gd name="connsiteY133" fmla="*/ 5588660 h 5641173"/>
              <a:gd name="connsiteX134" fmla="*/ 7269466 w 11243827"/>
              <a:gd name="connsiteY134" fmla="*/ 5581404 h 5641173"/>
              <a:gd name="connsiteX135" fmla="*/ 7244165 w 11243827"/>
              <a:gd name="connsiteY135" fmla="*/ 5575200 h 5641173"/>
              <a:gd name="connsiteX136" fmla="*/ 7199619 w 11243827"/>
              <a:gd name="connsiteY136" fmla="*/ 5553550 h 5641173"/>
              <a:gd name="connsiteX137" fmla="*/ 7173434 w 11243827"/>
              <a:gd name="connsiteY137" fmla="*/ 5543219 h 5641173"/>
              <a:gd name="connsiteX138" fmla="*/ 7155718 w 11243827"/>
              <a:gd name="connsiteY138" fmla="*/ 5533697 h 5641173"/>
              <a:gd name="connsiteX139" fmla="*/ 7103430 w 11243827"/>
              <a:gd name="connsiteY139" fmla="*/ 5520249 h 5641173"/>
              <a:gd name="connsiteX140" fmla="*/ 7013746 w 11243827"/>
              <a:gd name="connsiteY140" fmla="*/ 5502470 h 5641173"/>
              <a:gd name="connsiteX141" fmla="*/ 6995379 w 11243827"/>
              <a:gd name="connsiteY141" fmla="*/ 5497693 h 5641173"/>
              <a:gd name="connsiteX142" fmla="*/ 6982475 w 11243827"/>
              <a:gd name="connsiteY142" fmla="*/ 5489641 h 5641173"/>
              <a:gd name="connsiteX143" fmla="*/ 6981994 w 11243827"/>
              <a:gd name="connsiteY143" fmla="*/ 5484335 h 5641173"/>
              <a:gd name="connsiteX144" fmla="*/ 6972355 w 11243827"/>
              <a:gd name="connsiteY144" fmla="*/ 5481074 h 5641173"/>
              <a:gd name="connsiteX145" fmla="*/ 6970394 w 11243827"/>
              <a:gd name="connsiteY145" fmla="*/ 5479383 h 5641173"/>
              <a:gd name="connsiteX146" fmla="*/ 6958543 w 11243827"/>
              <a:gd name="connsiteY146" fmla="*/ 5470507 h 5641173"/>
              <a:gd name="connsiteX147" fmla="*/ 6918276 w 11243827"/>
              <a:gd name="connsiteY147" fmla="*/ 5472034 h 5641173"/>
              <a:gd name="connsiteX148" fmla="*/ 6881046 w 11243827"/>
              <a:gd name="connsiteY148" fmla="*/ 5457070 h 5641173"/>
              <a:gd name="connsiteX149" fmla="*/ 6720917 w 11243827"/>
              <a:gd name="connsiteY149" fmla="*/ 5426664 h 5641173"/>
              <a:gd name="connsiteX150" fmla="*/ 6724964 w 11243827"/>
              <a:gd name="connsiteY150" fmla="*/ 5414071 h 5641173"/>
              <a:gd name="connsiteX151" fmla="*/ 6717823 w 11243827"/>
              <a:gd name="connsiteY151" fmla="*/ 5410317 h 5641173"/>
              <a:gd name="connsiteX152" fmla="*/ 6660723 w 11243827"/>
              <a:gd name="connsiteY152" fmla="*/ 5408304 h 5641173"/>
              <a:gd name="connsiteX153" fmla="*/ 6532914 w 11243827"/>
              <a:gd name="connsiteY153" fmla="*/ 5431205 h 5641173"/>
              <a:gd name="connsiteX154" fmla="*/ 6317327 w 11243827"/>
              <a:gd name="connsiteY154" fmla="*/ 5481889 h 5641173"/>
              <a:gd name="connsiteX155" fmla="*/ 6196243 w 11243827"/>
              <a:gd name="connsiteY155" fmla="*/ 5515042 h 5641173"/>
              <a:gd name="connsiteX156" fmla="*/ 6099124 w 11243827"/>
              <a:gd name="connsiteY156" fmla="*/ 5516848 h 5641173"/>
              <a:gd name="connsiteX157" fmla="*/ 6016077 w 11243827"/>
              <a:gd name="connsiteY157" fmla="*/ 5528642 h 5641173"/>
              <a:gd name="connsiteX158" fmla="*/ 6004389 w 11243827"/>
              <a:gd name="connsiteY158" fmla="*/ 5531206 h 5641173"/>
              <a:gd name="connsiteX159" fmla="*/ 5933945 w 11243827"/>
              <a:gd name="connsiteY159" fmla="*/ 5538840 h 5641173"/>
              <a:gd name="connsiteX160" fmla="*/ 5883936 w 11243827"/>
              <a:gd name="connsiteY160" fmla="*/ 5553807 h 5641173"/>
              <a:gd name="connsiteX161" fmla="*/ 5798331 w 11243827"/>
              <a:gd name="connsiteY161" fmla="*/ 5564248 h 5641173"/>
              <a:gd name="connsiteX162" fmla="*/ 5712738 w 11243827"/>
              <a:gd name="connsiteY162" fmla="*/ 5573120 h 5641173"/>
              <a:gd name="connsiteX163" fmla="*/ 5681342 w 11243827"/>
              <a:gd name="connsiteY163" fmla="*/ 5575621 h 5641173"/>
              <a:gd name="connsiteX164" fmla="*/ 5627167 w 11243827"/>
              <a:gd name="connsiteY164" fmla="*/ 5583215 h 5641173"/>
              <a:gd name="connsiteX165" fmla="*/ 5591414 w 11243827"/>
              <a:gd name="connsiteY165" fmla="*/ 5587695 h 5641173"/>
              <a:gd name="connsiteX166" fmla="*/ 5583028 w 11243827"/>
              <a:gd name="connsiteY166" fmla="*/ 5580877 h 5641173"/>
              <a:gd name="connsiteX167" fmla="*/ 5549426 w 11243827"/>
              <a:gd name="connsiteY167" fmla="*/ 5582858 h 5641173"/>
              <a:gd name="connsiteX168" fmla="*/ 5519999 w 11243827"/>
              <a:gd name="connsiteY168" fmla="*/ 5592246 h 5641173"/>
              <a:gd name="connsiteX169" fmla="*/ 5480028 w 11243827"/>
              <a:gd name="connsiteY169" fmla="*/ 5597282 h 5641173"/>
              <a:gd name="connsiteX170" fmla="*/ 5456175 w 11243827"/>
              <a:gd name="connsiteY170" fmla="*/ 5600371 h 5641173"/>
              <a:gd name="connsiteX171" fmla="*/ 5388463 w 11243827"/>
              <a:gd name="connsiteY171" fmla="*/ 5602638 h 5641173"/>
              <a:gd name="connsiteX172" fmla="*/ 5265898 w 11243827"/>
              <a:gd name="connsiteY172" fmla="*/ 5591830 h 5641173"/>
              <a:gd name="connsiteX173" fmla="*/ 5231231 w 11243827"/>
              <a:gd name="connsiteY173" fmla="*/ 5592790 h 5641173"/>
              <a:gd name="connsiteX174" fmla="*/ 5226996 w 11243827"/>
              <a:gd name="connsiteY174" fmla="*/ 5595040 h 5641173"/>
              <a:gd name="connsiteX175" fmla="*/ 5175988 w 11243827"/>
              <a:gd name="connsiteY175" fmla="*/ 5588131 h 5641173"/>
              <a:gd name="connsiteX176" fmla="*/ 5107470 w 11243827"/>
              <a:gd name="connsiteY176" fmla="*/ 5594771 h 5641173"/>
              <a:gd name="connsiteX177" fmla="*/ 5027868 w 11243827"/>
              <a:gd name="connsiteY177" fmla="*/ 5605624 h 5641173"/>
              <a:gd name="connsiteX178" fmla="*/ 5007324 w 11243827"/>
              <a:gd name="connsiteY178" fmla="*/ 5609209 h 5641173"/>
              <a:gd name="connsiteX179" fmla="*/ 4952559 w 11243827"/>
              <a:gd name="connsiteY179" fmla="*/ 5611402 h 5641173"/>
              <a:gd name="connsiteX180" fmla="*/ 4826081 w 11243827"/>
              <a:gd name="connsiteY180" fmla="*/ 5616191 h 5641173"/>
              <a:gd name="connsiteX181" fmla="*/ 4823501 w 11243827"/>
              <a:gd name="connsiteY181" fmla="*/ 5619174 h 5641173"/>
              <a:gd name="connsiteX182" fmla="*/ 4813093 w 11243827"/>
              <a:gd name="connsiteY182" fmla="*/ 5620026 h 5641173"/>
              <a:gd name="connsiteX183" fmla="*/ 4810563 w 11243827"/>
              <a:gd name="connsiteY183" fmla="*/ 5620787 h 5641173"/>
              <a:gd name="connsiteX184" fmla="*/ 4795818 w 11243827"/>
              <a:gd name="connsiteY184" fmla="*/ 5624618 h 5641173"/>
              <a:gd name="connsiteX185" fmla="*/ 4758404 w 11243827"/>
              <a:gd name="connsiteY185" fmla="*/ 5619510 h 5641173"/>
              <a:gd name="connsiteX186" fmla="*/ 4717254 w 11243827"/>
              <a:gd name="connsiteY186" fmla="*/ 5624155 h 5641173"/>
              <a:gd name="connsiteX187" fmla="*/ 4591958 w 11243827"/>
              <a:gd name="connsiteY187" fmla="*/ 5624710 h 5641173"/>
              <a:gd name="connsiteX188" fmla="*/ 4476215 w 11243827"/>
              <a:gd name="connsiteY188" fmla="*/ 5628210 h 5641173"/>
              <a:gd name="connsiteX189" fmla="*/ 4425193 w 11243827"/>
              <a:gd name="connsiteY189" fmla="*/ 5627414 h 5641173"/>
              <a:gd name="connsiteX190" fmla="*/ 4383866 w 11243827"/>
              <a:gd name="connsiteY190" fmla="*/ 5626546 h 5641173"/>
              <a:gd name="connsiteX191" fmla="*/ 4385596 w 11243827"/>
              <a:gd name="connsiteY191" fmla="*/ 5634646 h 5641173"/>
              <a:gd name="connsiteX192" fmla="*/ 4360864 w 11243827"/>
              <a:gd name="connsiteY192" fmla="*/ 5641173 h 5641173"/>
              <a:gd name="connsiteX193" fmla="*/ 4328321 w 11243827"/>
              <a:gd name="connsiteY193" fmla="*/ 5626332 h 5641173"/>
              <a:gd name="connsiteX194" fmla="*/ 4309842 w 11243827"/>
              <a:gd name="connsiteY194" fmla="*/ 5626471 h 5641173"/>
              <a:gd name="connsiteX195" fmla="*/ 4277424 w 11243827"/>
              <a:gd name="connsiteY195" fmla="*/ 5631598 h 5641173"/>
              <a:gd name="connsiteX196" fmla="*/ 4266627 w 11243827"/>
              <a:gd name="connsiteY196" fmla="*/ 5633969 h 5641173"/>
              <a:gd name="connsiteX197" fmla="*/ 4185525 w 11243827"/>
              <a:gd name="connsiteY197" fmla="*/ 5617508 h 5641173"/>
              <a:gd name="connsiteX198" fmla="*/ 4177617 w 11243827"/>
              <a:gd name="connsiteY198" fmla="*/ 5610903 h 5641173"/>
              <a:gd name="connsiteX199" fmla="*/ 4136948 w 11243827"/>
              <a:gd name="connsiteY199" fmla="*/ 5608031 h 5641173"/>
              <a:gd name="connsiteX200" fmla="*/ 4132323 w 11243827"/>
              <a:gd name="connsiteY200" fmla="*/ 5609784 h 5641173"/>
              <a:gd name="connsiteX201" fmla="*/ 4098620 w 11243827"/>
              <a:gd name="connsiteY201" fmla="*/ 5599672 h 5641173"/>
              <a:gd name="connsiteX202" fmla="*/ 3963475 w 11243827"/>
              <a:gd name="connsiteY202" fmla="*/ 5581841 h 5641173"/>
              <a:gd name="connsiteX203" fmla="*/ 3703613 w 11243827"/>
              <a:gd name="connsiteY203" fmla="*/ 5572482 h 5641173"/>
              <a:gd name="connsiteX204" fmla="*/ 3432987 w 11243827"/>
              <a:gd name="connsiteY204" fmla="*/ 5545768 h 5641173"/>
              <a:gd name="connsiteX205" fmla="*/ 3176381 w 11243827"/>
              <a:gd name="connsiteY205" fmla="*/ 5556110 h 5641173"/>
              <a:gd name="connsiteX206" fmla="*/ 2710156 w 11243827"/>
              <a:gd name="connsiteY206" fmla="*/ 5527517 h 5641173"/>
              <a:gd name="connsiteX207" fmla="*/ 2550206 w 11243827"/>
              <a:gd name="connsiteY207" fmla="*/ 5524958 h 5641173"/>
              <a:gd name="connsiteX208" fmla="*/ 2443041 w 11243827"/>
              <a:gd name="connsiteY208" fmla="*/ 5523990 h 5641173"/>
              <a:gd name="connsiteX209" fmla="*/ 2435613 w 11243827"/>
              <a:gd name="connsiteY209" fmla="*/ 5526704 h 5641173"/>
              <a:gd name="connsiteX210" fmla="*/ 2405682 w 11243827"/>
              <a:gd name="connsiteY210" fmla="*/ 5528307 h 5641173"/>
              <a:gd name="connsiteX211" fmla="*/ 2397487 w 11243827"/>
              <a:gd name="connsiteY211" fmla="*/ 5540337 h 5641173"/>
              <a:gd name="connsiteX212" fmla="*/ 2297454 w 11243827"/>
              <a:gd name="connsiteY212" fmla="*/ 5550765 h 5641173"/>
              <a:gd name="connsiteX213" fmla="*/ 2056700 w 11243827"/>
              <a:gd name="connsiteY213" fmla="*/ 5555489 h 5641173"/>
              <a:gd name="connsiteX214" fmla="*/ 1878530 w 11243827"/>
              <a:gd name="connsiteY214" fmla="*/ 5535330 h 5641173"/>
              <a:gd name="connsiteX215" fmla="*/ 1859292 w 11243827"/>
              <a:gd name="connsiteY215" fmla="*/ 5535461 h 5641173"/>
              <a:gd name="connsiteX216" fmla="*/ 1835626 w 11243827"/>
              <a:gd name="connsiteY216" fmla="*/ 5533793 h 5641173"/>
              <a:gd name="connsiteX217" fmla="*/ 1798939 w 11243827"/>
              <a:gd name="connsiteY217" fmla="*/ 5540285 h 5641173"/>
              <a:gd name="connsiteX218" fmla="*/ 1779046 w 11243827"/>
              <a:gd name="connsiteY218" fmla="*/ 5549949 h 5641173"/>
              <a:gd name="connsiteX219" fmla="*/ 1772421 w 11243827"/>
              <a:gd name="connsiteY219" fmla="*/ 5549018 h 5641173"/>
              <a:gd name="connsiteX220" fmla="*/ 1772052 w 11243827"/>
              <a:gd name="connsiteY220" fmla="*/ 5545689 h 5641173"/>
              <a:gd name="connsiteX221" fmla="*/ 1711543 w 11243827"/>
              <a:gd name="connsiteY221" fmla="*/ 5534558 h 5641173"/>
              <a:gd name="connsiteX222" fmla="*/ 1698891 w 11243827"/>
              <a:gd name="connsiteY222" fmla="*/ 5513187 h 5641173"/>
              <a:gd name="connsiteX223" fmla="*/ 1538763 w 11243827"/>
              <a:gd name="connsiteY223" fmla="*/ 5482781 h 5641173"/>
              <a:gd name="connsiteX224" fmla="*/ 1501533 w 11243827"/>
              <a:gd name="connsiteY224" fmla="*/ 5467817 h 5641173"/>
              <a:gd name="connsiteX225" fmla="*/ 1461266 w 11243827"/>
              <a:gd name="connsiteY225" fmla="*/ 5469343 h 5641173"/>
              <a:gd name="connsiteX226" fmla="*/ 1449415 w 11243827"/>
              <a:gd name="connsiteY226" fmla="*/ 5460467 h 5641173"/>
              <a:gd name="connsiteX227" fmla="*/ 1447454 w 11243827"/>
              <a:gd name="connsiteY227" fmla="*/ 5458776 h 5641173"/>
              <a:gd name="connsiteX228" fmla="*/ 1437814 w 11243827"/>
              <a:gd name="connsiteY228" fmla="*/ 5455515 h 5641173"/>
              <a:gd name="connsiteX229" fmla="*/ 1437334 w 11243827"/>
              <a:gd name="connsiteY229" fmla="*/ 5450209 h 5641173"/>
              <a:gd name="connsiteX230" fmla="*/ 1424429 w 11243827"/>
              <a:gd name="connsiteY230" fmla="*/ 5442157 h 5641173"/>
              <a:gd name="connsiteX231" fmla="*/ 1406063 w 11243827"/>
              <a:gd name="connsiteY231" fmla="*/ 5437380 h 5641173"/>
              <a:gd name="connsiteX232" fmla="*/ 1316379 w 11243827"/>
              <a:gd name="connsiteY232" fmla="*/ 5419601 h 5641173"/>
              <a:gd name="connsiteX233" fmla="*/ 1264090 w 11243827"/>
              <a:gd name="connsiteY233" fmla="*/ 5406153 h 5641173"/>
              <a:gd name="connsiteX234" fmla="*/ 1246374 w 11243827"/>
              <a:gd name="connsiteY234" fmla="*/ 5396631 h 5641173"/>
              <a:gd name="connsiteX235" fmla="*/ 1220190 w 11243827"/>
              <a:gd name="connsiteY235" fmla="*/ 5386301 h 5641173"/>
              <a:gd name="connsiteX236" fmla="*/ 1175643 w 11243827"/>
              <a:gd name="connsiteY236" fmla="*/ 5364651 h 5641173"/>
              <a:gd name="connsiteX237" fmla="*/ 1150342 w 11243827"/>
              <a:gd name="connsiteY237" fmla="*/ 5358447 h 5641173"/>
              <a:gd name="connsiteX238" fmla="*/ 1137272 w 11243827"/>
              <a:gd name="connsiteY238" fmla="*/ 5351191 h 5641173"/>
              <a:gd name="connsiteX239" fmla="*/ 1131268 w 11243827"/>
              <a:gd name="connsiteY239" fmla="*/ 5350530 h 5641173"/>
              <a:gd name="connsiteX240" fmla="*/ 1112024 w 11243827"/>
              <a:gd name="connsiteY240" fmla="*/ 5345786 h 5641173"/>
              <a:gd name="connsiteX241" fmla="*/ 1100870 w 11243827"/>
              <a:gd name="connsiteY241" fmla="*/ 5343651 h 5641173"/>
              <a:gd name="connsiteX242" fmla="*/ 1096383 w 11243827"/>
              <a:gd name="connsiteY242" fmla="*/ 5343015 h 5641173"/>
              <a:gd name="connsiteX243" fmla="*/ 1085571 w 11243827"/>
              <a:gd name="connsiteY243" fmla="*/ 5345836 h 5641173"/>
              <a:gd name="connsiteX244" fmla="*/ 1073168 w 11243827"/>
              <a:gd name="connsiteY244" fmla="*/ 5341521 h 5641173"/>
              <a:gd name="connsiteX245" fmla="*/ 1058039 w 11243827"/>
              <a:gd name="connsiteY245" fmla="*/ 5343504 h 5641173"/>
              <a:gd name="connsiteX246" fmla="*/ 1055426 w 11243827"/>
              <a:gd name="connsiteY246" fmla="*/ 5339088 h 5641173"/>
              <a:gd name="connsiteX247" fmla="*/ 1044738 w 11243827"/>
              <a:gd name="connsiteY247" fmla="*/ 5333063 h 5641173"/>
              <a:gd name="connsiteX248" fmla="*/ 1033909 w 11243827"/>
              <a:gd name="connsiteY248" fmla="*/ 5335680 h 5641173"/>
              <a:gd name="connsiteX249" fmla="*/ 1012649 w 11243827"/>
              <a:gd name="connsiteY249" fmla="*/ 5334541 h 5641173"/>
              <a:gd name="connsiteX250" fmla="*/ 1007115 w 11243827"/>
              <a:gd name="connsiteY250" fmla="*/ 5332775 h 5641173"/>
              <a:gd name="connsiteX251" fmla="*/ 986002 w 11243827"/>
              <a:gd name="connsiteY251" fmla="*/ 5334906 h 5641173"/>
              <a:gd name="connsiteX252" fmla="*/ 953418 w 11243827"/>
              <a:gd name="connsiteY252" fmla="*/ 5333901 h 5641173"/>
              <a:gd name="connsiteX253" fmla="*/ 916854 w 11243827"/>
              <a:gd name="connsiteY253" fmla="*/ 5329435 h 5641173"/>
              <a:gd name="connsiteX254" fmla="*/ 905651 w 11243827"/>
              <a:gd name="connsiteY254" fmla="*/ 5332114 h 5641173"/>
              <a:gd name="connsiteX255" fmla="*/ 836961 w 11243827"/>
              <a:gd name="connsiteY255" fmla="*/ 5330803 h 5641173"/>
              <a:gd name="connsiteX256" fmla="*/ 817627 w 11243827"/>
              <a:gd name="connsiteY256" fmla="*/ 5330580 h 5641173"/>
              <a:gd name="connsiteX257" fmla="*/ 801817 w 11243827"/>
              <a:gd name="connsiteY257" fmla="*/ 5325937 h 5641173"/>
              <a:gd name="connsiteX258" fmla="*/ 798857 w 11243827"/>
              <a:gd name="connsiteY258" fmla="*/ 5320979 h 5641173"/>
              <a:gd name="connsiteX259" fmla="*/ 788354 w 11243827"/>
              <a:gd name="connsiteY259" fmla="*/ 5320143 h 5641173"/>
              <a:gd name="connsiteX260" fmla="*/ 785726 w 11243827"/>
              <a:gd name="connsiteY260" fmla="*/ 5318989 h 5641173"/>
              <a:gd name="connsiteX261" fmla="*/ 770507 w 11243827"/>
              <a:gd name="connsiteY261" fmla="*/ 5313309 h 5641173"/>
              <a:gd name="connsiteX262" fmla="*/ 733810 w 11243827"/>
              <a:gd name="connsiteY262" fmla="*/ 5324286 h 5641173"/>
              <a:gd name="connsiteX263" fmla="*/ 692117 w 11243827"/>
              <a:gd name="connsiteY263" fmla="*/ 5318786 h 5641173"/>
              <a:gd name="connsiteX264" fmla="*/ 528894 w 11243827"/>
              <a:gd name="connsiteY264" fmla="*/ 5327578 h 5641173"/>
              <a:gd name="connsiteX265" fmla="*/ 507005 w 11243827"/>
              <a:gd name="connsiteY265" fmla="*/ 5310149 h 5641173"/>
              <a:gd name="connsiteX266" fmla="*/ 441302 w 11243827"/>
              <a:gd name="connsiteY266" fmla="*/ 5307062 h 5641173"/>
              <a:gd name="connsiteX267" fmla="*/ 336819 w 11243827"/>
              <a:gd name="connsiteY267" fmla="*/ 5336690 h 5641173"/>
              <a:gd name="connsiteX268" fmla="*/ 215763 w 11243827"/>
              <a:gd name="connsiteY268" fmla="*/ 5332575 h 5641173"/>
              <a:gd name="connsiteX269" fmla="*/ 205927 w 11243827"/>
              <a:gd name="connsiteY269" fmla="*/ 5339672 h 5641173"/>
              <a:gd name="connsiteX270" fmla="*/ 194189 w 11243827"/>
              <a:gd name="connsiteY270" fmla="*/ 5343588 h 5641173"/>
              <a:gd name="connsiteX271" fmla="*/ 192552 w 11243827"/>
              <a:gd name="connsiteY271" fmla="*/ 5342845 h 5641173"/>
              <a:gd name="connsiteX272" fmla="*/ 178320 w 11243827"/>
              <a:gd name="connsiteY272" fmla="*/ 5343766 h 5641173"/>
              <a:gd name="connsiteX273" fmla="*/ 175596 w 11243827"/>
              <a:gd name="connsiteY273" fmla="*/ 5346411 h 5641173"/>
              <a:gd name="connsiteX274" fmla="*/ 165951 w 11243827"/>
              <a:gd name="connsiteY274" fmla="*/ 5347808 h 5641173"/>
              <a:gd name="connsiteX275" fmla="*/ 147287 w 11243827"/>
              <a:gd name="connsiteY275" fmla="*/ 5352625 h 5641173"/>
              <a:gd name="connsiteX276" fmla="*/ 143484 w 11243827"/>
              <a:gd name="connsiteY276" fmla="*/ 5351591 h 5641173"/>
              <a:gd name="connsiteX277" fmla="*/ 114847 w 11243827"/>
              <a:gd name="connsiteY277" fmla="*/ 5355844 h 5641173"/>
              <a:gd name="connsiteX278" fmla="*/ 114306 w 11243827"/>
              <a:gd name="connsiteY278" fmla="*/ 5354983 h 5641173"/>
              <a:gd name="connsiteX279" fmla="*/ 105588 w 11243827"/>
              <a:gd name="connsiteY279" fmla="*/ 5352169 h 5641173"/>
              <a:gd name="connsiteX280" fmla="*/ 89264 w 11243827"/>
              <a:gd name="connsiteY280" fmla="*/ 5348886 h 5641173"/>
              <a:gd name="connsiteX281" fmla="*/ 49794 w 11243827"/>
              <a:gd name="connsiteY281" fmla="*/ 5329950 h 5641173"/>
              <a:gd name="connsiteX282" fmla="*/ 19924 w 11243827"/>
              <a:gd name="connsiteY282" fmla="*/ 5334282 h 5641173"/>
              <a:gd name="connsiteX283" fmla="*/ 13819 w 11243827"/>
              <a:gd name="connsiteY283" fmla="*/ 5334653 h 5641173"/>
              <a:gd name="connsiteX284" fmla="*/ 13657 w 11243827"/>
              <a:gd name="connsiteY284" fmla="*/ 5334455 h 5641173"/>
              <a:gd name="connsiteX285" fmla="*/ 7139 w 11243827"/>
              <a:gd name="connsiteY285" fmla="*/ 5334438 h 5641173"/>
              <a:gd name="connsiteX286" fmla="*/ 2684 w 11243827"/>
              <a:gd name="connsiteY286" fmla="*/ 5335333 h 5641173"/>
              <a:gd name="connsiteX287" fmla="*/ 0 w 11243827"/>
              <a:gd name="connsiteY287" fmla="*/ 5335496 h 5641173"/>
              <a:gd name="connsiteX288" fmla="*/ 0 w 11243827"/>
              <a:gd name="connsiteY288" fmla="*/ 10592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426664 h 5641173"/>
              <a:gd name="connsiteX149" fmla="*/ 6724964 w 11243827"/>
              <a:gd name="connsiteY149" fmla="*/ 5414071 h 5641173"/>
              <a:gd name="connsiteX150" fmla="*/ 6717823 w 11243827"/>
              <a:gd name="connsiteY150" fmla="*/ 5410317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426664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20917 w 11243827"/>
              <a:gd name="connsiteY148" fmla="*/ 5637174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804792 w 11243827"/>
              <a:gd name="connsiteY148" fmla="*/ 5439822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804792 w 11243827"/>
              <a:gd name="connsiteY148" fmla="*/ 5439822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17327 w 11243827"/>
              <a:gd name="connsiteY153" fmla="*/ 5481889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60723 w 11243827"/>
              <a:gd name="connsiteY151" fmla="*/ 540830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12803 w 11243827"/>
              <a:gd name="connsiteY105" fmla="*/ 5629702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890915 w 11243827"/>
              <a:gd name="connsiteY106" fmla="*/ 5612272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87273"/>
              <a:gd name="connsiteX1" fmla="*/ 11243827 w 11243827"/>
              <a:gd name="connsiteY1" fmla="*/ 1470035 h 5687273"/>
              <a:gd name="connsiteX2" fmla="*/ 11243827 w 11243827"/>
              <a:gd name="connsiteY2" fmla="*/ 5001571 h 5687273"/>
              <a:gd name="connsiteX3" fmla="*/ 11243827 w 11243827"/>
              <a:gd name="connsiteY3" fmla="*/ 5209610 h 5687273"/>
              <a:gd name="connsiteX4" fmla="*/ 11240675 w 11243827"/>
              <a:gd name="connsiteY4" fmla="*/ 5210442 h 5687273"/>
              <a:gd name="connsiteX5" fmla="*/ 11179959 w 11243827"/>
              <a:gd name="connsiteY5" fmla="*/ 5221199 h 5687273"/>
              <a:gd name="connsiteX6" fmla="*/ 11105493 w 11243827"/>
              <a:gd name="connsiteY6" fmla="*/ 5259905 h 5687273"/>
              <a:gd name="connsiteX7" fmla="*/ 11078640 w 11243827"/>
              <a:gd name="connsiteY7" fmla="*/ 5263531 h 5687273"/>
              <a:gd name="connsiteX8" fmla="*/ 11079616 w 11243827"/>
              <a:gd name="connsiteY8" fmla="*/ 5270380 h 5687273"/>
              <a:gd name="connsiteX9" fmla="*/ 11069641 w 11243827"/>
              <a:gd name="connsiteY9" fmla="*/ 5270884 h 5687273"/>
              <a:gd name="connsiteX10" fmla="*/ 11047377 w 11243827"/>
              <a:gd name="connsiteY10" fmla="*/ 5271051 h 5687273"/>
              <a:gd name="connsiteX11" fmla="*/ 10980705 w 11243827"/>
              <a:gd name="connsiteY11" fmla="*/ 5272951 h 5687273"/>
              <a:gd name="connsiteX12" fmla="*/ 10962514 w 11243827"/>
              <a:gd name="connsiteY12" fmla="*/ 5286084 h 5687273"/>
              <a:gd name="connsiteX13" fmla="*/ 10945307 w 11243827"/>
              <a:gd name="connsiteY13" fmla="*/ 5286290 h 5687273"/>
              <a:gd name="connsiteX14" fmla="*/ 10845516 w 11243827"/>
              <a:gd name="connsiteY14" fmla="*/ 5303894 h 5687273"/>
              <a:gd name="connsiteX15" fmla="*/ 10831795 w 11243827"/>
              <a:gd name="connsiteY15" fmla="*/ 5305210 h 5687273"/>
              <a:gd name="connsiteX16" fmla="*/ 10824365 w 11243827"/>
              <a:gd name="connsiteY16" fmla="*/ 5311111 h 5687273"/>
              <a:gd name="connsiteX17" fmla="*/ 10797756 w 11243827"/>
              <a:gd name="connsiteY17" fmla="*/ 5312285 h 5687273"/>
              <a:gd name="connsiteX18" fmla="*/ 10796525 w 11243827"/>
              <a:gd name="connsiteY18" fmla="*/ 5315645 h 5687273"/>
              <a:gd name="connsiteX19" fmla="*/ 10709063 w 11243827"/>
              <a:gd name="connsiteY19" fmla="*/ 5344492 h 5687273"/>
              <a:gd name="connsiteX20" fmla="*/ 10694078 w 11243827"/>
              <a:gd name="connsiteY20" fmla="*/ 5349258 h 5687273"/>
              <a:gd name="connsiteX21" fmla="*/ 10681131 w 11243827"/>
              <a:gd name="connsiteY21" fmla="*/ 5347812 h 5687273"/>
              <a:gd name="connsiteX22" fmla="*/ 10609448 w 11243827"/>
              <a:gd name="connsiteY22" fmla="*/ 5351931 h 5687273"/>
              <a:gd name="connsiteX23" fmla="*/ 10592397 w 11243827"/>
              <a:gd name="connsiteY23" fmla="*/ 5349402 h 5687273"/>
              <a:gd name="connsiteX24" fmla="*/ 10585227 w 11243827"/>
              <a:gd name="connsiteY24" fmla="*/ 5344063 h 5687273"/>
              <a:gd name="connsiteX25" fmla="*/ 10557472 w 11243827"/>
              <a:gd name="connsiteY25" fmla="*/ 5354151 h 5687273"/>
              <a:gd name="connsiteX26" fmla="*/ 10514646 w 11243827"/>
              <a:gd name="connsiteY26" fmla="*/ 5361064 h 5687273"/>
              <a:gd name="connsiteX27" fmla="*/ 10494292 w 11243827"/>
              <a:gd name="connsiteY27" fmla="*/ 5366054 h 5687273"/>
              <a:gd name="connsiteX28" fmla="*/ 10477869 w 11243827"/>
              <a:gd name="connsiteY28" fmla="*/ 5363025 h 5687273"/>
              <a:gd name="connsiteX29" fmla="*/ 10384411 w 11243827"/>
              <a:gd name="connsiteY29" fmla="*/ 5362257 h 5687273"/>
              <a:gd name="connsiteX30" fmla="*/ 10362921 w 11243827"/>
              <a:gd name="connsiteY30" fmla="*/ 5357444 h 5687273"/>
              <a:gd name="connsiteX31" fmla="*/ 10352736 w 11243827"/>
              <a:gd name="connsiteY31" fmla="*/ 5347851 h 5687273"/>
              <a:gd name="connsiteX32" fmla="*/ 10344754 w 11243827"/>
              <a:gd name="connsiteY32" fmla="*/ 5351272 h 5687273"/>
              <a:gd name="connsiteX33" fmla="*/ 10288226 w 11243827"/>
              <a:gd name="connsiteY33" fmla="*/ 5351613 h 5687273"/>
              <a:gd name="connsiteX34" fmla="*/ 10251350 w 11243827"/>
              <a:gd name="connsiteY34" fmla="*/ 5352711 h 5687273"/>
              <a:gd name="connsiteX35" fmla="*/ 10249108 w 11243827"/>
              <a:gd name="connsiteY35" fmla="*/ 5365881 h 5687273"/>
              <a:gd name="connsiteX36" fmla="*/ 10216272 w 11243827"/>
              <a:gd name="connsiteY36" fmla="*/ 5370573 h 5687273"/>
              <a:gd name="connsiteX37" fmla="*/ 10181278 w 11243827"/>
              <a:gd name="connsiteY37" fmla="*/ 5362119 h 5687273"/>
              <a:gd name="connsiteX38" fmla="*/ 10140033 w 11243827"/>
              <a:gd name="connsiteY38" fmla="*/ 5363304 h 5687273"/>
              <a:gd name="connsiteX39" fmla="*/ 10115353 w 11243827"/>
              <a:gd name="connsiteY39" fmla="*/ 5363869 h 5687273"/>
              <a:gd name="connsiteX40" fmla="*/ 10050578 w 11243827"/>
              <a:gd name="connsiteY40" fmla="*/ 5376153 h 5687273"/>
              <a:gd name="connsiteX41" fmla="*/ 9945478 w 11243827"/>
              <a:gd name="connsiteY41" fmla="*/ 5422859 h 5687273"/>
              <a:gd name="connsiteX42" fmla="*/ 9912481 w 11243827"/>
              <a:gd name="connsiteY42" fmla="*/ 5429477 h 5687273"/>
              <a:gd name="connsiteX43" fmla="*/ 9906713 w 11243827"/>
              <a:gd name="connsiteY43" fmla="*/ 5426784 h 5687273"/>
              <a:gd name="connsiteX44" fmla="*/ 9742436 w 11243827"/>
              <a:gd name="connsiteY44" fmla="*/ 5454834 h 5687273"/>
              <a:gd name="connsiteX45" fmla="*/ 9713044 w 11243827"/>
              <a:gd name="connsiteY45" fmla="*/ 5456476 h 5687273"/>
              <a:gd name="connsiteX46" fmla="*/ 9691033 w 11243827"/>
              <a:gd name="connsiteY46" fmla="*/ 5455451 h 5687273"/>
              <a:gd name="connsiteX47" fmla="*/ 9638355 w 11243827"/>
              <a:gd name="connsiteY47" fmla="*/ 5464794 h 5687273"/>
              <a:gd name="connsiteX48" fmla="*/ 9552434 w 11243827"/>
              <a:gd name="connsiteY48" fmla="*/ 5485280 h 5687273"/>
              <a:gd name="connsiteX49" fmla="*/ 9533883 w 11243827"/>
              <a:gd name="connsiteY49" fmla="*/ 5488516 h 5687273"/>
              <a:gd name="connsiteX50" fmla="*/ 9516916 w 11243827"/>
              <a:gd name="connsiteY50" fmla="*/ 5486828 h 5687273"/>
              <a:gd name="connsiteX51" fmla="*/ 9512093 w 11243827"/>
              <a:gd name="connsiteY51" fmla="*/ 5482541 h 5687273"/>
              <a:gd name="connsiteX52" fmla="*/ 9501725 w 11243827"/>
              <a:gd name="connsiteY52" fmla="*/ 5483603 h 5687273"/>
              <a:gd name="connsiteX53" fmla="*/ 9498754 w 11243827"/>
              <a:gd name="connsiteY53" fmla="*/ 5482951 h 5687273"/>
              <a:gd name="connsiteX54" fmla="*/ 9481932 w 11243827"/>
              <a:gd name="connsiteY54" fmla="*/ 5480151 h 5687273"/>
              <a:gd name="connsiteX55" fmla="*/ 9451321 w 11243827"/>
              <a:gd name="connsiteY55" fmla="*/ 5497375 h 5687273"/>
              <a:gd name="connsiteX56" fmla="*/ 9409298 w 11243827"/>
              <a:gd name="connsiteY56" fmla="*/ 5499478 h 5687273"/>
              <a:gd name="connsiteX57" fmla="*/ 9257007 w 11243827"/>
              <a:gd name="connsiteY57" fmla="*/ 5537183 h 5687273"/>
              <a:gd name="connsiteX58" fmla="*/ 9229078 w 11243827"/>
              <a:gd name="connsiteY58" fmla="*/ 5524154 h 5687273"/>
              <a:gd name="connsiteX59" fmla="*/ 9165105 w 11243827"/>
              <a:gd name="connsiteY59" fmla="*/ 5532892 h 5687273"/>
              <a:gd name="connsiteX60" fmla="*/ 9077301 w 11243827"/>
              <a:gd name="connsiteY60" fmla="*/ 5580356 h 5687273"/>
              <a:gd name="connsiteX61" fmla="*/ 8960065 w 11243827"/>
              <a:gd name="connsiteY61" fmla="*/ 5597982 h 5687273"/>
              <a:gd name="connsiteX62" fmla="*/ 8953536 w 11243827"/>
              <a:gd name="connsiteY62" fmla="*/ 5606638 h 5687273"/>
              <a:gd name="connsiteX63" fmla="*/ 8943907 w 11243827"/>
              <a:gd name="connsiteY63" fmla="*/ 5612541 h 5687273"/>
              <a:gd name="connsiteX64" fmla="*/ 8942046 w 11243827"/>
              <a:gd name="connsiteY64" fmla="*/ 5612112 h 5687273"/>
              <a:gd name="connsiteX65" fmla="*/ 8928824 w 11243827"/>
              <a:gd name="connsiteY65" fmla="*/ 5615549 h 5687273"/>
              <a:gd name="connsiteX66" fmla="*/ 8927294 w 11243827"/>
              <a:gd name="connsiteY66" fmla="*/ 5618607 h 5687273"/>
              <a:gd name="connsiteX67" fmla="*/ 8918651 w 11243827"/>
              <a:gd name="connsiteY67" fmla="*/ 5621688 h 5687273"/>
              <a:gd name="connsiteX68" fmla="*/ 8902772 w 11243827"/>
              <a:gd name="connsiteY68" fmla="*/ 5629703 h 5687273"/>
              <a:gd name="connsiteX69" fmla="*/ 8898724 w 11243827"/>
              <a:gd name="connsiteY69" fmla="*/ 5629379 h 5687273"/>
              <a:gd name="connsiteX70" fmla="*/ 8873099 w 11243827"/>
              <a:gd name="connsiteY70" fmla="*/ 5638628 h 5687273"/>
              <a:gd name="connsiteX71" fmla="*/ 8872234 w 11243827"/>
              <a:gd name="connsiteY71" fmla="*/ 5637889 h 5687273"/>
              <a:gd name="connsiteX72" fmla="*/ 8862777 w 11243827"/>
              <a:gd name="connsiteY72" fmla="*/ 5636711 h 5687273"/>
              <a:gd name="connsiteX73" fmla="*/ 8845869 w 11243827"/>
              <a:gd name="connsiteY73" fmla="*/ 5636436 h 5687273"/>
              <a:gd name="connsiteX74" fmla="*/ 8800548 w 11243827"/>
              <a:gd name="connsiteY74" fmla="*/ 5625084 h 5687273"/>
              <a:gd name="connsiteX75" fmla="*/ 8773774 w 11243827"/>
              <a:gd name="connsiteY75" fmla="*/ 5634630 h 5687273"/>
              <a:gd name="connsiteX76" fmla="*/ 8698255 w 11243827"/>
              <a:gd name="connsiteY76" fmla="*/ 5636083 h 5687273"/>
              <a:gd name="connsiteX77" fmla="*/ 8619167 w 11243827"/>
              <a:gd name="connsiteY77" fmla="*/ 5619130 h 5687273"/>
              <a:gd name="connsiteX78" fmla="*/ 8539822 w 11243827"/>
              <a:gd name="connsiteY78" fmla="*/ 5616905 h 5687273"/>
              <a:gd name="connsiteX79" fmla="*/ 8511094 w 11243827"/>
              <a:gd name="connsiteY79" fmla="*/ 5617360 h 5687273"/>
              <a:gd name="connsiteX80" fmla="*/ 8459886 w 11243827"/>
              <a:gd name="connsiteY80" fmla="*/ 5612612 h 5687273"/>
              <a:gd name="connsiteX81" fmla="*/ 8436432 w 11243827"/>
              <a:gd name="connsiteY81" fmla="*/ 5606990 h 5687273"/>
              <a:gd name="connsiteX82" fmla="*/ 8435403 w 11243827"/>
              <a:gd name="connsiteY82" fmla="*/ 5607336 h 5687273"/>
              <a:gd name="connsiteX83" fmla="*/ 8433307 w 11243827"/>
              <a:gd name="connsiteY83" fmla="*/ 5604917 h 5687273"/>
              <a:gd name="connsiteX84" fmla="*/ 8428968 w 11243827"/>
              <a:gd name="connsiteY84" fmla="*/ 5603796 h 5687273"/>
              <a:gd name="connsiteX85" fmla="*/ 8417124 w 11243827"/>
              <a:gd name="connsiteY85" fmla="*/ 5604518 h 5687273"/>
              <a:gd name="connsiteX86" fmla="*/ 8412669 w 11243827"/>
              <a:gd name="connsiteY86" fmla="*/ 5605413 h 5687273"/>
              <a:gd name="connsiteX87" fmla="*/ 8406152 w 11243827"/>
              <a:gd name="connsiteY87" fmla="*/ 5605396 h 5687273"/>
              <a:gd name="connsiteX88" fmla="*/ 8405989 w 11243827"/>
              <a:gd name="connsiteY88" fmla="*/ 5605197 h 5687273"/>
              <a:gd name="connsiteX89" fmla="*/ 8399884 w 11243827"/>
              <a:gd name="connsiteY89" fmla="*/ 5605568 h 5687273"/>
              <a:gd name="connsiteX90" fmla="*/ 8370014 w 11243827"/>
              <a:gd name="connsiteY90" fmla="*/ 5609900 h 5687273"/>
              <a:gd name="connsiteX91" fmla="*/ 8330544 w 11243827"/>
              <a:gd name="connsiteY91" fmla="*/ 5590964 h 5687273"/>
              <a:gd name="connsiteX92" fmla="*/ 8314221 w 11243827"/>
              <a:gd name="connsiteY92" fmla="*/ 5587682 h 5687273"/>
              <a:gd name="connsiteX93" fmla="*/ 8305502 w 11243827"/>
              <a:gd name="connsiteY93" fmla="*/ 5584868 h 5687273"/>
              <a:gd name="connsiteX94" fmla="*/ 8304962 w 11243827"/>
              <a:gd name="connsiteY94" fmla="*/ 5584007 h 5687273"/>
              <a:gd name="connsiteX95" fmla="*/ 8276324 w 11243827"/>
              <a:gd name="connsiteY95" fmla="*/ 5588260 h 5687273"/>
              <a:gd name="connsiteX96" fmla="*/ 8272522 w 11243827"/>
              <a:gd name="connsiteY96" fmla="*/ 5587226 h 5687273"/>
              <a:gd name="connsiteX97" fmla="*/ 8253857 w 11243827"/>
              <a:gd name="connsiteY97" fmla="*/ 5592043 h 5687273"/>
              <a:gd name="connsiteX98" fmla="*/ 8244212 w 11243827"/>
              <a:gd name="connsiteY98" fmla="*/ 5593439 h 5687273"/>
              <a:gd name="connsiteX99" fmla="*/ 8241488 w 11243827"/>
              <a:gd name="connsiteY99" fmla="*/ 5596085 h 5687273"/>
              <a:gd name="connsiteX100" fmla="*/ 8227256 w 11243827"/>
              <a:gd name="connsiteY100" fmla="*/ 5597005 h 5687273"/>
              <a:gd name="connsiteX101" fmla="*/ 8225619 w 11243827"/>
              <a:gd name="connsiteY101" fmla="*/ 5596262 h 5687273"/>
              <a:gd name="connsiteX102" fmla="*/ 8213882 w 11243827"/>
              <a:gd name="connsiteY102" fmla="*/ 5600179 h 5687273"/>
              <a:gd name="connsiteX103" fmla="*/ 8204045 w 11243827"/>
              <a:gd name="connsiteY103" fmla="*/ 5607275 h 5687273"/>
              <a:gd name="connsiteX104" fmla="*/ 8082989 w 11243827"/>
              <a:gd name="connsiteY104" fmla="*/ 5603160 h 5687273"/>
              <a:gd name="connsiteX105" fmla="*/ 7976942 w 11243827"/>
              <a:gd name="connsiteY105" fmla="*/ 5598455 h 5687273"/>
              <a:gd name="connsiteX106" fmla="*/ 7915584 w 11243827"/>
              <a:gd name="connsiteY106" fmla="*/ 5684635 h 5687273"/>
              <a:gd name="connsiteX107" fmla="*/ 7727691 w 11243827"/>
              <a:gd name="connsiteY107" fmla="*/ 5621064 h 5687273"/>
              <a:gd name="connsiteX108" fmla="*/ 7685998 w 11243827"/>
              <a:gd name="connsiteY108" fmla="*/ 5615564 h 5687273"/>
              <a:gd name="connsiteX109" fmla="*/ 7649302 w 11243827"/>
              <a:gd name="connsiteY109" fmla="*/ 5626541 h 5687273"/>
              <a:gd name="connsiteX110" fmla="*/ 7634083 w 11243827"/>
              <a:gd name="connsiteY110" fmla="*/ 5620862 h 5687273"/>
              <a:gd name="connsiteX111" fmla="*/ 7631455 w 11243827"/>
              <a:gd name="connsiteY111" fmla="*/ 5619708 h 5687273"/>
              <a:gd name="connsiteX112" fmla="*/ 7620952 w 11243827"/>
              <a:gd name="connsiteY112" fmla="*/ 5618872 h 5687273"/>
              <a:gd name="connsiteX113" fmla="*/ 7617992 w 11243827"/>
              <a:gd name="connsiteY113" fmla="*/ 5613914 h 5687273"/>
              <a:gd name="connsiteX114" fmla="*/ 7602182 w 11243827"/>
              <a:gd name="connsiteY114" fmla="*/ 5609271 h 5687273"/>
              <a:gd name="connsiteX115" fmla="*/ 7582847 w 11243827"/>
              <a:gd name="connsiteY115" fmla="*/ 5609047 h 5687273"/>
              <a:gd name="connsiteX116" fmla="*/ 7514158 w 11243827"/>
              <a:gd name="connsiteY116" fmla="*/ 5607737 h 5687273"/>
              <a:gd name="connsiteX117" fmla="*/ 7502955 w 11243827"/>
              <a:gd name="connsiteY117" fmla="*/ 5610415 h 5687273"/>
              <a:gd name="connsiteX118" fmla="*/ 7466391 w 11243827"/>
              <a:gd name="connsiteY118" fmla="*/ 5605949 h 5687273"/>
              <a:gd name="connsiteX119" fmla="*/ 7433806 w 11243827"/>
              <a:gd name="connsiteY119" fmla="*/ 5604945 h 5687273"/>
              <a:gd name="connsiteX120" fmla="*/ 7412693 w 11243827"/>
              <a:gd name="connsiteY120" fmla="*/ 5607075 h 5687273"/>
              <a:gd name="connsiteX121" fmla="*/ 7407159 w 11243827"/>
              <a:gd name="connsiteY121" fmla="*/ 5605310 h 5687273"/>
              <a:gd name="connsiteX122" fmla="*/ 7385900 w 11243827"/>
              <a:gd name="connsiteY122" fmla="*/ 5604171 h 5687273"/>
              <a:gd name="connsiteX123" fmla="*/ 7375071 w 11243827"/>
              <a:gd name="connsiteY123" fmla="*/ 5606788 h 5687273"/>
              <a:gd name="connsiteX124" fmla="*/ 7364382 w 11243827"/>
              <a:gd name="connsiteY124" fmla="*/ 5600762 h 5687273"/>
              <a:gd name="connsiteX125" fmla="*/ 7361770 w 11243827"/>
              <a:gd name="connsiteY125" fmla="*/ 5596347 h 5687273"/>
              <a:gd name="connsiteX126" fmla="*/ 7346641 w 11243827"/>
              <a:gd name="connsiteY126" fmla="*/ 5598329 h 5687273"/>
              <a:gd name="connsiteX127" fmla="*/ 7334238 w 11243827"/>
              <a:gd name="connsiteY127" fmla="*/ 5594014 h 5687273"/>
              <a:gd name="connsiteX128" fmla="*/ 7323426 w 11243827"/>
              <a:gd name="connsiteY128" fmla="*/ 5596835 h 5687273"/>
              <a:gd name="connsiteX129" fmla="*/ 7318938 w 11243827"/>
              <a:gd name="connsiteY129" fmla="*/ 5596200 h 5687273"/>
              <a:gd name="connsiteX130" fmla="*/ 7307784 w 11243827"/>
              <a:gd name="connsiteY130" fmla="*/ 5594065 h 5687273"/>
              <a:gd name="connsiteX131" fmla="*/ 7288540 w 11243827"/>
              <a:gd name="connsiteY131" fmla="*/ 5589320 h 5687273"/>
              <a:gd name="connsiteX132" fmla="*/ 7282537 w 11243827"/>
              <a:gd name="connsiteY132" fmla="*/ 5588660 h 5687273"/>
              <a:gd name="connsiteX133" fmla="*/ 7269466 w 11243827"/>
              <a:gd name="connsiteY133" fmla="*/ 5581404 h 5687273"/>
              <a:gd name="connsiteX134" fmla="*/ 7244165 w 11243827"/>
              <a:gd name="connsiteY134" fmla="*/ 5575200 h 5687273"/>
              <a:gd name="connsiteX135" fmla="*/ 7199619 w 11243827"/>
              <a:gd name="connsiteY135" fmla="*/ 5553550 h 5687273"/>
              <a:gd name="connsiteX136" fmla="*/ 7173434 w 11243827"/>
              <a:gd name="connsiteY136" fmla="*/ 5543219 h 5687273"/>
              <a:gd name="connsiteX137" fmla="*/ 7155718 w 11243827"/>
              <a:gd name="connsiteY137" fmla="*/ 5533697 h 5687273"/>
              <a:gd name="connsiteX138" fmla="*/ 7103430 w 11243827"/>
              <a:gd name="connsiteY138" fmla="*/ 5520249 h 5687273"/>
              <a:gd name="connsiteX139" fmla="*/ 7013746 w 11243827"/>
              <a:gd name="connsiteY139" fmla="*/ 5502470 h 5687273"/>
              <a:gd name="connsiteX140" fmla="*/ 6995379 w 11243827"/>
              <a:gd name="connsiteY140" fmla="*/ 5497693 h 5687273"/>
              <a:gd name="connsiteX141" fmla="*/ 6982475 w 11243827"/>
              <a:gd name="connsiteY141" fmla="*/ 5489641 h 5687273"/>
              <a:gd name="connsiteX142" fmla="*/ 6981994 w 11243827"/>
              <a:gd name="connsiteY142" fmla="*/ 5484335 h 5687273"/>
              <a:gd name="connsiteX143" fmla="*/ 6972355 w 11243827"/>
              <a:gd name="connsiteY143" fmla="*/ 5481074 h 5687273"/>
              <a:gd name="connsiteX144" fmla="*/ 6970394 w 11243827"/>
              <a:gd name="connsiteY144" fmla="*/ 5479383 h 5687273"/>
              <a:gd name="connsiteX145" fmla="*/ 6958543 w 11243827"/>
              <a:gd name="connsiteY145" fmla="*/ 5470507 h 5687273"/>
              <a:gd name="connsiteX146" fmla="*/ 6918276 w 11243827"/>
              <a:gd name="connsiteY146" fmla="*/ 5472034 h 5687273"/>
              <a:gd name="connsiteX147" fmla="*/ 6881046 w 11243827"/>
              <a:gd name="connsiteY147" fmla="*/ 5457070 h 5687273"/>
              <a:gd name="connsiteX148" fmla="*/ 6752164 w 11243827"/>
              <a:gd name="connsiteY148" fmla="*/ 5425021 h 5687273"/>
              <a:gd name="connsiteX149" fmla="*/ 6724964 w 11243827"/>
              <a:gd name="connsiteY149" fmla="*/ 5414071 h 5687273"/>
              <a:gd name="connsiteX150" fmla="*/ 6683286 w 11243827"/>
              <a:gd name="connsiteY150" fmla="*/ 5405383 h 5687273"/>
              <a:gd name="connsiteX151" fmla="*/ 6644277 w 11243827"/>
              <a:gd name="connsiteY151" fmla="*/ 5429684 h 5687273"/>
              <a:gd name="connsiteX152" fmla="*/ 6532914 w 11243827"/>
              <a:gd name="connsiteY152" fmla="*/ 5431205 h 5687273"/>
              <a:gd name="connsiteX153" fmla="*/ 6307459 w 11243827"/>
              <a:gd name="connsiteY153" fmla="*/ 5467087 h 5687273"/>
              <a:gd name="connsiteX154" fmla="*/ 6196243 w 11243827"/>
              <a:gd name="connsiteY154" fmla="*/ 5515042 h 5687273"/>
              <a:gd name="connsiteX155" fmla="*/ 6099124 w 11243827"/>
              <a:gd name="connsiteY155" fmla="*/ 5516848 h 5687273"/>
              <a:gd name="connsiteX156" fmla="*/ 6016077 w 11243827"/>
              <a:gd name="connsiteY156" fmla="*/ 5528642 h 5687273"/>
              <a:gd name="connsiteX157" fmla="*/ 6004389 w 11243827"/>
              <a:gd name="connsiteY157" fmla="*/ 5531206 h 5687273"/>
              <a:gd name="connsiteX158" fmla="*/ 5933945 w 11243827"/>
              <a:gd name="connsiteY158" fmla="*/ 5538840 h 5687273"/>
              <a:gd name="connsiteX159" fmla="*/ 5883936 w 11243827"/>
              <a:gd name="connsiteY159" fmla="*/ 5553807 h 5687273"/>
              <a:gd name="connsiteX160" fmla="*/ 5798331 w 11243827"/>
              <a:gd name="connsiteY160" fmla="*/ 5564248 h 5687273"/>
              <a:gd name="connsiteX161" fmla="*/ 5712738 w 11243827"/>
              <a:gd name="connsiteY161" fmla="*/ 5573120 h 5687273"/>
              <a:gd name="connsiteX162" fmla="*/ 5681342 w 11243827"/>
              <a:gd name="connsiteY162" fmla="*/ 5575621 h 5687273"/>
              <a:gd name="connsiteX163" fmla="*/ 5627167 w 11243827"/>
              <a:gd name="connsiteY163" fmla="*/ 5583215 h 5687273"/>
              <a:gd name="connsiteX164" fmla="*/ 5591414 w 11243827"/>
              <a:gd name="connsiteY164" fmla="*/ 5587695 h 5687273"/>
              <a:gd name="connsiteX165" fmla="*/ 5583028 w 11243827"/>
              <a:gd name="connsiteY165" fmla="*/ 5580877 h 5687273"/>
              <a:gd name="connsiteX166" fmla="*/ 5549426 w 11243827"/>
              <a:gd name="connsiteY166" fmla="*/ 5582858 h 5687273"/>
              <a:gd name="connsiteX167" fmla="*/ 5519999 w 11243827"/>
              <a:gd name="connsiteY167" fmla="*/ 5592246 h 5687273"/>
              <a:gd name="connsiteX168" fmla="*/ 5480028 w 11243827"/>
              <a:gd name="connsiteY168" fmla="*/ 5597282 h 5687273"/>
              <a:gd name="connsiteX169" fmla="*/ 5456175 w 11243827"/>
              <a:gd name="connsiteY169" fmla="*/ 5600371 h 5687273"/>
              <a:gd name="connsiteX170" fmla="*/ 5388463 w 11243827"/>
              <a:gd name="connsiteY170" fmla="*/ 5602638 h 5687273"/>
              <a:gd name="connsiteX171" fmla="*/ 5265898 w 11243827"/>
              <a:gd name="connsiteY171" fmla="*/ 5591830 h 5687273"/>
              <a:gd name="connsiteX172" fmla="*/ 5231231 w 11243827"/>
              <a:gd name="connsiteY172" fmla="*/ 5592790 h 5687273"/>
              <a:gd name="connsiteX173" fmla="*/ 5226996 w 11243827"/>
              <a:gd name="connsiteY173" fmla="*/ 5595040 h 5687273"/>
              <a:gd name="connsiteX174" fmla="*/ 5175988 w 11243827"/>
              <a:gd name="connsiteY174" fmla="*/ 5588131 h 5687273"/>
              <a:gd name="connsiteX175" fmla="*/ 5107470 w 11243827"/>
              <a:gd name="connsiteY175" fmla="*/ 5594771 h 5687273"/>
              <a:gd name="connsiteX176" fmla="*/ 5027868 w 11243827"/>
              <a:gd name="connsiteY176" fmla="*/ 5605624 h 5687273"/>
              <a:gd name="connsiteX177" fmla="*/ 5007324 w 11243827"/>
              <a:gd name="connsiteY177" fmla="*/ 5609209 h 5687273"/>
              <a:gd name="connsiteX178" fmla="*/ 4952559 w 11243827"/>
              <a:gd name="connsiteY178" fmla="*/ 5611402 h 5687273"/>
              <a:gd name="connsiteX179" fmla="*/ 4826081 w 11243827"/>
              <a:gd name="connsiteY179" fmla="*/ 5616191 h 5687273"/>
              <a:gd name="connsiteX180" fmla="*/ 4823501 w 11243827"/>
              <a:gd name="connsiteY180" fmla="*/ 5619174 h 5687273"/>
              <a:gd name="connsiteX181" fmla="*/ 4813093 w 11243827"/>
              <a:gd name="connsiteY181" fmla="*/ 5620026 h 5687273"/>
              <a:gd name="connsiteX182" fmla="*/ 4810563 w 11243827"/>
              <a:gd name="connsiteY182" fmla="*/ 5620787 h 5687273"/>
              <a:gd name="connsiteX183" fmla="*/ 4795818 w 11243827"/>
              <a:gd name="connsiteY183" fmla="*/ 5624618 h 5687273"/>
              <a:gd name="connsiteX184" fmla="*/ 4758404 w 11243827"/>
              <a:gd name="connsiteY184" fmla="*/ 5619510 h 5687273"/>
              <a:gd name="connsiteX185" fmla="*/ 4717254 w 11243827"/>
              <a:gd name="connsiteY185" fmla="*/ 5624155 h 5687273"/>
              <a:gd name="connsiteX186" fmla="*/ 4591958 w 11243827"/>
              <a:gd name="connsiteY186" fmla="*/ 5624710 h 5687273"/>
              <a:gd name="connsiteX187" fmla="*/ 4476215 w 11243827"/>
              <a:gd name="connsiteY187" fmla="*/ 5628210 h 5687273"/>
              <a:gd name="connsiteX188" fmla="*/ 4425193 w 11243827"/>
              <a:gd name="connsiteY188" fmla="*/ 5627414 h 5687273"/>
              <a:gd name="connsiteX189" fmla="*/ 4383866 w 11243827"/>
              <a:gd name="connsiteY189" fmla="*/ 5626546 h 5687273"/>
              <a:gd name="connsiteX190" fmla="*/ 4385596 w 11243827"/>
              <a:gd name="connsiteY190" fmla="*/ 5634646 h 5687273"/>
              <a:gd name="connsiteX191" fmla="*/ 4360864 w 11243827"/>
              <a:gd name="connsiteY191" fmla="*/ 5641173 h 5687273"/>
              <a:gd name="connsiteX192" fmla="*/ 4328321 w 11243827"/>
              <a:gd name="connsiteY192" fmla="*/ 5626332 h 5687273"/>
              <a:gd name="connsiteX193" fmla="*/ 4309842 w 11243827"/>
              <a:gd name="connsiteY193" fmla="*/ 5626471 h 5687273"/>
              <a:gd name="connsiteX194" fmla="*/ 4277424 w 11243827"/>
              <a:gd name="connsiteY194" fmla="*/ 5631598 h 5687273"/>
              <a:gd name="connsiteX195" fmla="*/ 4266627 w 11243827"/>
              <a:gd name="connsiteY195" fmla="*/ 5633969 h 5687273"/>
              <a:gd name="connsiteX196" fmla="*/ 4185525 w 11243827"/>
              <a:gd name="connsiteY196" fmla="*/ 5617508 h 5687273"/>
              <a:gd name="connsiteX197" fmla="*/ 4177617 w 11243827"/>
              <a:gd name="connsiteY197" fmla="*/ 5610903 h 5687273"/>
              <a:gd name="connsiteX198" fmla="*/ 4136948 w 11243827"/>
              <a:gd name="connsiteY198" fmla="*/ 5608031 h 5687273"/>
              <a:gd name="connsiteX199" fmla="*/ 4132323 w 11243827"/>
              <a:gd name="connsiteY199" fmla="*/ 5609784 h 5687273"/>
              <a:gd name="connsiteX200" fmla="*/ 4098620 w 11243827"/>
              <a:gd name="connsiteY200" fmla="*/ 5599672 h 5687273"/>
              <a:gd name="connsiteX201" fmla="*/ 3963475 w 11243827"/>
              <a:gd name="connsiteY201" fmla="*/ 5581841 h 5687273"/>
              <a:gd name="connsiteX202" fmla="*/ 3703613 w 11243827"/>
              <a:gd name="connsiteY202" fmla="*/ 5572482 h 5687273"/>
              <a:gd name="connsiteX203" fmla="*/ 3432987 w 11243827"/>
              <a:gd name="connsiteY203" fmla="*/ 5545768 h 5687273"/>
              <a:gd name="connsiteX204" fmla="*/ 3176381 w 11243827"/>
              <a:gd name="connsiteY204" fmla="*/ 5556110 h 5687273"/>
              <a:gd name="connsiteX205" fmla="*/ 2710156 w 11243827"/>
              <a:gd name="connsiteY205" fmla="*/ 5527517 h 5687273"/>
              <a:gd name="connsiteX206" fmla="*/ 2550206 w 11243827"/>
              <a:gd name="connsiteY206" fmla="*/ 5524958 h 5687273"/>
              <a:gd name="connsiteX207" fmla="*/ 2443041 w 11243827"/>
              <a:gd name="connsiteY207" fmla="*/ 5523990 h 5687273"/>
              <a:gd name="connsiteX208" fmla="*/ 2435613 w 11243827"/>
              <a:gd name="connsiteY208" fmla="*/ 5526704 h 5687273"/>
              <a:gd name="connsiteX209" fmla="*/ 2405682 w 11243827"/>
              <a:gd name="connsiteY209" fmla="*/ 5528307 h 5687273"/>
              <a:gd name="connsiteX210" fmla="*/ 2397487 w 11243827"/>
              <a:gd name="connsiteY210" fmla="*/ 5540337 h 5687273"/>
              <a:gd name="connsiteX211" fmla="*/ 2297454 w 11243827"/>
              <a:gd name="connsiteY211" fmla="*/ 5550765 h 5687273"/>
              <a:gd name="connsiteX212" fmla="*/ 2056700 w 11243827"/>
              <a:gd name="connsiteY212" fmla="*/ 5555489 h 5687273"/>
              <a:gd name="connsiteX213" fmla="*/ 1878530 w 11243827"/>
              <a:gd name="connsiteY213" fmla="*/ 5535330 h 5687273"/>
              <a:gd name="connsiteX214" fmla="*/ 1859292 w 11243827"/>
              <a:gd name="connsiteY214" fmla="*/ 5535461 h 5687273"/>
              <a:gd name="connsiteX215" fmla="*/ 1835626 w 11243827"/>
              <a:gd name="connsiteY215" fmla="*/ 5533793 h 5687273"/>
              <a:gd name="connsiteX216" fmla="*/ 1798939 w 11243827"/>
              <a:gd name="connsiteY216" fmla="*/ 5540285 h 5687273"/>
              <a:gd name="connsiteX217" fmla="*/ 1779046 w 11243827"/>
              <a:gd name="connsiteY217" fmla="*/ 5549949 h 5687273"/>
              <a:gd name="connsiteX218" fmla="*/ 1772421 w 11243827"/>
              <a:gd name="connsiteY218" fmla="*/ 5549018 h 5687273"/>
              <a:gd name="connsiteX219" fmla="*/ 1772052 w 11243827"/>
              <a:gd name="connsiteY219" fmla="*/ 5545689 h 5687273"/>
              <a:gd name="connsiteX220" fmla="*/ 1711543 w 11243827"/>
              <a:gd name="connsiteY220" fmla="*/ 5534558 h 5687273"/>
              <a:gd name="connsiteX221" fmla="*/ 1698891 w 11243827"/>
              <a:gd name="connsiteY221" fmla="*/ 5513187 h 5687273"/>
              <a:gd name="connsiteX222" fmla="*/ 1538763 w 11243827"/>
              <a:gd name="connsiteY222" fmla="*/ 5482781 h 5687273"/>
              <a:gd name="connsiteX223" fmla="*/ 1501533 w 11243827"/>
              <a:gd name="connsiteY223" fmla="*/ 5467817 h 5687273"/>
              <a:gd name="connsiteX224" fmla="*/ 1461266 w 11243827"/>
              <a:gd name="connsiteY224" fmla="*/ 5469343 h 5687273"/>
              <a:gd name="connsiteX225" fmla="*/ 1449415 w 11243827"/>
              <a:gd name="connsiteY225" fmla="*/ 5460467 h 5687273"/>
              <a:gd name="connsiteX226" fmla="*/ 1447454 w 11243827"/>
              <a:gd name="connsiteY226" fmla="*/ 5458776 h 5687273"/>
              <a:gd name="connsiteX227" fmla="*/ 1437814 w 11243827"/>
              <a:gd name="connsiteY227" fmla="*/ 5455515 h 5687273"/>
              <a:gd name="connsiteX228" fmla="*/ 1437334 w 11243827"/>
              <a:gd name="connsiteY228" fmla="*/ 5450209 h 5687273"/>
              <a:gd name="connsiteX229" fmla="*/ 1424429 w 11243827"/>
              <a:gd name="connsiteY229" fmla="*/ 5442157 h 5687273"/>
              <a:gd name="connsiteX230" fmla="*/ 1406063 w 11243827"/>
              <a:gd name="connsiteY230" fmla="*/ 5437380 h 5687273"/>
              <a:gd name="connsiteX231" fmla="*/ 1316379 w 11243827"/>
              <a:gd name="connsiteY231" fmla="*/ 5419601 h 5687273"/>
              <a:gd name="connsiteX232" fmla="*/ 1264090 w 11243827"/>
              <a:gd name="connsiteY232" fmla="*/ 5406153 h 5687273"/>
              <a:gd name="connsiteX233" fmla="*/ 1246374 w 11243827"/>
              <a:gd name="connsiteY233" fmla="*/ 5396631 h 5687273"/>
              <a:gd name="connsiteX234" fmla="*/ 1220190 w 11243827"/>
              <a:gd name="connsiteY234" fmla="*/ 5386301 h 5687273"/>
              <a:gd name="connsiteX235" fmla="*/ 1175643 w 11243827"/>
              <a:gd name="connsiteY235" fmla="*/ 5364651 h 5687273"/>
              <a:gd name="connsiteX236" fmla="*/ 1150342 w 11243827"/>
              <a:gd name="connsiteY236" fmla="*/ 5358447 h 5687273"/>
              <a:gd name="connsiteX237" fmla="*/ 1137272 w 11243827"/>
              <a:gd name="connsiteY237" fmla="*/ 5351191 h 5687273"/>
              <a:gd name="connsiteX238" fmla="*/ 1131268 w 11243827"/>
              <a:gd name="connsiteY238" fmla="*/ 5350530 h 5687273"/>
              <a:gd name="connsiteX239" fmla="*/ 1112024 w 11243827"/>
              <a:gd name="connsiteY239" fmla="*/ 5345786 h 5687273"/>
              <a:gd name="connsiteX240" fmla="*/ 1100870 w 11243827"/>
              <a:gd name="connsiteY240" fmla="*/ 5343651 h 5687273"/>
              <a:gd name="connsiteX241" fmla="*/ 1096383 w 11243827"/>
              <a:gd name="connsiteY241" fmla="*/ 5343015 h 5687273"/>
              <a:gd name="connsiteX242" fmla="*/ 1085571 w 11243827"/>
              <a:gd name="connsiteY242" fmla="*/ 5345836 h 5687273"/>
              <a:gd name="connsiteX243" fmla="*/ 1073168 w 11243827"/>
              <a:gd name="connsiteY243" fmla="*/ 5341521 h 5687273"/>
              <a:gd name="connsiteX244" fmla="*/ 1058039 w 11243827"/>
              <a:gd name="connsiteY244" fmla="*/ 5343504 h 5687273"/>
              <a:gd name="connsiteX245" fmla="*/ 1055426 w 11243827"/>
              <a:gd name="connsiteY245" fmla="*/ 5339088 h 5687273"/>
              <a:gd name="connsiteX246" fmla="*/ 1044738 w 11243827"/>
              <a:gd name="connsiteY246" fmla="*/ 5333063 h 5687273"/>
              <a:gd name="connsiteX247" fmla="*/ 1033909 w 11243827"/>
              <a:gd name="connsiteY247" fmla="*/ 5335680 h 5687273"/>
              <a:gd name="connsiteX248" fmla="*/ 1012649 w 11243827"/>
              <a:gd name="connsiteY248" fmla="*/ 5334541 h 5687273"/>
              <a:gd name="connsiteX249" fmla="*/ 1007115 w 11243827"/>
              <a:gd name="connsiteY249" fmla="*/ 5332775 h 5687273"/>
              <a:gd name="connsiteX250" fmla="*/ 986002 w 11243827"/>
              <a:gd name="connsiteY250" fmla="*/ 5334906 h 5687273"/>
              <a:gd name="connsiteX251" fmla="*/ 953418 w 11243827"/>
              <a:gd name="connsiteY251" fmla="*/ 5333901 h 5687273"/>
              <a:gd name="connsiteX252" fmla="*/ 916854 w 11243827"/>
              <a:gd name="connsiteY252" fmla="*/ 5329435 h 5687273"/>
              <a:gd name="connsiteX253" fmla="*/ 905651 w 11243827"/>
              <a:gd name="connsiteY253" fmla="*/ 5332114 h 5687273"/>
              <a:gd name="connsiteX254" fmla="*/ 836961 w 11243827"/>
              <a:gd name="connsiteY254" fmla="*/ 5330803 h 5687273"/>
              <a:gd name="connsiteX255" fmla="*/ 817627 w 11243827"/>
              <a:gd name="connsiteY255" fmla="*/ 5330580 h 5687273"/>
              <a:gd name="connsiteX256" fmla="*/ 801817 w 11243827"/>
              <a:gd name="connsiteY256" fmla="*/ 5325937 h 5687273"/>
              <a:gd name="connsiteX257" fmla="*/ 798857 w 11243827"/>
              <a:gd name="connsiteY257" fmla="*/ 5320979 h 5687273"/>
              <a:gd name="connsiteX258" fmla="*/ 788354 w 11243827"/>
              <a:gd name="connsiteY258" fmla="*/ 5320143 h 5687273"/>
              <a:gd name="connsiteX259" fmla="*/ 785726 w 11243827"/>
              <a:gd name="connsiteY259" fmla="*/ 5318989 h 5687273"/>
              <a:gd name="connsiteX260" fmla="*/ 770507 w 11243827"/>
              <a:gd name="connsiteY260" fmla="*/ 5313309 h 5687273"/>
              <a:gd name="connsiteX261" fmla="*/ 733810 w 11243827"/>
              <a:gd name="connsiteY261" fmla="*/ 5324286 h 5687273"/>
              <a:gd name="connsiteX262" fmla="*/ 692117 w 11243827"/>
              <a:gd name="connsiteY262" fmla="*/ 5318786 h 5687273"/>
              <a:gd name="connsiteX263" fmla="*/ 528894 w 11243827"/>
              <a:gd name="connsiteY263" fmla="*/ 5327578 h 5687273"/>
              <a:gd name="connsiteX264" fmla="*/ 507005 w 11243827"/>
              <a:gd name="connsiteY264" fmla="*/ 5310149 h 5687273"/>
              <a:gd name="connsiteX265" fmla="*/ 441302 w 11243827"/>
              <a:gd name="connsiteY265" fmla="*/ 5307062 h 5687273"/>
              <a:gd name="connsiteX266" fmla="*/ 336819 w 11243827"/>
              <a:gd name="connsiteY266" fmla="*/ 5336690 h 5687273"/>
              <a:gd name="connsiteX267" fmla="*/ 215763 w 11243827"/>
              <a:gd name="connsiteY267" fmla="*/ 5332575 h 5687273"/>
              <a:gd name="connsiteX268" fmla="*/ 205927 w 11243827"/>
              <a:gd name="connsiteY268" fmla="*/ 5339672 h 5687273"/>
              <a:gd name="connsiteX269" fmla="*/ 194189 w 11243827"/>
              <a:gd name="connsiteY269" fmla="*/ 5343588 h 5687273"/>
              <a:gd name="connsiteX270" fmla="*/ 192552 w 11243827"/>
              <a:gd name="connsiteY270" fmla="*/ 5342845 h 5687273"/>
              <a:gd name="connsiteX271" fmla="*/ 178320 w 11243827"/>
              <a:gd name="connsiteY271" fmla="*/ 5343766 h 5687273"/>
              <a:gd name="connsiteX272" fmla="*/ 175596 w 11243827"/>
              <a:gd name="connsiteY272" fmla="*/ 5346411 h 5687273"/>
              <a:gd name="connsiteX273" fmla="*/ 165951 w 11243827"/>
              <a:gd name="connsiteY273" fmla="*/ 5347808 h 5687273"/>
              <a:gd name="connsiteX274" fmla="*/ 147287 w 11243827"/>
              <a:gd name="connsiteY274" fmla="*/ 5352625 h 5687273"/>
              <a:gd name="connsiteX275" fmla="*/ 143484 w 11243827"/>
              <a:gd name="connsiteY275" fmla="*/ 5351591 h 5687273"/>
              <a:gd name="connsiteX276" fmla="*/ 114847 w 11243827"/>
              <a:gd name="connsiteY276" fmla="*/ 5355844 h 5687273"/>
              <a:gd name="connsiteX277" fmla="*/ 114306 w 11243827"/>
              <a:gd name="connsiteY277" fmla="*/ 5354983 h 5687273"/>
              <a:gd name="connsiteX278" fmla="*/ 105588 w 11243827"/>
              <a:gd name="connsiteY278" fmla="*/ 5352169 h 5687273"/>
              <a:gd name="connsiteX279" fmla="*/ 89264 w 11243827"/>
              <a:gd name="connsiteY279" fmla="*/ 5348886 h 5687273"/>
              <a:gd name="connsiteX280" fmla="*/ 49794 w 11243827"/>
              <a:gd name="connsiteY280" fmla="*/ 5329950 h 5687273"/>
              <a:gd name="connsiteX281" fmla="*/ 19924 w 11243827"/>
              <a:gd name="connsiteY281" fmla="*/ 5334282 h 5687273"/>
              <a:gd name="connsiteX282" fmla="*/ 13819 w 11243827"/>
              <a:gd name="connsiteY282" fmla="*/ 5334653 h 5687273"/>
              <a:gd name="connsiteX283" fmla="*/ 13657 w 11243827"/>
              <a:gd name="connsiteY283" fmla="*/ 5334455 h 5687273"/>
              <a:gd name="connsiteX284" fmla="*/ 7139 w 11243827"/>
              <a:gd name="connsiteY284" fmla="*/ 5334438 h 5687273"/>
              <a:gd name="connsiteX285" fmla="*/ 2684 w 11243827"/>
              <a:gd name="connsiteY285" fmla="*/ 5335333 h 5687273"/>
              <a:gd name="connsiteX286" fmla="*/ 0 w 11243827"/>
              <a:gd name="connsiteY286" fmla="*/ 5335496 h 5687273"/>
              <a:gd name="connsiteX287" fmla="*/ 0 w 11243827"/>
              <a:gd name="connsiteY287" fmla="*/ 10592 h 5687273"/>
              <a:gd name="connsiteX288" fmla="*/ 11243827 w 11243827"/>
              <a:gd name="connsiteY288" fmla="*/ 0 h 56872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257007 w 11243827"/>
              <a:gd name="connsiteY57" fmla="*/ 553718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98891 w 11243827"/>
              <a:gd name="connsiteY221" fmla="*/ 551318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28894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507005 w 11243827"/>
              <a:gd name="connsiteY264" fmla="*/ 5310149 h 5641173"/>
              <a:gd name="connsiteX265" fmla="*/ 441302 w 11243827"/>
              <a:gd name="connsiteY265" fmla="*/ 5307062 h 5641173"/>
              <a:gd name="connsiteX266" fmla="*/ 336819 w 11243827"/>
              <a:gd name="connsiteY266" fmla="*/ 5336690 h 5641173"/>
              <a:gd name="connsiteX267" fmla="*/ 215763 w 11243827"/>
              <a:gd name="connsiteY267" fmla="*/ 5332575 h 5641173"/>
              <a:gd name="connsiteX268" fmla="*/ 205927 w 11243827"/>
              <a:gd name="connsiteY268" fmla="*/ 5339672 h 5641173"/>
              <a:gd name="connsiteX269" fmla="*/ 194189 w 11243827"/>
              <a:gd name="connsiteY269" fmla="*/ 5343588 h 5641173"/>
              <a:gd name="connsiteX270" fmla="*/ 192552 w 11243827"/>
              <a:gd name="connsiteY270" fmla="*/ 5342845 h 5641173"/>
              <a:gd name="connsiteX271" fmla="*/ 178320 w 11243827"/>
              <a:gd name="connsiteY271" fmla="*/ 5343766 h 5641173"/>
              <a:gd name="connsiteX272" fmla="*/ 175596 w 11243827"/>
              <a:gd name="connsiteY272" fmla="*/ 5346411 h 5641173"/>
              <a:gd name="connsiteX273" fmla="*/ 165951 w 11243827"/>
              <a:gd name="connsiteY273" fmla="*/ 5347808 h 5641173"/>
              <a:gd name="connsiteX274" fmla="*/ 147287 w 11243827"/>
              <a:gd name="connsiteY274" fmla="*/ 5352625 h 5641173"/>
              <a:gd name="connsiteX275" fmla="*/ 143484 w 11243827"/>
              <a:gd name="connsiteY275" fmla="*/ 5351591 h 5641173"/>
              <a:gd name="connsiteX276" fmla="*/ 114847 w 11243827"/>
              <a:gd name="connsiteY276" fmla="*/ 5355844 h 5641173"/>
              <a:gd name="connsiteX277" fmla="*/ 114306 w 11243827"/>
              <a:gd name="connsiteY277" fmla="*/ 5354983 h 5641173"/>
              <a:gd name="connsiteX278" fmla="*/ 105588 w 11243827"/>
              <a:gd name="connsiteY278" fmla="*/ 5352169 h 5641173"/>
              <a:gd name="connsiteX279" fmla="*/ 89264 w 11243827"/>
              <a:gd name="connsiteY279" fmla="*/ 5348886 h 5641173"/>
              <a:gd name="connsiteX280" fmla="*/ 49794 w 11243827"/>
              <a:gd name="connsiteY280" fmla="*/ 5329950 h 5641173"/>
              <a:gd name="connsiteX281" fmla="*/ 19924 w 11243827"/>
              <a:gd name="connsiteY281" fmla="*/ 5334282 h 5641173"/>
              <a:gd name="connsiteX282" fmla="*/ 13819 w 11243827"/>
              <a:gd name="connsiteY282" fmla="*/ 5334653 h 5641173"/>
              <a:gd name="connsiteX283" fmla="*/ 13657 w 11243827"/>
              <a:gd name="connsiteY283" fmla="*/ 5334455 h 5641173"/>
              <a:gd name="connsiteX284" fmla="*/ 7139 w 11243827"/>
              <a:gd name="connsiteY284" fmla="*/ 5334438 h 5641173"/>
              <a:gd name="connsiteX285" fmla="*/ 2684 w 11243827"/>
              <a:gd name="connsiteY285" fmla="*/ 5335333 h 5641173"/>
              <a:gd name="connsiteX286" fmla="*/ 0 w 11243827"/>
              <a:gd name="connsiteY286" fmla="*/ 5335496 h 5641173"/>
              <a:gd name="connsiteX287" fmla="*/ 0 w 11243827"/>
              <a:gd name="connsiteY287" fmla="*/ 10592 h 5641173"/>
              <a:gd name="connsiteX288" fmla="*/ 11243827 w 11243827"/>
              <a:gd name="connsiteY288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15763 w 11243827"/>
              <a:gd name="connsiteY266" fmla="*/ 5332575 h 5641173"/>
              <a:gd name="connsiteX267" fmla="*/ 205927 w 11243827"/>
              <a:gd name="connsiteY267" fmla="*/ 5339672 h 5641173"/>
              <a:gd name="connsiteX268" fmla="*/ 194189 w 11243827"/>
              <a:gd name="connsiteY268" fmla="*/ 5343588 h 5641173"/>
              <a:gd name="connsiteX269" fmla="*/ 192552 w 11243827"/>
              <a:gd name="connsiteY269" fmla="*/ 5342845 h 5641173"/>
              <a:gd name="connsiteX270" fmla="*/ 178320 w 11243827"/>
              <a:gd name="connsiteY270" fmla="*/ 5343766 h 5641173"/>
              <a:gd name="connsiteX271" fmla="*/ 175596 w 11243827"/>
              <a:gd name="connsiteY271" fmla="*/ 5346411 h 5641173"/>
              <a:gd name="connsiteX272" fmla="*/ 165951 w 11243827"/>
              <a:gd name="connsiteY272" fmla="*/ 5347808 h 5641173"/>
              <a:gd name="connsiteX273" fmla="*/ 147287 w 11243827"/>
              <a:gd name="connsiteY273" fmla="*/ 5352625 h 5641173"/>
              <a:gd name="connsiteX274" fmla="*/ 143484 w 11243827"/>
              <a:gd name="connsiteY274" fmla="*/ 5351591 h 5641173"/>
              <a:gd name="connsiteX275" fmla="*/ 114847 w 11243827"/>
              <a:gd name="connsiteY275" fmla="*/ 5355844 h 5641173"/>
              <a:gd name="connsiteX276" fmla="*/ 114306 w 11243827"/>
              <a:gd name="connsiteY276" fmla="*/ 5354983 h 5641173"/>
              <a:gd name="connsiteX277" fmla="*/ 105588 w 11243827"/>
              <a:gd name="connsiteY277" fmla="*/ 5352169 h 5641173"/>
              <a:gd name="connsiteX278" fmla="*/ 89264 w 11243827"/>
              <a:gd name="connsiteY278" fmla="*/ 5348886 h 5641173"/>
              <a:gd name="connsiteX279" fmla="*/ 49794 w 11243827"/>
              <a:gd name="connsiteY279" fmla="*/ 5329950 h 5641173"/>
              <a:gd name="connsiteX280" fmla="*/ 19924 w 11243827"/>
              <a:gd name="connsiteY280" fmla="*/ 5334282 h 5641173"/>
              <a:gd name="connsiteX281" fmla="*/ 13819 w 11243827"/>
              <a:gd name="connsiteY281" fmla="*/ 5334653 h 5641173"/>
              <a:gd name="connsiteX282" fmla="*/ 13657 w 11243827"/>
              <a:gd name="connsiteY282" fmla="*/ 5334455 h 5641173"/>
              <a:gd name="connsiteX283" fmla="*/ 7139 w 11243827"/>
              <a:gd name="connsiteY283" fmla="*/ 5334438 h 5641173"/>
              <a:gd name="connsiteX284" fmla="*/ 2684 w 11243827"/>
              <a:gd name="connsiteY284" fmla="*/ 5335333 h 5641173"/>
              <a:gd name="connsiteX285" fmla="*/ 0 w 11243827"/>
              <a:gd name="connsiteY285" fmla="*/ 5335496 h 5641173"/>
              <a:gd name="connsiteX286" fmla="*/ 0 w 11243827"/>
              <a:gd name="connsiteY286" fmla="*/ 10592 h 5641173"/>
              <a:gd name="connsiteX287" fmla="*/ 11243827 w 11243827"/>
              <a:gd name="connsiteY287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15763 w 11243827"/>
              <a:gd name="connsiteY266" fmla="*/ 5332575 h 5641173"/>
              <a:gd name="connsiteX267" fmla="*/ 270932 w 11243827"/>
              <a:gd name="connsiteY267" fmla="*/ 5345451 h 5641173"/>
              <a:gd name="connsiteX268" fmla="*/ 194189 w 11243827"/>
              <a:gd name="connsiteY268" fmla="*/ 5343588 h 5641173"/>
              <a:gd name="connsiteX269" fmla="*/ 192552 w 11243827"/>
              <a:gd name="connsiteY269" fmla="*/ 5342845 h 5641173"/>
              <a:gd name="connsiteX270" fmla="*/ 178320 w 11243827"/>
              <a:gd name="connsiteY270" fmla="*/ 5343766 h 5641173"/>
              <a:gd name="connsiteX271" fmla="*/ 175596 w 11243827"/>
              <a:gd name="connsiteY271" fmla="*/ 5346411 h 5641173"/>
              <a:gd name="connsiteX272" fmla="*/ 165951 w 11243827"/>
              <a:gd name="connsiteY272" fmla="*/ 5347808 h 5641173"/>
              <a:gd name="connsiteX273" fmla="*/ 147287 w 11243827"/>
              <a:gd name="connsiteY273" fmla="*/ 5352625 h 5641173"/>
              <a:gd name="connsiteX274" fmla="*/ 143484 w 11243827"/>
              <a:gd name="connsiteY274" fmla="*/ 5351591 h 5641173"/>
              <a:gd name="connsiteX275" fmla="*/ 114847 w 11243827"/>
              <a:gd name="connsiteY275" fmla="*/ 5355844 h 5641173"/>
              <a:gd name="connsiteX276" fmla="*/ 114306 w 11243827"/>
              <a:gd name="connsiteY276" fmla="*/ 5354983 h 5641173"/>
              <a:gd name="connsiteX277" fmla="*/ 105588 w 11243827"/>
              <a:gd name="connsiteY277" fmla="*/ 5352169 h 5641173"/>
              <a:gd name="connsiteX278" fmla="*/ 89264 w 11243827"/>
              <a:gd name="connsiteY278" fmla="*/ 5348886 h 5641173"/>
              <a:gd name="connsiteX279" fmla="*/ 49794 w 11243827"/>
              <a:gd name="connsiteY279" fmla="*/ 5329950 h 5641173"/>
              <a:gd name="connsiteX280" fmla="*/ 19924 w 11243827"/>
              <a:gd name="connsiteY280" fmla="*/ 5334282 h 5641173"/>
              <a:gd name="connsiteX281" fmla="*/ 13819 w 11243827"/>
              <a:gd name="connsiteY281" fmla="*/ 5334653 h 5641173"/>
              <a:gd name="connsiteX282" fmla="*/ 13657 w 11243827"/>
              <a:gd name="connsiteY282" fmla="*/ 5334455 h 5641173"/>
              <a:gd name="connsiteX283" fmla="*/ 7139 w 11243827"/>
              <a:gd name="connsiteY283" fmla="*/ 5334438 h 5641173"/>
              <a:gd name="connsiteX284" fmla="*/ 2684 w 11243827"/>
              <a:gd name="connsiteY284" fmla="*/ 5335333 h 5641173"/>
              <a:gd name="connsiteX285" fmla="*/ 0 w 11243827"/>
              <a:gd name="connsiteY285" fmla="*/ 5335496 h 5641173"/>
              <a:gd name="connsiteX286" fmla="*/ 0 w 11243827"/>
              <a:gd name="connsiteY286" fmla="*/ 10592 h 5641173"/>
              <a:gd name="connsiteX287" fmla="*/ 11243827 w 11243827"/>
              <a:gd name="connsiteY287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43484 w 11243827"/>
              <a:gd name="connsiteY273" fmla="*/ 5351591 h 5641173"/>
              <a:gd name="connsiteX274" fmla="*/ 114847 w 11243827"/>
              <a:gd name="connsiteY274" fmla="*/ 5355844 h 5641173"/>
              <a:gd name="connsiteX275" fmla="*/ 114306 w 11243827"/>
              <a:gd name="connsiteY275" fmla="*/ 5354983 h 5641173"/>
              <a:gd name="connsiteX276" fmla="*/ 105588 w 11243827"/>
              <a:gd name="connsiteY276" fmla="*/ 5352169 h 5641173"/>
              <a:gd name="connsiteX277" fmla="*/ 89264 w 11243827"/>
              <a:gd name="connsiteY277" fmla="*/ 5348886 h 5641173"/>
              <a:gd name="connsiteX278" fmla="*/ 49794 w 11243827"/>
              <a:gd name="connsiteY278" fmla="*/ 5329950 h 5641173"/>
              <a:gd name="connsiteX279" fmla="*/ 19924 w 11243827"/>
              <a:gd name="connsiteY279" fmla="*/ 5334282 h 5641173"/>
              <a:gd name="connsiteX280" fmla="*/ 13819 w 11243827"/>
              <a:gd name="connsiteY280" fmla="*/ 5334653 h 5641173"/>
              <a:gd name="connsiteX281" fmla="*/ 13657 w 11243827"/>
              <a:gd name="connsiteY281" fmla="*/ 5334455 h 5641173"/>
              <a:gd name="connsiteX282" fmla="*/ 7139 w 11243827"/>
              <a:gd name="connsiteY282" fmla="*/ 5334438 h 5641173"/>
              <a:gd name="connsiteX283" fmla="*/ 2684 w 11243827"/>
              <a:gd name="connsiteY283" fmla="*/ 5335333 h 5641173"/>
              <a:gd name="connsiteX284" fmla="*/ 0 w 11243827"/>
              <a:gd name="connsiteY284" fmla="*/ 5335496 h 5641173"/>
              <a:gd name="connsiteX285" fmla="*/ 0 w 11243827"/>
              <a:gd name="connsiteY285" fmla="*/ 10592 h 5641173"/>
              <a:gd name="connsiteX286" fmla="*/ 11243827 w 11243827"/>
              <a:gd name="connsiteY286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43484 w 11243827"/>
              <a:gd name="connsiteY273" fmla="*/ 5351591 h 5641173"/>
              <a:gd name="connsiteX274" fmla="*/ 114847 w 11243827"/>
              <a:gd name="connsiteY274" fmla="*/ 5355844 h 5641173"/>
              <a:gd name="connsiteX275" fmla="*/ 114306 w 11243827"/>
              <a:gd name="connsiteY275" fmla="*/ 5354983 h 5641173"/>
              <a:gd name="connsiteX276" fmla="*/ 89264 w 11243827"/>
              <a:gd name="connsiteY276" fmla="*/ 5348886 h 5641173"/>
              <a:gd name="connsiteX277" fmla="*/ 49794 w 11243827"/>
              <a:gd name="connsiteY277" fmla="*/ 5329950 h 5641173"/>
              <a:gd name="connsiteX278" fmla="*/ 19924 w 11243827"/>
              <a:gd name="connsiteY278" fmla="*/ 5334282 h 5641173"/>
              <a:gd name="connsiteX279" fmla="*/ 13819 w 11243827"/>
              <a:gd name="connsiteY279" fmla="*/ 5334653 h 5641173"/>
              <a:gd name="connsiteX280" fmla="*/ 13657 w 11243827"/>
              <a:gd name="connsiteY280" fmla="*/ 5334455 h 5641173"/>
              <a:gd name="connsiteX281" fmla="*/ 7139 w 11243827"/>
              <a:gd name="connsiteY281" fmla="*/ 5334438 h 5641173"/>
              <a:gd name="connsiteX282" fmla="*/ 2684 w 11243827"/>
              <a:gd name="connsiteY282" fmla="*/ 5335333 h 5641173"/>
              <a:gd name="connsiteX283" fmla="*/ 0 w 11243827"/>
              <a:gd name="connsiteY283" fmla="*/ 5335496 h 5641173"/>
              <a:gd name="connsiteX284" fmla="*/ 0 w 11243827"/>
              <a:gd name="connsiteY284" fmla="*/ 10592 h 5641173"/>
              <a:gd name="connsiteX285" fmla="*/ 11243827 w 11243827"/>
              <a:gd name="connsiteY285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65951 w 11243827"/>
              <a:gd name="connsiteY271" fmla="*/ 5347808 h 5641173"/>
              <a:gd name="connsiteX272" fmla="*/ 147287 w 11243827"/>
              <a:gd name="connsiteY272" fmla="*/ 5352625 h 5641173"/>
              <a:gd name="connsiteX273" fmla="*/ 114847 w 11243827"/>
              <a:gd name="connsiteY273" fmla="*/ 5355844 h 5641173"/>
              <a:gd name="connsiteX274" fmla="*/ 114306 w 11243827"/>
              <a:gd name="connsiteY274" fmla="*/ 5354983 h 5641173"/>
              <a:gd name="connsiteX275" fmla="*/ 89264 w 11243827"/>
              <a:gd name="connsiteY275" fmla="*/ 5348886 h 5641173"/>
              <a:gd name="connsiteX276" fmla="*/ 49794 w 11243827"/>
              <a:gd name="connsiteY276" fmla="*/ 5329950 h 5641173"/>
              <a:gd name="connsiteX277" fmla="*/ 19924 w 11243827"/>
              <a:gd name="connsiteY277" fmla="*/ 5334282 h 5641173"/>
              <a:gd name="connsiteX278" fmla="*/ 13819 w 11243827"/>
              <a:gd name="connsiteY278" fmla="*/ 5334653 h 5641173"/>
              <a:gd name="connsiteX279" fmla="*/ 13657 w 11243827"/>
              <a:gd name="connsiteY279" fmla="*/ 5334455 h 5641173"/>
              <a:gd name="connsiteX280" fmla="*/ 7139 w 11243827"/>
              <a:gd name="connsiteY280" fmla="*/ 5334438 h 5641173"/>
              <a:gd name="connsiteX281" fmla="*/ 2684 w 11243827"/>
              <a:gd name="connsiteY281" fmla="*/ 5335333 h 5641173"/>
              <a:gd name="connsiteX282" fmla="*/ 0 w 11243827"/>
              <a:gd name="connsiteY282" fmla="*/ 5335496 h 5641173"/>
              <a:gd name="connsiteX283" fmla="*/ 0 w 11243827"/>
              <a:gd name="connsiteY283" fmla="*/ 10592 h 5641173"/>
              <a:gd name="connsiteX284" fmla="*/ 11243827 w 11243827"/>
              <a:gd name="connsiteY284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31268 w 11243827"/>
              <a:gd name="connsiteY238" fmla="*/ 5350530 h 5641173"/>
              <a:gd name="connsiteX239" fmla="*/ 1112024 w 11243827"/>
              <a:gd name="connsiteY239" fmla="*/ 5345786 h 5641173"/>
              <a:gd name="connsiteX240" fmla="*/ 1100870 w 11243827"/>
              <a:gd name="connsiteY240" fmla="*/ 5343651 h 5641173"/>
              <a:gd name="connsiteX241" fmla="*/ 1096383 w 11243827"/>
              <a:gd name="connsiteY241" fmla="*/ 5343015 h 5641173"/>
              <a:gd name="connsiteX242" fmla="*/ 1085571 w 11243827"/>
              <a:gd name="connsiteY242" fmla="*/ 5345836 h 5641173"/>
              <a:gd name="connsiteX243" fmla="*/ 1073168 w 11243827"/>
              <a:gd name="connsiteY243" fmla="*/ 5341521 h 5641173"/>
              <a:gd name="connsiteX244" fmla="*/ 1058039 w 11243827"/>
              <a:gd name="connsiteY244" fmla="*/ 5343504 h 5641173"/>
              <a:gd name="connsiteX245" fmla="*/ 1055426 w 11243827"/>
              <a:gd name="connsiteY245" fmla="*/ 5339088 h 5641173"/>
              <a:gd name="connsiteX246" fmla="*/ 1044738 w 11243827"/>
              <a:gd name="connsiteY246" fmla="*/ 5333063 h 5641173"/>
              <a:gd name="connsiteX247" fmla="*/ 1033909 w 11243827"/>
              <a:gd name="connsiteY247" fmla="*/ 5335680 h 5641173"/>
              <a:gd name="connsiteX248" fmla="*/ 1012649 w 11243827"/>
              <a:gd name="connsiteY248" fmla="*/ 5334541 h 5641173"/>
              <a:gd name="connsiteX249" fmla="*/ 1007115 w 11243827"/>
              <a:gd name="connsiteY249" fmla="*/ 5332775 h 5641173"/>
              <a:gd name="connsiteX250" fmla="*/ 986002 w 11243827"/>
              <a:gd name="connsiteY250" fmla="*/ 5334906 h 5641173"/>
              <a:gd name="connsiteX251" fmla="*/ 953418 w 11243827"/>
              <a:gd name="connsiteY251" fmla="*/ 5333901 h 5641173"/>
              <a:gd name="connsiteX252" fmla="*/ 916854 w 11243827"/>
              <a:gd name="connsiteY252" fmla="*/ 5329435 h 5641173"/>
              <a:gd name="connsiteX253" fmla="*/ 905651 w 11243827"/>
              <a:gd name="connsiteY253" fmla="*/ 5332114 h 5641173"/>
              <a:gd name="connsiteX254" fmla="*/ 836961 w 11243827"/>
              <a:gd name="connsiteY254" fmla="*/ 5330803 h 5641173"/>
              <a:gd name="connsiteX255" fmla="*/ 817627 w 11243827"/>
              <a:gd name="connsiteY255" fmla="*/ 5330580 h 5641173"/>
              <a:gd name="connsiteX256" fmla="*/ 801817 w 11243827"/>
              <a:gd name="connsiteY256" fmla="*/ 5325937 h 5641173"/>
              <a:gd name="connsiteX257" fmla="*/ 798857 w 11243827"/>
              <a:gd name="connsiteY257" fmla="*/ 5320979 h 5641173"/>
              <a:gd name="connsiteX258" fmla="*/ 788354 w 11243827"/>
              <a:gd name="connsiteY258" fmla="*/ 5320143 h 5641173"/>
              <a:gd name="connsiteX259" fmla="*/ 785726 w 11243827"/>
              <a:gd name="connsiteY259" fmla="*/ 5318989 h 5641173"/>
              <a:gd name="connsiteX260" fmla="*/ 770507 w 11243827"/>
              <a:gd name="connsiteY260" fmla="*/ 5313309 h 5641173"/>
              <a:gd name="connsiteX261" fmla="*/ 733810 w 11243827"/>
              <a:gd name="connsiteY261" fmla="*/ 5324286 h 5641173"/>
              <a:gd name="connsiteX262" fmla="*/ 692117 w 11243827"/>
              <a:gd name="connsiteY262" fmla="*/ 5318786 h 5641173"/>
              <a:gd name="connsiteX263" fmla="*/ 574943 w 11243827"/>
              <a:gd name="connsiteY263" fmla="*/ 5327578 h 5641173"/>
              <a:gd name="connsiteX264" fmla="*/ 441302 w 11243827"/>
              <a:gd name="connsiteY264" fmla="*/ 5307062 h 5641173"/>
              <a:gd name="connsiteX265" fmla="*/ 336819 w 11243827"/>
              <a:gd name="connsiteY265" fmla="*/ 5336690 h 5641173"/>
              <a:gd name="connsiteX266" fmla="*/ 270932 w 11243827"/>
              <a:gd name="connsiteY266" fmla="*/ 5345451 h 5641173"/>
              <a:gd name="connsiteX267" fmla="*/ 194189 w 11243827"/>
              <a:gd name="connsiteY267" fmla="*/ 5343588 h 5641173"/>
              <a:gd name="connsiteX268" fmla="*/ 192552 w 11243827"/>
              <a:gd name="connsiteY268" fmla="*/ 5342845 h 5641173"/>
              <a:gd name="connsiteX269" fmla="*/ 178320 w 11243827"/>
              <a:gd name="connsiteY269" fmla="*/ 5343766 h 5641173"/>
              <a:gd name="connsiteX270" fmla="*/ 175596 w 11243827"/>
              <a:gd name="connsiteY270" fmla="*/ 5346411 h 5641173"/>
              <a:gd name="connsiteX271" fmla="*/ 147287 w 11243827"/>
              <a:gd name="connsiteY271" fmla="*/ 5352625 h 5641173"/>
              <a:gd name="connsiteX272" fmla="*/ 114847 w 11243827"/>
              <a:gd name="connsiteY272" fmla="*/ 5355844 h 5641173"/>
              <a:gd name="connsiteX273" fmla="*/ 114306 w 11243827"/>
              <a:gd name="connsiteY273" fmla="*/ 5354983 h 5641173"/>
              <a:gd name="connsiteX274" fmla="*/ 89264 w 11243827"/>
              <a:gd name="connsiteY274" fmla="*/ 5348886 h 5641173"/>
              <a:gd name="connsiteX275" fmla="*/ 49794 w 11243827"/>
              <a:gd name="connsiteY275" fmla="*/ 5329950 h 5641173"/>
              <a:gd name="connsiteX276" fmla="*/ 19924 w 11243827"/>
              <a:gd name="connsiteY276" fmla="*/ 5334282 h 5641173"/>
              <a:gd name="connsiteX277" fmla="*/ 13819 w 11243827"/>
              <a:gd name="connsiteY277" fmla="*/ 5334653 h 5641173"/>
              <a:gd name="connsiteX278" fmla="*/ 13657 w 11243827"/>
              <a:gd name="connsiteY278" fmla="*/ 5334455 h 5641173"/>
              <a:gd name="connsiteX279" fmla="*/ 7139 w 11243827"/>
              <a:gd name="connsiteY279" fmla="*/ 5334438 h 5641173"/>
              <a:gd name="connsiteX280" fmla="*/ 2684 w 11243827"/>
              <a:gd name="connsiteY280" fmla="*/ 5335333 h 5641173"/>
              <a:gd name="connsiteX281" fmla="*/ 0 w 11243827"/>
              <a:gd name="connsiteY281" fmla="*/ 5335496 h 5641173"/>
              <a:gd name="connsiteX282" fmla="*/ 0 w 11243827"/>
              <a:gd name="connsiteY282" fmla="*/ 10592 h 5641173"/>
              <a:gd name="connsiteX283" fmla="*/ 11243827 w 11243827"/>
              <a:gd name="connsiteY283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37272 w 11243827"/>
              <a:gd name="connsiteY237" fmla="*/ 5351191 h 5641173"/>
              <a:gd name="connsiteX238" fmla="*/ 1112024 w 11243827"/>
              <a:gd name="connsiteY238" fmla="*/ 5345786 h 5641173"/>
              <a:gd name="connsiteX239" fmla="*/ 1100870 w 11243827"/>
              <a:gd name="connsiteY239" fmla="*/ 5343651 h 5641173"/>
              <a:gd name="connsiteX240" fmla="*/ 1096383 w 11243827"/>
              <a:gd name="connsiteY240" fmla="*/ 5343015 h 5641173"/>
              <a:gd name="connsiteX241" fmla="*/ 1085571 w 11243827"/>
              <a:gd name="connsiteY241" fmla="*/ 5345836 h 5641173"/>
              <a:gd name="connsiteX242" fmla="*/ 1073168 w 11243827"/>
              <a:gd name="connsiteY242" fmla="*/ 5341521 h 5641173"/>
              <a:gd name="connsiteX243" fmla="*/ 1058039 w 11243827"/>
              <a:gd name="connsiteY243" fmla="*/ 5343504 h 5641173"/>
              <a:gd name="connsiteX244" fmla="*/ 1055426 w 11243827"/>
              <a:gd name="connsiteY244" fmla="*/ 5339088 h 5641173"/>
              <a:gd name="connsiteX245" fmla="*/ 1044738 w 11243827"/>
              <a:gd name="connsiteY245" fmla="*/ 5333063 h 5641173"/>
              <a:gd name="connsiteX246" fmla="*/ 1033909 w 11243827"/>
              <a:gd name="connsiteY246" fmla="*/ 5335680 h 5641173"/>
              <a:gd name="connsiteX247" fmla="*/ 1012649 w 11243827"/>
              <a:gd name="connsiteY247" fmla="*/ 5334541 h 5641173"/>
              <a:gd name="connsiteX248" fmla="*/ 1007115 w 11243827"/>
              <a:gd name="connsiteY248" fmla="*/ 5332775 h 5641173"/>
              <a:gd name="connsiteX249" fmla="*/ 986002 w 11243827"/>
              <a:gd name="connsiteY249" fmla="*/ 5334906 h 5641173"/>
              <a:gd name="connsiteX250" fmla="*/ 953418 w 11243827"/>
              <a:gd name="connsiteY250" fmla="*/ 5333901 h 5641173"/>
              <a:gd name="connsiteX251" fmla="*/ 916854 w 11243827"/>
              <a:gd name="connsiteY251" fmla="*/ 5329435 h 5641173"/>
              <a:gd name="connsiteX252" fmla="*/ 905651 w 11243827"/>
              <a:gd name="connsiteY252" fmla="*/ 5332114 h 5641173"/>
              <a:gd name="connsiteX253" fmla="*/ 836961 w 11243827"/>
              <a:gd name="connsiteY253" fmla="*/ 5330803 h 5641173"/>
              <a:gd name="connsiteX254" fmla="*/ 817627 w 11243827"/>
              <a:gd name="connsiteY254" fmla="*/ 5330580 h 5641173"/>
              <a:gd name="connsiteX255" fmla="*/ 801817 w 11243827"/>
              <a:gd name="connsiteY255" fmla="*/ 5325937 h 5641173"/>
              <a:gd name="connsiteX256" fmla="*/ 798857 w 11243827"/>
              <a:gd name="connsiteY256" fmla="*/ 5320979 h 5641173"/>
              <a:gd name="connsiteX257" fmla="*/ 788354 w 11243827"/>
              <a:gd name="connsiteY257" fmla="*/ 5320143 h 5641173"/>
              <a:gd name="connsiteX258" fmla="*/ 785726 w 11243827"/>
              <a:gd name="connsiteY258" fmla="*/ 5318989 h 5641173"/>
              <a:gd name="connsiteX259" fmla="*/ 770507 w 11243827"/>
              <a:gd name="connsiteY259" fmla="*/ 5313309 h 5641173"/>
              <a:gd name="connsiteX260" fmla="*/ 733810 w 11243827"/>
              <a:gd name="connsiteY260" fmla="*/ 5324286 h 5641173"/>
              <a:gd name="connsiteX261" fmla="*/ 692117 w 11243827"/>
              <a:gd name="connsiteY261" fmla="*/ 5318786 h 5641173"/>
              <a:gd name="connsiteX262" fmla="*/ 574943 w 11243827"/>
              <a:gd name="connsiteY262" fmla="*/ 5327578 h 5641173"/>
              <a:gd name="connsiteX263" fmla="*/ 441302 w 11243827"/>
              <a:gd name="connsiteY263" fmla="*/ 5307062 h 5641173"/>
              <a:gd name="connsiteX264" fmla="*/ 336819 w 11243827"/>
              <a:gd name="connsiteY264" fmla="*/ 5336690 h 5641173"/>
              <a:gd name="connsiteX265" fmla="*/ 270932 w 11243827"/>
              <a:gd name="connsiteY265" fmla="*/ 5345451 h 5641173"/>
              <a:gd name="connsiteX266" fmla="*/ 194189 w 11243827"/>
              <a:gd name="connsiteY266" fmla="*/ 5343588 h 5641173"/>
              <a:gd name="connsiteX267" fmla="*/ 192552 w 11243827"/>
              <a:gd name="connsiteY267" fmla="*/ 5342845 h 5641173"/>
              <a:gd name="connsiteX268" fmla="*/ 178320 w 11243827"/>
              <a:gd name="connsiteY268" fmla="*/ 5343766 h 5641173"/>
              <a:gd name="connsiteX269" fmla="*/ 175596 w 11243827"/>
              <a:gd name="connsiteY269" fmla="*/ 5346411 h 5641173"/>
              <a:gd name="connsiteX270" fmla="*/ 147287 w 11243827"/>
              <a:gd name="connsiteY270" fmla="*/ 5352625 h 5641173"/>
              <a:gd name="connsiteX271" fmla="*/ 114847 w 11243827"/>
              <a:gd name="connsiteY271" fmla="*/ 5355844 h 5641173"/>
              <a:gd name="connsiteX272" fmla="*/ 114306 w 11243827"/>
              <a:gd name="connsiteY272" fmla="*/ 5354983 h 5641173"/>
              <a:gd name="connsiteX273" fmla="*/ 89264 w 11243827"/>
              <a:gd name="connsiteY273" fmla="*/ 5348886 h 5641173"/>
              <a:gd name="connsiteX274" fmla="*/ 49794 w 11243827"/>
              <a:gd name="connsiteY274" fmla="*/ 5329950 h 5641173"/>
              <a:gd name="connsiteX275" fmla="*/ 19924 w 11243827"/>
              <a:gd name="connsiteY275" fmla="*/ 5334282 h 5641173"/>
              <a:gd name="connsiteX276" fmla="*/ 13819 w 11243827"/>
              <a:gd name="connsiteY276" fmla="*/ 5334653 h 5641173"/>
              <a:gd name="connsiteX277" fmla="*/ 13657 w 11243827"/>
              <a:gd name="connsiteY277" fmla="*/ 5334455 h 5641173"/>
              <a:gd name="connsiteX278" fmla="*/ 7139 w 11243827"/>
              <a:gd name="connsiteY278" fmla="*/ 5334438 h 5641173"/>
              <a:gd name="connsiteX279" fmla="*/ 2684 w 11243827"/>
              <a:gd name="connsiteY279" fmla="*/ 5335333 h 5641173"/>
              <a:gd name="connsiteX280" fmla="*/ 0 w 11243827"/>
              <a:gd name="connsiteY280" fmla="*/ 5335496 h 5641173"/>
              <a:gd name="connsiteX281" fmla="*/ 0 w 11243827"/>
              <a:gd name="connsiteY281" fmla="*/ 10592 h 5641173"/>
              <a:gd name="connsiteX282" fmla="*/ 11243827 w 11243827"/>
              <a:gd name="connsiteY282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45836 h 5641173"/>
              <a:gd name="connsiteX241" fmla="*/ 1073168 w 11243827"/>
              <a:gd name="connsiteY241" fmla="*/ 5341521 h 5641173"/>
              <a:gd name="connsiteX242" fmla="*/ 1058039 w 11243827"/>
              <a:gd name="connsiteY242" fmla="*/ 5343504 h 5641173"/>
              <a:gd name="connsiteX243" fmla="*/ 1055426 w 11243827"/>
              <a:gd name="connsiteY243" fmla="*/ 5339088 h 5641173"/>
              <a:gd name="connsiteX244" fmla="*/ 1044738 w 11243827"/>
              <a:gd name="connsiteY244" fmla="*/ 5333063 h 5641173"/>
              <a:gd name="connsiteX245" fmla="*/ 1033909 w 11243827"/>
              <a:gd name="connsiteY245" fmla="*/ 5335680 h 5641173"/>
              <a:gd name="connsiteX246" fmla="*/ 1012649 w 11243827"/>
              <a:gd name="connsiteY246" fmla="*/ 5334541 h 5641173"/>
              <a:gd name="connsiteX247" fmla="*/ 1007115 w 11243827"/>
              <a:gd name="connsiteY247" fmla="*/ 5332775 h 5641173"/>
              <a:gd name="connsiteX248" fmla="*/ 986002 w 11243827"/>
              <a:gd name="connsiteY248" fmla="*/ 5334906 h 5641173"/>
              <a:gd name="connsiteX249" fmla="*/ 953418 w 11243827"/>
              <a:gd name="connsiteY249" fmla="*/ 5333901 h 5641173"/>
              <a:gd name="connsiteX250" fmla="*/ 916854 w 11243827"/>
              <a:gd name="connsiteY250" fmla="*/ 5329435 h 5641173"/>
              <a:gd name="connsiteX251" fmla="*/ 905651 w 11243827"/>
              <a:gd name="connsiteY251" fmla="*/ 5332114 h 5641173"/>
              <a:gd name="connsiteX252" fmla="*/ 836961 w 11243827"/>
              <a:gd name="connsiteY252" fmla="*/ 5330803 h 5641173"/>
              <a:gd name="connsiteX253" fmla="*/ 817627 w 11243827"/>
              <a:gd name="connsiteY253" fmla="*/ 5330580 h 5641173"/>
              <a:gd name="connsiteX254" fmla="*/ 801817 w 11243827"/>
              <a:gd name="connsiteY254" fmla="*/ 5325937 h 5641173"/>
              <a:gd name="connsiteX255" fmla="*/ 798857 w 11243827"/>
              <a:gd name="connsiteY255" fmla="*/ 5320979 h 5641173"/>
              <a:gd name="connsiteX256" fmla="*/ 788354 w 11243827"/>
              <a:gd name="connsiteY256" fmla="*/ 5320143 h 5641173"/>
              <a:gd name="connsiteX257" fmla="*/ 785726 w 11243827"/>
              <a:gd name="connsiteY257" fmla="*/ 5318989 h 5641173"/>
              <a:gd name="connsiteX258" fmla="*/ 770507 w 11243827"/>
              <a:gd name="connsiteY258" fmla="*/ 5313309 h 5641173"/>
              <a:gd name="connsiteX259" fmla="*/ 733810 w 11243827"/>
              <a:gd name="connsiteY259" fmla="*/ 5324286 h 5641173"/>
              <a:gd name="connsiteX260" fmla="*/ 692117 w 11243827"/>
              <a:gd name="connsiteY260" fmla="*/ 5318786 h 5641173"/>
              <a:gd name="connsiteX261" fmla="*/ 574943 w 11243827"/>
              <a:gd name="connsiteY261" fmla="*/ 5327578 h 5641173"/>
              <a:gd name="connsiteX262" fmla="*/ 441302 w 11243827"/>
              <a:gd name="connsiteY262" fmla="*/ 5307062 h 5641173"/>
              <a:gd name="connsiteX263" fmla="*/ 336819 w 11243827"/>
              <a:gd name="connsiteY263" fmla="*/ 5336690 h 5641173"/>
              <a:gd name="connsiteX264" fmla="*/ 270932 w 11243827"/>
              <a:gd name="connsiteY264" fmla="*/ 5345451 h 5641173"/>
              <a:gd name="connsiteX265" fmla="*/ 194189 w 11243827"/>
              <a:gd name="connsiteY265" fmla="*/ 5343588 h 5641173"/>
              <a:gd name="connsiteX266" fmla="*/ 192552 w 11243827"/>
              <a:gd name="connsiteY266" fmla="*/ 5342845 h 5641173"/>
              <a:gd name="connsiteX267" fmla="*/ 178320 w 11243827"/>
              <a:gd name="connsiteY267" fmla="*/ 5343766 h 5641173"/>
              <a:gd name="connsiteX268" fmla="*/ 175596 w 11243827"/>
              <a:gd name="connsiteY268" fmla="*/ 5346411 h 5641173"/>
              <a:gd name="connsiteX269" fmla="*/ 147287 w 11243827"/>
              <a:gd name="connsiteY269" fmla="*/ 5352625 h 5641173"/>
              <a:gd name="connsiteX270" fmla="*/ 114847 w 11243827"/>
              <a:gd name="connsiteY270" fmla="*/ 5355844 h 5641173"/>
              <a:gd name="connsiteX271" fmla="*/ 114306 w 11243827"/>
              <a:gd name="connsiteY271" fmla="*/ 5354983 h 5641173"/>
              <a:gd name="connsiteX272" fmla="*/ 89264 w 11243827"/>
              <a:gd name="connsiteY272" fmla="*/ 5348886 h 5641173"/>
              <a:gd name="connsiteX273" fmla="*/ 49794 w 11243827"/>
              <a:gd name="connsiteY273" fmla="*/ 5329950 h 5641173"/>
              <a:gd name="connsiteX274" fmla="*/ 19924 w 11243827"/>
              <a:gd name="connsiteY274" fmla="*/ 5334282 h 5641173"/>
              <a:gd name="connsiteX275" fmla="*/ 13819 w 11243827"/>
              <a:gd name="connsiteY275" fmla="*/ 5334653 h 5641173"/>
              <a:gd name="connsiteX276" fmla="*/ 13657 w 11243827"/>
              <a:gd name="connsiteY276" fmla="*/ 5334455 h 5641173"/>
              <a:gd name="connsiteX277" fmla="*/ 7139 w 11243827"/>
              <a:gd name="connsiteY277" fmla="*/ 5334438 h 5641173"/>
              <a:gd name="connsiteX278" fmla="*/ 2684 w 11243827"/>
              <a:gd name="connsiteY278" fmla="*/ 5335333 h 5641173"/>
              <a:gd name="connsiteX279" fmla="*/ 0 w 11243827"/>
              <a:gd name="connsiteY279" fmla="*/ 5335496 h 5641173"/>
              <a:gd name="connsiteX280" fmla="*/ 0 w 11243827"/>
              <a:gd name="connsiteY280" fmla="*/ 10592 h 5641173"/>
              <a:gd name="connsiteX281" fmla="*/ 11243827 w 11243827"/>
              <a:gd name="connsiteY281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45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6002 w 11243827"/>
              <a:gd name="connsiteY247" fmla="*/ 5334906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6002 w 11243827"/>
              <a:gd name="connsiteY247" fmla="*/ 5334906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7447 w 11243827"/>
              <a:gd name="connsiteY247" fmla="*/ 5346462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6961 w 11243827"/>
              <a:gd name="connsiteY251" fmla="*/ 5330803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85571 w 11243827"/>
              <a:gd name="connsiteY240" fmla="*/ 5358836 h 5641173"/>
              <a:gd name="connsiteX241" fmla="*/ 1058039 w 11243827"/>
              <a:gd name="connsiteY241" fmla="*/ 5343504 h 5641173"/>
              <a:gd name="connsiteX242" fmla="*/ 1055426 w 11243827"/>
              <a:gd name="connsiteY242" fmla="*/ 5339088 h 5641173"/>
              <a:gd name="connsiteX243" fmla="*/ 1044738 w 11243827"/>
              <a:gd name="connsiteY243" fmla="*/ 5333063 h 5641173"/>
              <a:gd name="connsiteX244" fmla="*/ 1033909 w 11243827"/>
              <a:gd name="connsiteY244" fmla="*/ 5335680 h 5641173"/>
              <a:gd name="connsiteX245" fmla="*/ 1012649 w 11243827"/>
              <a:gd name="connsiteY245" fmla="*/ 5334541 h 5641173"/>
              <a:gd name="connsiteX246" fmla="*/ 1007115 w 11243827"/>
              <a:gd name="connsiteY246" fmla="*/ 5332775 h 5641173"/>
              <a:gd name="connsiteX247" fmla="*/ 987447 w 11243827"/>
              <a:gd name="connsiteY247" fmla="*/ 5346462 h 5641173"/>
              <a:gd name="connsiteX248" fmla="*/ 953418 w 11243827"/>
              <a:gd name="connsiteY248" fmla="*/ 5333901 h 5641173"/>
              <a:gd name="connsiteX249" fmla="*/ 916854 w 11243827"/>
              <a:gd name="connsiteY249" fmla="*/ 5329435 h 5641173"/>
              <a:gd name="connsiteX250" fmla="*/ 905651 w 11243827"/>
              <a:gd name="connsiteY250" fmla="*/ 5332114 h 5641173"/>
              <a:gd name="connsiteX251" fmla="*/ 838405 w 11243827"/>
              <a:gd name="connsiteY251" fmla="*/ 5339470 h 5641173"/>
              <a:gd name="connsiteX252" fmla="*/ 817627 w 11243827"/>
              <a:gd name="connsiteY252" fmla="*/ 5330580 h 5641173"/>
              <a:gd name="connsiteX253" fmla="*/ 801817 w 11243827"/>
              <a:gd name="connsiteY253" fmla="*/ 5325937 h 5641173"/>
              <a:gd name="connsiteX254" fmla="*/ 798857 w 11243827"/>
              <a:gd name="connsiteY254" fmla="*/ 5320979 h 5641173"/>
              <a:gd name="connsiteX255" fmla="*/ 788354 w 11243827"/>
              <a:gd name="connsiteY255" fmla="*/ 5320143 h 5641173"/>
              <a:gd name="connsiteX256" fmla="*/ 785726 w 11243827"/>
              <a:gd name="connsiteY256" fmla="*/ 5318989 h 5641173"/>
              <a:gd name="connsiteX257" fmla="*/ 770507 w 11243827"/>
              <a:gd name="connsiteY257" fmla="*/ 5313309 h 5641173"/>
              <a:gd name="connsiteX258" fmla="*/ 733810 w 11243827"/>
              <a:gd name="connsiteY258" fmla="*/ 5324286 h 5641173"/>
              <a:gd name="connsiteX259" fmla="*/ 692117 w 11243827"/>
              <a:gd name="connsiteY259" fmla="*/ 5318786 h 5641173"/>
              <a:gd name="connsiteX260" fmla="*/ 574943 w 11243827"/>
              <a:gd name="connsiteY260" fmla="*/ 5327578 h 5641173"/>
              <a:gd name="connsiteX261" fmla="*/ 441302 w 11243827"/>
              <a:gd name="connsiteY261" fmla="*/ 5307062 h 5641173"/>
              <a:gd name="connsiteX262" fmla="*/ 336819 w 11243827"/>
              <a:gd name="connsiteY262" fmla="*/ 5336690 h 5641173"/>
              <a:gd name="connsiteX263" fmla="*/ 270932 w 11243827"/>
              <a:gd name="connsiteY263" fmla="*/ 5345451 h 5641173"/>
              <a:gd name="connsiteX264" fmla="*/ 194189 w 11243827"/>
              <a:gd name="connsiteY264" fmla="*/ 5343588 h 5641173"/>
              <a:gd name="connsiteX265" fmla="*/ 192552 w 11243827"/>
              <a:gd name="connsiteY265" fmla="*/ 5342845 h 5641173"/>
              <a:gd name="connsiteX266" fmla="*/ 178320 w 11243827"/>
              <a:gd name="connsiteY266" fmla="*/ 5343766 h 5641173"/>
              <a:gd name="connsiteX267" fmla="*/ 175596 w 11243827"/>
              <a:gd name="connsiteY267" fmla="*/ 5346411 h 5641173"/>
              <a:gd name="connsiteX268" fmla="*/ 147287 w 11243827"/>
              <a:gd name="connsiteY268" fmla="*/ 5352625 h 5641173"/>
              <a:gd name="connsiteX269" fmla="*/ 114847 w 11243827"/>
              <a:gd name="connsiteY269" fmla="*/ 5355844 h 5641173"/>
              <a:gd name="connsiteX270" fmla="*/ 114306 w 11243827"/>
              <a:gd name="connsiteY270" fmla="*/ 5354983 h 5641173"/>
              <a:gd name="connsiteX271" fmla="*/ 89264 w 11243827"/>
              <a:gd name="connsiteY271" fmla="*/ 5348886 h 5641173"/>
              <a:gd name="connsiteX272" fmla="*/ 49794 w 11243827"/>
              <a:gd name="connsiteY272" fmla="*/ 5329950 h 5641173"/>
              <a:gd name="connsiteX273" fmla="*/ 19924 w 11243827"/>
              <a:gd name="connsiteY273" fmla="*/ 5334282 h 5641173"/>
              <a:gd name="connsiteX274" fmla="*/ 13819 w 11243827"/>
              <a:gd name="connsiteY274" fmla="*/ 5334653 h 5641173"/>
              <a:gd name="connsiteX275" fmla="*/ 13657 w 11243827"/>
              <a:gd name="connsiteY275" fmla="*/ 5334455 h 5641173"/>
              <a:gd name="connsiteX276" fmla="*/ 7139 w 11243827"/>
              <a:gd name="connsiteY276" fmla="*/ 5334438 h 5641173"/>
              <a:gd name="connsiteX277" fmla="*/ 2684 w 11243827"/>
              <a:gd name="connsiteY277" fmla="*/ 5335333 h 5641173"/>
              <a:gd name="connsiteX278" fmla="*/ 0 w 11243827"/>
              <a:gd name="connsiteY278" fmla="*/ 5335496 h 5641173"/>
              <a:gd name="connsiteX279" fmla="*/ 0 w 11243827"/>
              <a:gd name="connsiteY279" fmla="*/ 10592 h 5641173"/>
              <a:gd name="connsiteX280" fmla="*/ 11243827 w 11243827"/>
              <a:gd name="connsiteY280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05383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32830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001571 h 5641173"/>
              <a:gd name="connsiteX3" fmla="*/ 11243827 w 11243827"/>
              <a:gd name="connsiteY3" fmla="*/ 5209610 h 5641173"/>
              <a:gd name="connsiteX4" fmla="*/ 11240675 w 11243827"/>
              <a:gd name="connsiteY4" fmla="*/ 5210442 h 5641173"/>
              <a:gd name="connsiteX5" fmla="*/ 11179959 w 11243827"/>
              <a:gd name="connsiteY5" fmla="*/ 5221199 h 5641173"/>
              <a:gd name="connsiteX6" fmla="*/ 11105493 w 11243827"/>
              <a:gd name="connsiteY6" fmla="*/ 5259905 h 5641173"/>
              <a:gd name="connsiteX7" fmla="*/ 11078640 w 11243827"/>
              <a:gd name="connsiteY7" fmla="*/ 5263531 h 5641173"/>
              <a:gd name="connsiteX8" fmla="*/ 11079616 w 11243827"/>
              <a:gd name="connsiteY8" fmla="*/ 5270380 h 5641173"/>
              <a:gd name="connsiteX9" fmla="*/ 11069641 w 11243827"/>
              <a:gd name="connsiteY9" fmla="*/ 5270884 h 5641173"/>
              <a:gd name="connsiteX10" fmla="*/ 11047377 w 11243827"/>
              <a:gd name="connsiteY10" fmla="*/ 5271051 h 5641173"/>
              <a:gd name="connsiteX11" fmla="*/ 10980705 w 11243827"/>
              <a:gd name="connsiteY11" fmla="*/ 5272951 h 5641173"/>
              <a:gd name="connsiteX12" fmla="*/ 10962514 w 11243827"/>
              <a:gd name="connsiteY12" fmla="*/ 5286084 h 5641173"/>
              <a:gd name="connsiteX13" fmla="*/ 10945307 w 11243827"/>
              <a:gd name="connsiteY13" fmla="*/ 5286290 h 5641173"/>
              <a:gd name="connsiteX14" fmla="*/ 10845516 w 11243827"/>
              <a:gd name="connsiteY14" fmla="*/ 5303894 h 5641173"/>
              <a:gd name="connsiteX15" fmla="*/ 10831795 w 11243827"/>
              <a:gd name="connsiteY15" fmla="*/ 5305210 h 5641173"/>
              <a:gd name="connsiteX16" fmla="*/ 10824365 w 11243827"/>
              <a:gd name="connsiteY16" fmla="*/ 5311111 h 5641173"/>
              <a:gd name="connsiteX17" fmla="*/ 10797756 w 11243827"/>
              <a:gd name="connsiteY17" fmla="*/ 5312285 h 5641173"/>
              <a:gd name="connsiteX18" fmla="*/ 10796525 w 11243827"/>
              <a:gd name="connsiteY18" fmla="*/ 5315645 h 5641173"/>
              <a:gd name="connsiteX19" fmla="*/ 10709063 w 11243827"/>
              <a:gd name="connsiteY19" fmla="*/ 5344492 h 5641173"/>
              <a:gd name="connsiteX20" fmla="*/ 10694078 w 11243827"/>
              <a:gd name="connsiteY20" fmla="*/ 5349258 h 5641173"/>
              <a:gd name="connsiteX21" fmla="*/ 10681131 w 11243827"/>
              <a:gd name="connsiteY21" fmla="*/ 5347812 h 5641173"/>
              <a:gd name="connsiteX22" fmla="*/ 10609448 w 11243827"/>
              <a:gd name="connsiteY22" fmla="*/ 5351931 h 5641173"/>
              <a:gd name="connsiteX23" fmla="*/ 10592397 w 11243827"/>
              <a:gd name="connsiteY23" fmla="*/ 5349402 h 5641173"/>
              <a:gd name="connsiteX24" fmla="*/ 10585227 w 11243827"/>
              <a:gd name="connsiteY24" fmla="*/ 5344063 h 5641173"/>
              <a:gd name="connsiteX25" fmla="*/ 10557472 w 11243827"/>
              <a:gd name="connsiteY25" fmla="*/ 5354151 h 5641173"/>
              <a:gd name="connsiteX26" fmla="*/ 10514646 w 11243827"/>
              <a:gd name="connsiteY26" fmla="*/ 5361064 h 5641173"/>
              <a:gd name="connsiteX27" fmla="*/ 10494292 w 11243827"/>
              <a:gd name="connsiteY27" fmla="*/ 5366054 h 5641173"/>
              <a:gd name="connsiteX28" fmla="*/ 10477869 w 11243827"/>
              <a:gd name="connsiteY28" fmla="*/ 5363025 h 5641173"/>
              <a:gd name="connsiteX29" fmla="*/ 10384411 w 11243827"/>
              <a:gd name="connsiteY29" fmla="*/ 5362257 h 5641173"/>
              <a:gd name="connsiteX30" fmla="*/ 10362921 w 11243827"/>
              <a:gd name="connsiteY30" fmla="*/ 5357444 h 5641173"/>
              <a:gd name="connsiteX31" fmla="*/ 10352736 w 11243827"/>
              <a:gd name="connsiteY31" fmla="*/ 5347851 h 5641173"/>
              <a:gd name="connsiteX32" fmla="*/ 10344754 w 11243827"/>
              <a:gd name="connsiteY32" fmla="*/ 5351272 h 5641173"/>
              <a:gd name="connsiteX33" fmla="*/ 10288226 w 11243827"/>
              <a:gd name="connsiteY33" fmla="*/ 5351613 h 5641173"/>
              <a:gd name="connsiteX34" fmla="*/ 10251350 w 11243827"/>
              <a:gd name="connsiteY34" fmla="*/ 5352711 h 5641173"/>
              <a:gd name="connsiteX35" fmla="*/ 10249108 w 11243827"/>
              <a:gd name="connsiteY35" fmla="*/ 5365881 h 5641173"/>
              <a:gd name="connsiteX36" fmla="*/ 10216272 w 11243827"/>
              <a:gd name="connsiteY36" fmla="*/ 5370573 h 5641173"/>
              <a:gd name="connsiteX37" fmla="*/ 10181278 w 11243827"/>
              <a:gd name="connsiteY37" fmla="*/ 5362119 h 5641173"/>
              <a:gd name="connsiteX38" fmla="*/ 10140033 w 11243827"/>
              <a:gd name="connsiteY38" fmla="*/ 5363304 h 5641173"/>
              <a:gd name="connsiteX39" fmla="*/ 10115353 w 11243827"/>
              <a:gd name="connsiteY39" fmla="*/ 5363869 h 5641173"/>
              <a:gd name="connsiteX40" fmla="*/ 10050578 w 11243827"/>
              <a:gd name="connsiteY40" fmla="*/ 5376153 h 5641173"/>
              <a:gd name="connsiteX41" fmla="*/ 9945478 w 11243827"/>
              <a:gd name="connsiteY41" fmla="*/ 5422859 h 5641173"/>
              <a:gd name="connsiteX42" fmla="*/ 9912481 w 11243827"/>
              <a:gd name="connsiteY42" fmla="*/ 5429477 h 5641173"/>
              <a:gd name="connsiteX43" fmla="*/ 9906713 w 11243827"/>
              <a:gd name="connsiteY43" fmla="*/ 5426784 h 5641173"/>
              <a:gd name="connsiteX44" fmla="*/ 9742436 w 11243827"/>
              <a:gd name="connsiteY44" fmla="*/ 5454834 h 5641173"/>
              <a:gd name="connsiteX45" fmla="*/ 9713044 w 11243827"/>
              <a:gd name="connsiteY45" fmla="*/ 5456476 h 5641173"/>
              <a:gd name="connsiteX46" fmla="*/ 9691033 w 11243827"/>
              <a:gd name="connsiteY46" fmla="*/ 5455451 h 5641173"/>
              <a:gd name="connsiteX47" fmla="*/ 9638355 w 11243827"/>
              <a:gd name="connsiteY47" fmla="*/ 5464794 h 5641173"/>
              <a:gd name="connsiteX48" fmla="*/ 9552434 w 11243827"/>
              <a:gd name="connsiteY48" fmla="*/ 5485280 h 5641173"/>
              <a:gd name="connsiteX49" fmla="*/ 9533883 w 11243827"/>
              <a:gd name="connsiteY49" fmla="*/ 5488516 h 5641173"/>
              <a:gd name="connsiteX50" fmla="*/ 9516916 w 11243827"/>
              <a:gd name="connsiteY50" fmla="*/ 5486828 h 5641173"/>
              <a:gd name="connsiteX51" fmla="*/ 9512093 w 11243827"/>
              <a:gd name="connsiteY51" fmla="*/ 5482541 h 5641173"/>
              <a:gd name="connsiteX52" fmla="*/ 9501725 w 11243827"/>
              <a:gd name="connsiteY52" fmla="*/ 5483603 h 5641173"/>
              <a:gd name="connsiteX53" fmla="*/ 9498754 w 11243827"/>
              <a:gd name="connsiteY53" fmla="*/ 5482951 h 5641173"/>
              <a:gd name="connsiteX54" fmla="*/ 9481932 w 11243827"/>
              <a:gd name="connsiteY54" fmla="*/ 5480151 h 5641173"/>
              <a:gd name="connsiteX55" fmla="*/ 9451321 w 11243827"/>
              <a:gd name="connsiteY55" fmla="*/ 5497375 h 5641173"/>
              <a:gd name="connsiteX56" fmla="*/ 9409298 w 11243827"/>
              <a:gd name="connsiteY56" fmla="*/ 5499478 h 5641173"/>
              <a:gd name="connsiteX57" fmla="*/ 9303056 w 11243827"/>
              <a:gd name="connsiteY57" fmla="*/ 5519093 h 5641173"/>
              <a:gd name="connsiteX58" fmla="*/ 9229078 w 11243827"/>
              <a:gd name="connsiteY58" fmla="*/ 5524154 h 5641173"/>
              <a:gd name="connsiteX59" fmla="*/ 9165105 w 11243827"/>
              <a:gd name="connsiteY59" fmla="*/ 5532892 h 5641173"/>
              <a:gd name="connsiteX60" fmla="*/ 9077301 w 11243827"/>
              <a:gd name="connsiteY60" fmla="*/ 5580356 h 5641173"/>
              <a:gd name="connsiteX61" fmla="*/ 8960065 w 11243827"/>
              <a:gd name="connsiteY61" fmla="*/ 5597982 h 5641173"/>
              <a:gd name="connsiteX62" fmla="*/ 8953536 w 11243827"/>
              <a:gd name="connsiteY62" fmla="*/ 5606638 h 5641173"/>
              <a:gd name="connsiteX63" fmla="*/ 8943907 w 11243827"/>
              <a:gd name="connsiteY63" fmla="*/ 5612541 h 5641173"/>
              <a:gd name="connsiteX64" fmla="*/ 8942046 w 11243827"/>
              <a:gd name="connsiteY64" fmla="*/ 5612112 h 5641173"/>
              <a:gd name="connsiteX65" fmla="*/ 8928824 w 11243827"/>
              <a:gd name="connsiteY65" fmla="*/ 5615549 h 5641173"/>
              <a:gd name="connsiteX66" fmla="*/ 8927294 w 11243827"/>
              <a:gd name="connsiteY66" fmla="*/ 5618607 h 5641173"/>
              <a:gd name="connsiteX67" fmla="*/ 8918651 w 11243827"/>
              <a:gd name="connsiteY67" fmla="*/ 5621688 h 5641173"/>
              <a:gd name="connsiteX68" fmla="*/ 8902772 w 11243827"/>
              <a:gd name="connsiteY68" fmla="*/ 5629703 h 5641173"/>
              <a:gd name="connsiteX69" fmla="*/ 8898724 w 11243827"/>
              <a:gd name="connsiteY69" fmla="*/ 5629379 h 5641173"/>
              <a:gd name="connsiteX70" fmla="*/ 8873099 w 11243827"/>
              <a:gd name="connsiteY70" fmla="*/ 5638628 h 5641173"/>
              <a:gd name="connsiteX71" fmla="*/ 8872234 w 11243827"/>
              <a:gd name="connsiteY71" fmla="*/ 5637889 h 5641173"/>
              <a:gd name="connsiteX72" fmla="*/ 8862777 w 11243827"/>
              <a:gd name="connsiteY72" fmla="*/ 5636711 h 5641173"/>
              <a:gd name="connsiteX73" fmla="*/ 8845869 w 11243827"/>
              <a:gd name="connsiteY73" fmla="*/ 5636436 h 5641173"/>
              <a:gd name="connsiteX74" fmla="*/ 8800548 w 11243827"/>
              <a:gd name="connsiteY74" fmla="*/ 5625084 h 5641173"/>
              <a:gd name="connsiteX75" fmla="*/ 8773774 w 11243827"/>
              <a:gd name="connsiteY75" fmla="*/ 5634630 h 5641173"/>
              <a:gd name="connsiteX76" fmla="*/ 8698255 w 11243827"/>
              <a:gd name="connsiteY76" fmla="*/ 5636083 h 5641173"/>
              <a:gd name="connsiteX77" fmla="*/ 8619167 w 11243827"/>
              <a:gd name="connsiteY77" fmla="*/ 5619130 h 5641173"/>
              <a:gd name="connsiteX78" fmla="*/ 8539822 w 11243827"/>
              <a:gd name="connsiteY78" fmla="*/ 5616905 h 5641173"/>
              <a:gd name="connsiteX79" fmla="*/ 8511094 w 11243827"/>
              <a:gd name="connsiteY79" fmla="*/ 5617360 h 5641173"/>
              <a:gd name="connsiteX80" fmla="*/ 8459886 w 11243827"/>
              <a:gd name="connsiteY80" fmla="*/ 5612612 h 5641173"/>
              <a:gd name="connsiteX81" fmla="*/ 8436432 w 11243827"/>
              <a:gd name="connsiteY81" fmla="*/ 5606990 h 5641173"/>
              <a:gd name="connsiteX82" fmla="*/ 8435403 w 11243827"/>
              <a:gd name="connsiteY82" fmla="*/ 5607336 h 5641173"/>
              <a:gd name="connsiteX83" fmla="*/ 8433307 w 11243827"/>
              <a:gd name="connsiteY83" fmla="*/ 5604917 h 5641173"/>
              <a:gd name="connsiteX84" fmla="*/ 8428968 w 11243827"/>
              <a:gd name="connsiteY84" fmla="*/ 5603796 h 5641173"/>
              <a:gd name="connsiteX85" fmla="*/ 8417124 w 11243827"/>
              <a:gd name="connsiteY85" fmla="*/ 5604518 h 5641173"/>
              <a:gd name="connsiteX86" fmla="*/ 8412669 w 11243827"/>
              <a:gd name="connsiteY86" fmla="*/ 5605413 h 5641173"/>
              <a:gd name="connsiteX87" fmla="*/ 8406152 w 11243827"/>
              <a:gd name="connsiteY87" fmla="*/ 5605396 h 5641173"/>
              <a:gd name="connsiteX88" fmla="*/ 8405989 w 11243827"/>
              <a:gd name="connsiteY88" fmla="*/ 5605197 h 5641173"/>
              <a:gd name="connsiteX89" fmla="*/ 8399884 w 11243827"/>
              <a:gd name="connsiteY89" fmla="*/ 5605568 h 5641173"/>
              <a:gd name="connsiteX90" fmla="*/ 8370014 w 11243827"/>
              <a:gd name="connsiteY90" fmla="*/ 5609900 h 5641173"/>
              <a:gd name="connsiteX91" fmla="*/ 8330544 w 11243827"/>
              <a:gd name="connsiteY91" fmla="*/ 5590964 h 5641173"/>
              <a:gd name="connsiteX92" fmla="*/ 8314221 w 11243827"/>
              <a:gd name="connsiteY92" fmla="*/ 5587682 h 5641173"/>
              <a:gd name="connsiteX93" fmla="*/ 8305502 w 11243827"/>
              <a:gd name="connsiteY93" fmla="*/ 5584868 h 5641173"/>
              <a:gd name="connsiteX94" fmla="*/ 8304962 w 11243827"/>
              <a:gd name="connsiteY94" fmla="*/ 5584007 h 5641173"/>
              <a:gd name="connsiteX95" fmla="*/ 8276324 w 11243827"/>
              <a:gd name="connsiteY95" fmla="*/ 5588260 h 5641173"/>
              <a:gd name="connsiteX96" fmla="*/ 8272522 w 11243827"/>
              <a:gd name="connsiteY96" fmla="*/ 5587226 h 5641173"/>
              <a:gd name="connsiteX97" fmla="*/ 8253857 w 11243827"/>
              <a:gd name="connsiteY97" fmla="*/ 5592043 h 5641173"/>
              <a:gd name="connsiteX98" fmla="*/ 8244212 w 11243827"/>
              <a:gd name="connsiteY98" fmla="*/ 5593439 h 5641173"/>
              <a:gd name="connsiteX99" fmla="*/ 8241488 w 11243827"/>
              <a:gd name="connsiteY99" fmla="*/ 5596085 h 5641173"/>
              <a:gd name="connsiteX100" fmla="*/ 8227256 w 11243827"/>
              <a:gd name="connsiteY100" fmla="*/ 5597005 h 5641173"/>
              <a:gd name="connsiteX101" fmla="*/ 8225619 w 11243827"/>
              <a:gd name="connsiteY101" fmla="*/ 5596262 h 5641173"/>
              <a:gd name="connsiteX102" fmla="*/ 8213882 w 11243827"/>
              <a:gd name="connsiteY102" fmla="*/ 5600179 h 5641173"/>
              <a:gd name="connsiteX103" fmla="*/ 8204045 w 11243827"/>
              <a:gd name="connsiteY103" fmla="*/ 5607275 h 5641173"/>
              <a:gd name="connsiteX104" fmla="*/ 8082989 w 11243827"/>
              <a:gd name="connsiteY104" fmla="*/ 5603160 h 5641173"/>
              <a:gd name="connsiteX105" fmla="*/ 7976942 w 11243827"/>
              <a:gd name="connsiteY105" fmla="*/ 5598455 h 5641173"/>
              <a:gd name="connsiteX106" fmla="*/ 7950121 w 11243827"/>
              <a:gd name="connsiteY106" fmla="*/ 5590893 h 5641173"/>
              <a:gd name="connsiteX107" fmla="*/ 7727691 w 11243827"/>
              <a:gd name="connsiteY107" fmla="*/ 5621064 h 5641173"/>
              <a:gd name="connsiteX108" fmla="*/ 7685998 w 11243827"/>
              <a:gd name="connsiteY108" fmla="*/ 5615564 h 5641173"/>
              <a:gd name="connsiteX109" fmla="*/ 7649302 w 11243827"/>
              <a:gd name="connsiteY109" fmla="*/ 5626541 h 5641173"/>
              <a:gd name="connsiteX110" fmla="*/ 7634083 w 11243827"/>
              <a:gd name="connsiteY110" fmla="*/ 5620862 h 5641173"/>
              <a:gd name="connsiteX111" fmla="*/ 7631455 w 11243827"/>
              <a:gd name="connsiteY111" fmla="*/ 5619708 h 5641173"/>
              <a:gd name="connsiteX112" fmla="*/ 7620952 w 11243827"/>
              <a:gd name="connsiteY112" fmla="*/ 5618872 h 5641173"/>
              <a:gd name="connsiteX113" fmla="*/ 7617992 w 11243827"/>
              <a:gd name="connsiteY113" fmla="*/ 5613914 h 5641173"/>
              <a:gd name="connsiteX114" fmla="*/ 7602182 w 11243827"/>
              <a:gd name="connsiteY114" fmla="*/ 5609271 h 5641173"/>
              <a:gd name="connsiteX115" fmla="*/ 7582847 w 11243827"/>
              <a:gd name="connsiteY115" fmla="*/ 5609047 h 5641173"/>
              <a:gd name="connsiteX116" fmla="*/ 7514158 w 11243827"/>
              <a:gd name="connsiteY116" fmla="*/ 5607737 h 5641173"/>
              <a:gd name="connsiteX117" fmla="*/ 7502955 w 11243827"/>
              <a:gd name="connsiteY117" fmla="*/ 5610415 h 5641173"/>
              <a:gd name="connsiteX118" fmla="*/ 7466391 w 11243827"/>
              <a:gd name="connsiteY118" fmla="*/ 5605949 h 5641173"/>
              <a:gd name="connsiteX119" fmla="*/ 7433806 w 11243827"/>
              <a:gd name="connsiteY119" fmla="*/ 5604945 h 5641173"/>
              <a:gd name="connsiteX120" fmla="*/ 7412693 w 11243827"/>
              <a:gd name="connsiteY120" fmla="*/ 5607075 h 5641173"/>
              <a:gd name="connsiteX121" fmla="*/ 7407159 w 11243827"/>
              <a:gd name="connsiteY121" fmla="*/ 5605310 h 5641173"/>
              <a:gd name="connsiteX122" fmla="*/ 7385900 w 11243827"/>
              <a:gd name="connsiteY122" fmla="*/ 5604171 h 5641173"/>
              <a:gd name="connsiteX123" fmla="*/ 7375071 w 11243827"/>
              <a:gd name="connsiteY123" fmla="*/ 5606788 h 5641173"/>
              <a:gd name="connsiteX124" fmla="*/ 7364382 w 11243827"/>
              <a:gd name="connsiteY124" fmla="*/ 5600762 h 5641173"/>
              <a:gd name="connsiteX125" fmla="*/ 7361770 w 11243827"/>
              <a:gd name="connsiteY125" fmla="*/ 5596347 h 5641173"/>
              <a:gd name="connsiteX126" fmla="*/ 7346641 w 11243827"/>
              <a:gd name="connsiteY126" fmla="*/ 5598329 h 5641173"/>
              <a:gd name="connsiteX127" fmla="*/ 7334238 w 11243827"/>
              <a:gd name="connsiteY127" fmla="*/ 5594014 h 5641173"/>
              <a:gd name="connsiteX128" fmla="*/ 7323426 w 11243827"/>
              <a:gd name="connsiteY128" fmla="*/ 5596835 h 5641173"/>
              <a:gd name="connsiteX129" fmla="*/ 7318938 w 11243827"/>
              <a:gd name="connsiteY129" fmla="*/ 5596200 h 5641173"/>
              <a:gd name="connsiteX130" fmla="*/ 7307784 w 11243827"/>
              <a:gd name="connsiteY130" fmla="*/ 5594065 h 5641173"/>
              <a:gd name="connsiteX131" fmla="*/ 7288540 w 11243827"/>
              <a:gd name="connsiteY131" fmla="*/ 5589320 h 5641173"/>
              <a:gd name="connsiteX132" fmla="*/ 7282537 w 11243827"/>
              <a:gd name="connsiteY132" fmla="*/ 5588660 h 5641173"/>
              <a:gd name="connsiteX133" fmla="*/ 7269466 w 11243827"/>
              <a:gd name="connsiteY133" fmla="*/ 5581404 h 5641173"/>
              <a:gd name="connsiteX134" fmla="*/ 7244165 w 11243827"/>
              <a:gd name="connsiteY134" fmla="*/ 5575200 h 5641173"/>
              <a:gd name="connsiteX135" fmla="*/ 7199619 w 11243827"/>
              <a:gd name="connsiteY135" fmla="*/ 5553550 h 5641173"/>
              <a:gd name="connsiteX136" fmla="*/ 7173434 w 11243827"/>
              <a:gd name="connsiteY136" fmla="*/ 5543219 h 5641173"/>
              <a:gd name="connsiteX137" fmla="*/ 7155718 w 11243827"/>
              <a:gd name="connsiteY137" fmla="*/ 5533697 h 5641173"/>
              <a:gd name="connsiteX138" fmla="*/ 7103430 w 11243827"/>
              <a:gd name="connsiteY138" fmla="*/ 5520249 h 5641173"/>
              <a:gd name="connsiteX139" fmla="*/ 7013746 w 11243827"/>
              <a:gd name="connsiteY139" fmla="*/ 5502470 h 5641173"/>
              <a:gd name="connsiteX140" fmla="*/ 6995379 w 11243827"/>
              <a:gd name="connsiteY140" fmla="*/ 5497693 h 5641173"/>
              <a:gd name="connsiteX141" fmla="*/ 6982475 w 11243827"/>
              <a:gd name="connsiteY141" fmla="*/ 5489641 h 5641173"/>
              <a:gd name="connsiteX142" fmla="*/ 6981994 w 11243827"/>
              <a:gd name="connsiteY142" fmla="*/ 5484335 h 5641173"/>
              <a:gd name="connsiteX143" fmla="*/ 6972355 w 11243827"/>
              <a:gd name="connsiteY143" fmla="*/ 5481074 h 5641173"/>
              <a:gd name="connsiteX144" fmla="*/ 6970394 w 11243827"/>
              <a:gd name="connsiteY144" fmla="*/ 5479383 h 5641173"/>
              <a:gd name="connsiteX145" fmla="*/ 6958543 w 11243827"/>
              <a:gd name="connsiteY145" fmla="*/ 5470507 h 5641173"/>
              <a:gd name="connsiteX146" fmla="*/ 6918276 w 11243827"/>
              <a:gd name="connsiteY146" fmla="*/ 5472034 h 5641173"/>
              <a:gd name="connsiteX147" fmla="*/ 6881046 w 11243827"/>
              <a:gd name="connsiteY147" fmla="*/ 5457070 h 5641173"/>
              <a:gd name="connsiteX148" fmla="*/ 6752164 w 11243827"/>
              <a:gd name="connsiteY148" fmla="*/ 5425021 h 5641173"/>
              <a:gd name="connsiteX149" fmla="*/ 6724964 w 11243827"/>
              <a:gd name="connsiteY149" fmla="*/ 5414071 h 5641173"/>
              <a:gd name="connsiteX150" fmla="*/ 6683286 w 11243827"/>
              <a:gd name="connsiteY150" fmla="*/ 5432830 h 5641173"/>
              <a:gd name="connsiteX151" fmla="*/ 6644277 w 11243827"/>
              <a:gd name="connsiteY151" fmla="*/ 5429684 h 5641173"/>
              <a:gd name="connsiteX152" fmla="*/ 6532914 w 11243827"/>
              <a:gd name="connsiteY152" fmla="*/ 5431205 h 5641173"/>
              <a:gd name="connsiteX153" fmla="*/ 6307459 w 11243827"/>
              <a:gd name="connsiteY153" fmla="*/ 5467087 h 5641173"/>
              <a:gd name="connsiteX154" fmla="*/ 6196243 w 11243827"/>
              <a:gd name="connsiteY154" fmla="*/ 5515042 h 5641173"/>
              <a:gd name="connsiteX155" fmla="*/ 6099124 w 11243827"/>
              <a:gd name="connsiteY155" fmla="*/ 5516848 h 5641173"/>
              <a:gd name="connsiteX156" fmla="*/ 6016077 w 11243827"/>
              <a:gd name="connsiteY156" fmla="*/ 5528642 h 5641173"/>
              <a:gd name="connsiteX157" fmla="*/ 6004389 w 11243827"/>
              <a:gd name="connsiteY157" fmla="*/ 5531206 h 5641173"/>
              <a:gd name="connsiteX158" fmla="*/ 5933945 w 11243827"/>
              <a:gd name="connsiteY158" fmla="*/ 5538840 h 5641173"/>
              <a:gd name="connsiteX159" fmla="*/ 5883936 w 11243827"/>
              <a:gd name="connsiteY159" fmla="*/ 5553807 h 5641173"/>
              <a:gd name="connsiteX160" fmla="*/ 5798331 w 11243827"/>
              <a:gd name="connsiteY160" fmla="*/ 5564248 h 5641173"/>
              <a:gd name="connsiteX161" fmla="*/ 5712738 w 11243827"/>
              <a:gd name="connsiteY161" fmla="*/ 5573120 h 5641173"/>
              <a:gd name="connsiteX162" fmla="*/ 5681342 w 11243827"/>
              <a:gd name="connsiteY162" fmla="*/ 5575621 h 5641173"/>
              <a:gd name="connsiteX163" fmla="*/ 5627167 w 11243827"/>
              <a:gd name="connsiteY163" fmla="*/ 5583215 h 5641173"/>
              <a:gd name="connsiteX164" fmla="*/ 5591414 w 11243827"/>
              <a:gd name="connsiteY164" fmla="*/ 5587695 h 5641173"/>
              <a:gd name="connsiteX165" fmla="*/ 5583028 w 11243827"/>
              <a:gd name="connsiteY165" fmla="*/ 5580877 h 5641173"/>
              <a:gd name="connsiteX166" fmla="*/ 5549426 w 11243827"/>
              <a:gd name="connsiteY166" fmla="*/ 5582858 h 5641173"/>
              <a:gd name="connsiteX167" fmla="*/ 5519999 w 11243827"/>
              <a:gd name="connsiteY167" fmla="*/ 5592246 h 5641173"/>
              <a:gd name="connsiteX168" fmla="*/ 5480028 w 11243827"/>
              <a:gd name="connsiteY168" fmla="*/ 5597282 h 5641173"/>
              <a:gd name="connsiteX169" fmla="*/ 5456175 w 11243827"/>
              <a:gd name="connsiteY169" fmla="*/ 5600371 h 5641173"/>
              <a:gd name="connsiteX170" fmla="*/ 5388463 w 11243827"/>
              <a:gd name="connsiteY170" fmla="*/ 5602638 h 5641173"/>
              <a:gd name="connsiteX171" fmla="*/ 5265898 w 11243827"/>
              <a:gd name="connsiteY171" fmla="*/ 5591830 h 5641173"/>
              <a:gd name="connsiteX172" fmla="*/ 5231231 w 11243827"/>
              <a:gd name="connsiteY172" fmla="*/ 5592790 h 5641173"/>
              <a:gd name="connsiteX173" fmla="*/ 5226996 w 11243827"/>
              <a:gd name="connsiteY173" fmla="*/ 5595040 h 5641173"/>
              <a:gd name="connsiteX174" fmla="*/ 5175988 w 11243827"/>
              <a:gd name="connsiteY174" fmla="*/ 5588131 h 5641173"/>
              <a:gd name="connsiteX175" fmla="*/ 5107470 w 11243827"/>
              <a:gd name="connsiteY175" fmla="*/ 5594771 h 5641173"/>
              <a:gd name="connsiteX176" fmla="*/ 5027868 w 11243827"/>
              <a:gd name="connsiteY176" fmla="*/ 5605624 h 5641173"/>
              <a:gd name="connsiteX177" fmla="*/ 5007324 w 11243827"/>
              <a:gd name="connsiteY177" fmla="*/ 5609209 h 5641173"/>
              <a:gd name="connsiteX178" fmla="*/ 4952559 w 11243827"/>
              <a:gd name="connsiteY178" fmla="*/ 5611402 h 5641173"/>
              <a:gd name="connsiteX179" fmla="*/ 4826081 w 11243827"/>
              <a:gd name="connsiteY179" fmla="*/ 5616191 h 5641173"/>
              <a:gd name="connsiteX180" fmla="*/ 4823501 w 11243827"/>
              <a:gd name="connsiteY180" fmla="*/ 5619174 h 5641173"/>
              <a:gd name="connsiteX181" fmla="*/ 4813093 w 11243827"/>
              <a:gd name="connsiteY181" fmla="*/ 5620026 h 5641173"/>
              <a:gd name="connsiteX182" fmla="*/ 4810563 w 11243827"/>
              <a:gd name="connsiteY182" fmla="*/ 5620787 h 5641173"/>
              <a:gd name="connsiteX183" fmla="*/ 4795818 w 11243827"/>
              <a:gd name="connsiteY183" fmla="*/ 5624618 h 5641173"/>
              <a:gd name="connsiteX184" fmla="*/ 4758404 w 11243827"/>
              <a:gd name="connsiteY184" fmla="*/ 5619510 h 5641173"/>
              <a:gd name="connsiteX185" fmla="*/ 4717254 w 11243827"/>
              <a:gd name="connsiteY185" fmla="*/ 5624155 h 5641173"/>
              <a:gd name="connsiteX186" fmla="*/ 4591958 w 11243827"/>
              <a:gd name="connsiteY186" fmla="*/ 5624710 h 5641173"/>
              <a:gd name="connsiteX187" fmla="*/ 4476215 w 11243827"/>
              <a:gd name="connsiteY187" fmla="*/ 5628210 h 5641173"/>
              <a:gd name="connsiteX188" fmla="*/ 4425193 w 11243827"/>
              <a:gd name="connsiteY188" fmla="*/ 5627414 h 5641173"/>
              <a:gd name="connsiteX189" fmla="*/ 4383866 w 11243827"/>
              <a:gd name="connsiteY189" fmla="*/ 5626546 h 5641173"/>
              <a:gd name="connsiteX190" fmla="*/ 4385596 w 11243827"/>
              <a:gd name="connsiteY190" fmla="*/ 5634646 h 5641173"/>
              <a:gd name="connsiteX191" fmla="*/ 4360864 w 11243827"/>
              <a:gd name="connsiteY191" fmla="*/ 5641173 h 5641173"/>
              <a:gd name="connsiteX192" fmla="*/ 4328321 w 11243827"/>
              <a:gd name="connsiteY192" fmla="*/ 5626332 h 5641173"/>
              <a:gd name="connsiteX193" fmla="*/ 4309842 w 11243827"/>
              <a:gd name="connsiteY193" fmla="*/ 5626471 h 5641173"/>
              <a:gd name="connsiteX194" fmla="*/ 4277424 w 11243827"/>
              <a:gd name="connsiteY194" fmla="*/ 5631598 h 5641173"/>
              <a:gd name="connsiteX195" fmla="*/ 4266627 w 11243827"/>
              <a:gd name="connsiteY195" fmla="*/ 5633969 h 5641173"/>
              <a:gd name="connsiteX196" fmla="*/ 4185525 w 11243827"/>
              <a:gd name="connsiteY196" fmla="*/ 5617508 h 5641173"/>
              <a:gd name="connsiteX197" fmla="*/ 4177617 w 11243827"/>
              <a:gd name="connsiteY197" fmla="*/ 5610903 h 5641173"/>
              <a:gd name="connsiteX198" fmla="*/ 4136948 w 11243827"/>
              <a:gd name="connsiteY198" fmla="*/ 5608031 h 5641173"/>
              <a:gd name="connsiteX199" fmla="*/ 4132323 w 11243827"/>
              <a:gd name="connsiteY199" fmla="*/ 5609784 h 5641173"/>
              <a:gd name="connsiteX200" fmla="*/ 4098620 w 11243827"/>
              <a:gd name="connsiteY200" fmla="*/ 5599672 h 5641173"/>
              <a:gd name="connsiteX201" fmla="*/ 3963475 w 11243827"/>
              <a:gd name="connsiteY201" fmla="*/ 5581841 h 5641173"/>
              <a:gd name="connsiteX202" fmla="*/ 3703613 w 11243827"/>
              <a:gd name="connsiteY202" fmla="*/ 5572482 h 5641173"/>
              <a:gd name="connsiteX203" fmla="*/ 3432987 w 11243827"/>
              <a:gd name="connsiteY203" fmla="*/ 5545768 h 5641173"/>
              <a:gd name="connsiteX204" fmla="*/ 3176381 w 11243827"/>
              <a:gd name="connsiteY204" fmla="*/ 5556110 h 5641173"/>
              <a:gd name="connsiteX205" fmla="*/ 2710156 w 11243827"/>
              <a:gd name="connsiteY205" fmla="*/ 5527517 h 5641173"/>
              <a:gd name="connsiteX206" fmla="*/ 2550206 w 11243827"/>
              <a:gd name="connsiteY206" fmla="*/ 5524958 h 5641173"/>
              <a:gd name="connsiteX207" fmla="*/ 2443041 w 11243827"/>
              <a:gd name="connsiteY207" fmla="*/ 5523990 h 5641173"/>
              <a:gd name="connsiteX208" fmla="*/ 2435613 w 11243827"/>
              <a:gd name="connsiteY208" fmla="*/ 5526704 h 5641173"/>
              <a:gd name="connsiteX209" fmla="*/ 2405682 w 11243827"/>
              <a:gd name="connsiteY209" fmla="*/ 5528307 h 5641173"/>
              <a:gd name="connsiteX210" fmla="*/ 2397487 w 11243827"/>
              <a:gd name="connsiteY210" fmla="*/ 5540337 h 5641173"/>
              <a:gd name="connsiteX211" fmla="*/ 2297454 w 11243827"/>
              <a:gd name="connsiteY211" fmla="*/ 5550765 h 5641173"/>
              <a:gd name="connsiteX212" fmla="*/ 2056700 w 11243827"/>
              <a:gd name="connsiteY212" fmla="*/ 5555489 h 5641173"/>
              <a:gd name="connsiteX213" fmla="*/ 1878530 w 11243827"/>
              <a:gd name="connsiteY213" fmla="*/ 5535330 h 5641173"/>
              <a:gd name="connsiteX214" fmla="*/ 1859292 w 11243827"/>
              <a:gd name="connsiteY214" fmla="*/ 5535461 h 5641173"/>
              <a:gd name="connsiteX215" fmla="*/ 1835626 w 11243827"/>
              <a:gd name="connsiteY215" fmla="*/ 5533793 h 5641173"/>
              <a:gd name="connsiteX216" fmla="*/ 1798939 w 11243827"/>
              <a:gd name="connsiteY216" fmla="*/ 5540285 h 5641173"/>
              <a:gd name="connsiteX217" fmla="*/ 1779046 w 11243827"/>
              <a:gd name="connsiteY217" fmla="*/ 5549949 h 5641173"/>
              <a:gd name="connsiteX218" fmla="*/ 1772421 w 11243827"/>
              <a:gd name="connsiteY218" fmla="*/ 5549018 h 5641173"/>
              <a:gd name="connsiteX219" fmla="*/ 1772052 w 11243827"/>
              <a:gd name="connsiteY219" fmla="*/ 5545689 h 5641173"/>
              <a:gd name="connsiteX220" fmla="*/ 1711543 w 11243827"/>
              <a:gd name="connsiteY220" fmla="*/ 5534558 h 5641173"/>
              <a:gd name="connsiteX221" fmla="*/ 1631462 w 11243827"/>
              <a:gd name="connsiteY221" fmla="*/ 5491807 h 5641173"/>
              <a:gd name="connsiteX222" fmla="*/ 1538763 w 11243827"/>
              <a:gd name="connsiteY222" fmla="*/ 5482781 h 5641173"/>
              <a:gd name="connsiteX223" fmla="*/ 1501533 w 11243827"/>
              <a:gd name="connsiteY223" fmla="*/ 5467817 h 5641173"/>
              <a:gd name="connsiteX224" fmla="*/ 1461266 w 11243827"/>
              <a:gd name="connsiteY224" fmla="*/ 5469343 h 5641173"/>
              <a:gd name="connsiteX225" fmla="*/ 1449415 w 11243827"/>
              <a:gd name="connsiteY225" fmla="*/ 5460467 h 5641173"/>
              <a:gd name="connsiteX226" fmla="*/ 1447454 w 11243827"/>
              <a:gd name="connsiteY226" fmla="*/ 5458776 h 5641173"/>
              <a:gd name="connsiteX227" fmla="*/ 1437814 w 11243827"/>
              <a:gd name="connsiteY227" fmla="*/ 5455515 h 5641173"/>
              <a:gd name="connsiteX228" fmla="*/ 1437334 w 11243827"/>
              <a:gd name="connsiteY228" fmla="*/ 5450209 h 5641173"/>
              <a:gd name="connsiteX229" fmla="*/ 1424429 w 11243827"/>
              <a:gd name="connsiteY229" fmla="*/ 5442157 h 5641173"/>
              <a:gd name="connsiteX230" fmla="*/ 1406063 w 11243827"/>
              <a:gd name="connsiteY230" fmla="*/ 5437380 h 5641173"/>
              <a:gd name="connsiteX231" fmla="*/ 1316379 w 11243827"/>
              <a:gd name="connsiteY231" fmla="*/ 5419601 h 5641173"/>
              <a:gd name="connsiteX232" fmla="*/ 1264090 w 11243827"/>
              <a:gd name="connsiteY232" fmla="*/ 5406153 h 5641173"/>
              <a:gd name="connsiteX233" fmla="*/ 1246374 w 11243827"/>
              <a:gd name="connsiteY233" fmla="*/ 5396631 h 5641173"/>
              <a:gd name="connsiteX234" fmla="*/ 1220190 w 11243827"/>
              <a:gd name="connsiteY234" fmla="*/ 5386301 h 5641173"/>
              <a:gd name="connsiteX235" fmla="*/ 1175643 w 11243827"/>
              <a:gd name="connsiteY235" fmla="*/ 5364651 h 5641173"/>
              <a:gd name="connsiteX236" fmla="*/ 1150342 w 11243827"/>
              <a:gd name="connsiteY236" fmla="*/ 5358447 h 5641173"/>
              <a:gd name="connsiteX237" fmla="*/ 1112024 w 11243827"/>
              <a:gd name="connsiteY237" fmla="*/ 5345786 h 5641173"/>
              <a:gd name="connsiteX238" fmla="*/ 1100870 w 11243827"/>
              <a:gd name="connsiteY238" fmla="*/ 5343651 h 5641173"/>
              <a:gd name="connsiteX239" fmla="*/ 1096383 w 11243827"/>
              <a:gd name="connsiteY239" fmla="*/ 5343015 h 5641173"/>
              <a:gd name="connsiteX240" fmla="*/ 1058039 w 11243827"/>
              <a:gd name="connsiteY240" fmla="*/ 5343504 h 5641173"/>
              <a:gd name="connsiteX241" fmla="*/ 1055426 w 11243827"/>
              <a:gd name="connsiteY241" fmla="*/ 5339088 h 5641173"/>
              <a:gd name="connsiteX242" fmla="*/ 1044738 w 11243827"/>
              <a:gd name="connsiteY242" fmla="*/ 5333063 h 5641173"/>
              <a:gd name="connsiteX243" fmla="*/ 1033909 w 11243827"/>
              <a:gd name="connsiteY243" fmla="*/ 5335680 h 5641173"/>
              <a:gd name="connsiteX244" fmla="*/ 1012649 w 11243827"/>
              <a:gd name="connsiteY244" fmla="*/ 5334541 h 5641173"/>
              <a:gd name="connsiteX245" fmla="*/ 1007115 w 11243827"/>
              <a:gd name="connsiteY245" fmla="*/ 5332775 h 5641173"/>
              <a:gd name="connsiteX246" fmla="*/ 987447 w 11243827"/>
              <a:gd name="connsiteY246" fmla="*/ 5346462 h 5641173"/>
              <a:gd name="connsiteX247" fmla="*/ 953418 w 11243827"/>
              <a:gd name="connsiteY247" fmla="*/ 5333901 h 5641173"/>
              <a:gd name="connsiteX248" fmla="*/ 916854 w 11243827"/>
              <a:gd name="connsiteY248" fmla="*/ 5329435 h 5641173"/>
              <a:gd name="connsiteX249" fmla="*/ 905651 w 11243827"/>
              <a:gd name="connsiteY249" fmla="*/ 5332114 h 5641173"/>
              <a:gd name="connsiteX250" fmla="*/ 838405 w 11243827"/>
              <a:gd name="connsiteY250" fmla="*/ 5339470 h 5641173"/>
              <a:gd name="connsiteX251" fmla="*/ 817627 w 11243827"/>
              <a:gd name="connsiteY251" fmla="*/ 5330580 h 5641173"/>
              <a:gd name="connsiteX252" fmla="*/ 801817 w 11243827"/>
              <a:gd name="connsiteY252" fmla="*/ 5325937 h 5641173"/>
              <a:gd name="connsiteX253" fmla="*/ 798857 w 11243827"/>
              <a:gd name="connsiteY253" fmla="*/ 5320979 h 5641173"/>
              <a:gd name="connsiteX254" fmla="*/ 788354 w 11243827"/>
              <a:gd name="connsiteY254" fmla="*/ 5320143 h 5641173"/>
              <a:gd name="connsiteX255" fmla="*/ 785726 w 11243827"/>
              <a:gd name="connsiteY255" fmla="*/ 5318989 h 5641173"/>
              <a:gd name="connsiteX256" fmla="*/ 770507 w 11243827"/>
              <a:gd name="connsiteY256" fmla="*/ 5313309 h 5641173"/>
              <a:gd name="connsiteX257" fmla="*/ 733810 w 11243827"/>
              <a:gd name="connsiteY257" fmla="*/ 5324286 h 5641173"/>
              <a:gd name="connsiteX258" fmla="*/ 692117 w 11243827"/>
              <a:gd name="connsiteY258" fmla="*/ 5318786 h 5641173"/>
              <a:gd name="connsiteX259" fmla="*/ 574943 w 11243827"/>
              <a:gd name="connsiteY259" fmla="*/ 5327578 h 5641173"/>
              <a:gd name="connsiteX260" fmla="*/ 441302 w 11243827"/>
              <a:gd name="connsiteY260" fmla="*/ 5307062 h 5641173"/>
              <a:gd name="connsiteX261" fmla="*/ 336819 w 11243827"/>
              <a:gd name="connsiteY261" fmla="*/ 5336690 h 5641173"/>
              <a:gd name="connsiteX262" fmla="*/ 270932 w 11243827"/>
              <a:gd name="connsiteY262" fmla="*/ 5345451 h 5641173"/>
              <a:gd name="connsiteX263" fmla="*/ 194189 w 11243827"/>
              <a:gd name="connsiteY263" fmla="*/ 5343588 h 5641173"/>
              <a:gd name="connsiteX264" fmla="*/ 192552 w 11243827"/>
              <a:gd name="connsiteY264" fmla="*/ 5342845 h 5641173"/>
              <a:gd name="connsiteX265" fmla="*/ 178320 w 11243827"/>
              <a:gd name="connsiteY265" fmla="*/ 5343766 h 5641173"/>
              <a:gd name="connsiteX266" fmla="*/ 175596 w 11243827"/>
              <a:gd name="connsiteY266" fmla="*/ 5346411 h 5641173"/>
              <a:gd name="connsiteX267" fmla="*/ 147287 w 11243827"/>
              <a:gd name="connsiteY267" fmla="*/ 5352625 h 5641173"/>
              <a:gd name="connsiteX268" fmla="*/ 114847 w 11243827"/>
              <a:gd name="connsiteY268" fmla="*/ 5355844 h 5641173"/>
              <a:gd name="connsiteX269" fmla="*/ 114306 w 11243827"/>
              <a:gd name="connsiteY269" fmla="*/ 5354983 h 5641173"/>
              <a:gd name="connsiteX270" fmla="*/ 89264 w 11243827"/>
              <a:gd name="connsiteY270" fmla="*/ 5348886 h 5641173"/>
              <a:gd name="connsiteX271" fmla="*/ 49794 w 11243827"/>
              <a:gd name="connsiteY271" fmla="*/ 5329950 h 5641173"/>
              <a:gd name="connsiteX272" fmla="*/ 19924 w 11243827"/>
              <a:gd name="connsiteY272" fmla="*/ 5334282 h 5641173"/>
              <a:gd name="connsiteX273" fmla="*/ 13819 w 11243827"/>
              <a:gd name="connsiteY273" fmla="*/ 5334653 h 5641173"/>
              <a:gd name="connsiteX274" fmla="*/ 13657 w 11243827"/>
              <a:gd name="connsiteY274" fmla="*/ 5334455 h 5641173"/>
              <a:gd name="connsiteX275" fmla="*/ 7139 w 11243827"/>
              <a:gd name="connsiteY275" fmla="*/ 5334438 h 5641173"/>
              <a:gd name="connsiteX276" fmla="*/ 2684 w 11243827"/>
              <a:gd name="connsiteY276" fmla="*/ 5335333 h 5641173"/>
              <a:gd name="connsiteX277" fmla="*/ 0 w 11243827"/>
              <a:gd name="connsiteY277" fmla="*/ 5335496 h 5641173"/>
              <a:gd name="connsiteX278" fmla="*/ 0 w 11243827"/>
              <a:gd name="connsiteY278" fmla="*/ 10592 h 5641173"/>
              <a:gd name="connsiteX279" fmla="*/ 11243827 w 11243827"/>
              <a:gd name="connsiteY279" fmla="*/ 0 h 5641173"/>
              <a:gd name="connsiteX0" fmla="*/ 11243827 w 11243827"/>
              <a:gd name="connsiteY0" fmla="*/ 0 h 5641173"/>
              <a:gd name="connsiteX1" fmla="*/ 11243827 w 11243827"/>
              <a:gd name="connsiteY1" fmla="*/ 1470035 h 5641173"/>
              <a:gd name="connsiteX2" fmla="*/ 11243827 w 11243827"/>
              <a:gd name="connsiteY2" fmla="*/ 5209610 h 5641173"/>
              <a:gd name="connsiteX3" fmla="*/ 11240675 w 11243827"/>
              <a:gd name="connsiteY3" fmla="*/ 5210442 h 5641173"/>
              <a:gd name="connsiteX4" fmla="*/ 11179959 w 11243827"/>
              <a:gd name="connsiteY4" fmla="*/ 5221199 h 5641173"/>
              <a:gd name="connsiteX5" fmla="*/ 11105493 w 11243827"/>
              <a:gd name="connsiteY5" fmla="*/ 5259905 h 5641173"/>
              <a:gd name="connsiteX6" fmla="*/ 11078640 w 11243827"/>
              <a:gd name="connsiteY6" fmla="*/ 5263531 h 5641173"/>
              <a:gd name="connsiteX7" fmla="*/ 11079616 w 11243827"/>
              <a:gd name="connsiteY7" fmla="*/ 5270380 h 5641173"/>
              <a:gd name="connsiteX8" fmla="*/ 11069641 w 11243827"/>
              <a:gd name="connsiteY8" fmla="*/ 5270884 h 5641173"/>
              <a:gd name="connsiteX9" fmla="*/ 11047377 w 11243827"/>
              <a:gd name="connsiteY9" fmla="*/ 5271051 h 5641173"/>
              <a:gd name="connsiteX10" fmla="*/ 10980705 w 11243827"/>
              <a:gd name="connsiteY10" fmla="*/ 5272951 h 5641173"/>
              <a:gd name="connsiteX11" fmla="*/ 10962514 w 11243827"/>
              <a:gd name="connsiteY11" fmla="*/ 5286084 h 5641173"/>
              <a:gd name="connsiteX12" fmla="*/ 10945307 w 11243827"/>
              <a:gd name="connsiteY12" fmla="*/ 5286290 h 5641173"/>
              <a:gd name="connsiteX13" fmla="*/ 10845516 w 11243827"/>
              <a:gd name="connsiteY13" fmla="*/ 5303894 h 5641173"/>
              <a:gd name="connsiteX14" fmla="*/ 10831795 w 11243827"/>
              <a:gd name="connsiteY14" fmla="*/ 5305210 h 5641173"/>
              <a:gd name="connsiteX15" fmla="*/ 10824365 w 11243827"/>
              <a:gd name="connsiteY15" fmla="*/ 5311111 h 5641173"/>
              <a:gd name="connsiteX16" fmla="*/ 10797756 w 11243827"/>
              <a:gd name="connsiteY16" fmla="*/ 5312285 h 5641173"/>
              <a:gd name="connsiteX17" fmla="*/ 10796525 w 11243827"/>
              <a:gd name="connsiteY17" fmla="*/ 5315645 h 5641173"/>
              <a:gd name="connsiteX18" fmla="*/ 10709063 w 11243827"/>
              <a:gd name="connsiteY18" fmla="*/ 5344492 h 5641173"/>
              <a:gd name="connsiteX19" fmla="*/ 10694078 w 11243827"/>
              <a:gd name="connsiteY19" fmla="*/ 5349258 h 5641173"/>
              <a:gd name="connsiteX20" fmla="*/ 10681131 w 11243827"/>
              <a:gd name="connsiteY20" fmla="*/ 5347812 h 5641173"/>
              <a:gd name="connsiteX21" fmla="*/ 10609448 w 11243827"/>
              <a:gd name="connsiteY21" fmla="*/ 5351931 h 5641173"/>
              <a:gd name="connsiteX22" fmla="*/ 10592397 w 11243827"/>
              <a:gd name="connsiteY22" fmla="*/ 5349402 h 5641173"/>
              <a:gd name="connsiteX23" fmla="*/ 10585227 w 11243827"/>
              <a:gd name="connsiteY23" fmla="*/ 5344063 h 5641173"/>
              <a:gd name="connsiteX24" fmla="*/ 10557472 w 11243827"/>
              <a:gd name="connsiteY24" fmla="*/ 5354151 h 5641173"/>
              <a:gd name="connsiteX25" fmla="*/ 10514646 w 11243827"/>
              <a:gd name="connsiteY25" fmla="*/ 5361064 h 5641173"/>
              <a:gd name="connsiteX26" fmla="*/ 10494292 w 11243827"/>
              <a:gd name="connsiteY26" fmla="*/ 5366054 h 5641173"/>
              <a:gd name="connsiteX27" fmla="*/ 10477869 w 11243827"/>
              <a:gd name="connsiteY27" fmla="*/ 5363025 h 5641173"/>
              <a:gd name="connsiteX28" fmla="*/ 10384411 w 11243827"/>
              <a:gd name="connsiteY28" fmla="*/ 5362257 h 5641173"/>
              <a:gd name="connsiteX29" fmla="*/ 10362921 w 11243827"/>
              <a:gd name="connsiteY29" fmla="*/ 5357444 h 5641173"/>
              <a:gd name="connsiteX30" fmla="*/ 10352736 w 11243827"/>
              <a:gd name="connsiteY30" fmla="*/ 5347851 h 5641173"/>
              <a:gd name="connsiteX31" fmla="*/ 10344754 w 11243827"/>
              <a:gd name="connsiteY31" fmla="*/ 5351272 h 5641173"/>
              <a:gd name="connsiteX32" fmla="*/ 10288226 w 11243827"/>
              <a:gd name="connsiteY32" fmla="*/ 5351613 h 5641173"/>
              <a:gd name="connsiteX33" fmla="*/ 10251350 w 11243827"/>
              <a:gd name="connsiteY33" fmla="*/ 5352711 h 5641173"/>
              <a:gd name="connsiteX34" fmla="*/ 10249108 w 11243827"/>
              <a:gd name="connsiteY34" fmla="*/ 5365881 h 5641173"/>
              <a:gd name="connsiteX35" fmla="*/ 10216272 w 11243827"/>
              <a:gd name="connsiteY35" fmla="*/ 5370573 h 5641173"/>
              <a:gd name="connsiteX36" fmla="*/ 10181278 w 11243827"/>
              <a:gd name="connsiteY36" fmla="*/ 5362119 h 5641173"/>
              <a:gd name="connsiteX37" fmla="*/ 10140033 w 11243827"/>
              <a:gd name="connsiteY37" fmla="*/ 5363304 h 5641173"/>
              <a:gd name="connsiteX38" fmla="*/ 10115353 w 11243827"/>
              <a:gd name="connsiteY38" fmla="*/ 5363869 h 5641173"/>
              <a:gd name="connsiteX39" fmla="*/ 10050578 w 11243827"/>
              <a:gd name="connsiteY39" fmla="*/ 5376153 h 5641173"/>
              <a:gd name="connsiteX40" fmla="*/ 9945478 w 11243827"/>
              <a:gd name="connsiteY40" fmla="*/ 5422859 h 5641173"/>
              <a:gd name="connsiteX41" fmla="*/ 9912481 w 11243827"/>
              <a:gd name="connsiteY41" fmla="*/ 5429477 h 5641173"/>
              <a:gd name="connsiteX42" fmla="*/ 9906713 w 11243827"/>
              <a:gd name="connsiteY42" fmla="*/ 5426784 h 5641173"/>
              <a:gd name="connsiteX43" fmla="*/ 9742436 w 11243827"/>
              <a:gd name="connsiteY43" fmla="*/ 5454834 h 5641173"/>
              <a:gd name="connsiteX44" fmla="*/ 9713044 w 11243827"/>
              <a:gd name="connsiteY44" fmla="*/ 5456476 h 5641173"/>
              <a:gd name="connsiteX45" fmla="*/ 9691033 w 11243827"/>
              <a:gd name="connsiteY45" fmla="*/ 5455451 h 5641173"/>
              <a:gd name="connsiteX46" fmla="*/ 9638355 w 11243827"/>
              <a:gd name="connsiteY46" fmla="*/ 5464794 h 5641173"/>
              <a:gd name="connsiteX47" fmla="*/ 9552434 w 11243827"/>
              <a:gd name="connsiteY47" fmla="*/ 5485280 h 5641173"/>
              <a:gd name="connsiteX48" fmla="*/ 9533883 w 11243827"/>
              <a:gd name="connsiteY48" fmla="*/ 5488516 h 5641173"/>
              <a:gd name="connsiteX49" fmla="*/ 9516916 w 11243827"/>
              <a:gd name="connsiteY49" fmla="*/ 5486828 h 5641173"/>
              <a:gd name="connsiteX50" fmla="*/ 9512093 w 11243827"/>
              <a:gd name="connsiteY50" fmla="*/ 5482541 h 5641173"/>
              <a:gd name="connsiteX51" fmla="*/ 9501725 w 11243827"/>
              <a:gd name="connsiteY51" fmla="*/ 5483603 h 5641173"/>
              <a:gd name="connsiteX52" fmla="*/ 9498754 w 11243827"/>
              <a:gd name="connsiteY52" fmla="*/ 5482951 h 5641173"/>
              <a:gd name="connsiteX53" fmla="*/ 9481932 w 11243827"/>
              <a:gd name="connsiteY53" fmla="*/ 5480151 h 5641173"/>
              <a:gd name="connsiteX54" fmla="*/ 9451321 w 11243827"/>
              <a:gd name="connsiteY54" fmla="*/ 5497375 h 5641173"/>
              <a:gd name="connsiteX55" fmla="*/ 9409298 w 11243827"/>
              <a:gd name="connsiteY55" fmla="*/ 5499478 h 5641173"/>
              <a:gd name="connsiteX56" fmla="*/ 9303056 w 11243827"/>
              <a:gd name="connsiteY56" fmla="*/ 5519093 h 5641173"/>
              <a:gd name="connsiteX57" fmla="*/ 9229078 w 11243827"/>
              <a:gd name="connsiteY57" fmla="*/ 5524154 h 5641173"/>
              <a:gd name="connsiteX58" fmla="*/ 9165105 w 11243827"/>
              <a:gd name="connsiteY58" fmla="*/ 5532892 h 5641173"/>
              <a:gd name="connsiteX59" fmla="*/ 9077301 w 11243827"/>
              <a:gd name="connsiteY59" fmla="*/ 5580356 h 5641173"/>
              <a:gd name="connsiteX60" fmla="*/ 8960065 w 11243827"/>
              <a:gd name="connsiteY60" fmla="*/ 5597982 h 5641173"/>
              <a:gd name="connsiteX61" fmla="*/ 8953536 w 11243827"/>
              <a:gd name="connsiteY61" fmla="*/ 5606638 h 5641173"/>
              <a:gd name="connsiteX62" fmla="*/ 8943907 w 11243827"/>
              <a:gd name="connsiteY62" fmla="*/ 5612541 h 5641173"/>
              <a:gd name="connsiteX63" fmla="*/ 8942046 w 11243827"/>
              <a:gd name="connsiteY63" fmla="*/ 5612112 h 5641173"/>
              <a:gd name="connsiteX64" fmla="*/ 8928824 w 11243827"/>
              <a:gd name="connsiteY64" fmla="*/ 5615549 h 5641173"/>
              <a:gd name="connsiteX65" fmla="*/ 8927294 w 11243827"/>
              <a:gd name="connsiteY65" fmla="*/ 5618607 h 5641173"/>
              <a:gd name="connsiteX66" fmla="*/ 8918651 w 11243827"/>
              <a:gd name="connsiteY66" fmla="*/ 5621688 h 5641173"/>
              <a:gd name="connsiteX67" fmla="*/ 8902772 w 11243827"/>
              <a:gd name="connsiteY67" fmla="*/ 5629703 h 5641173"/>
              <a:gd name="connsiteX68" fmla="*/ 8898724 w 11243827"/>
              <a:gd name="connsiteY68" fmla="*/ 5629379 h 5641173"/>
              <a:gd name="connsiteX69" fmla="*/ 8873099 w 11243827"/>
              <a:gd name="connsiteY69" fmla="*/ 5638628 h 5641173"/>
              <a:gd name="connsiteX70" fmla="*/ 8872234 w 11243827"/>
              <a:gd name="connsiteY70" fmla="*/ 5637889 h 5641173"/>
              <a:gd name="connsiteX71" fmla="*/ 8862777 w 11243827"/>
              <a:gd name="connsiteY71" fmla="*/ 5636711 h 5641173"/>
              <a:gd name="connsiteX72" fmla="*/ 8845869 w 11243827"/>
              <a:gd name="connsiteY72" fmla="*/ 5636436 h 5641173"/>
              <a:gd name="connsiteX73" fmla="*/ 8800548 w 11243827"/>
              <a:gd name="connsiteY73" fmla="*/ 5625084 h 5641173"/>
              <a:gd name="connsiteX74" fmla="*/ 8773774 w 11243827"/>
              <a:gd name="connsiteY74" fmla="*/ 5634630 h 5641173"/>
              <a:gd name="connsiteX75" fmla="*/ 8698255 w 11243827"/>
              <a:gd name="connsiteY75" fmla="*/ 5636083 h 5641173"/>
              <a:gd name="connsiteX76" fmla="*/ 8619167 w 11243827"/>
              <a:gd name="connsiteY76" fmla="*/ 5619130 h 5641173"/>
              <a:gd name="connsiteX77" fmla="*/ 8539822 w 11243827"/>
              <a:gd name="connsiteY77" fmla="*/ 5616905 h 5641173"/>
              <a:gd name="connsiteX78" fmla="*/ 8511094 w 11243827"/>
              <a:gd name="connsiteY78" fmla="*/ 5617360 h 5641173"/>
              <a:gd name="connsiteX79" fmla="*/ 8459886 w 11243827"/>
              <a:gd name="connsiteY79" fmla="*/ 5612612 h 5641173"/>
              <a:gd name="connsiteX80" fmla="*/ 8436432 w 11243827"/>
              <a:gd name="connsiteY80" fmla="*/ 5606990 h 5641173"/>
              <a:gd name="connsiteX81" fmla="*/ 8435403 w 11243827"/>
              <a:gd name="connsiteY81" fmla="*/ 5607336 h 5641173"/>
              <a:gd name="connsiteX82" fmla="*/ 8433307 w 11243827"/>
              <a:gd name="connsiteY82" fmla="*/ 5604917 h 5641173"/>
              <a:gd name="connsiteX83" fmla="*/ 8428968 w 11243827"/>
              <a:gd name="connsiteY83" fmla="*/ 5603796 h 5641173"/>
              <a:gd name="connsiteX84" fmla="*/ 8417124 w 11243827"/>
              <a:gd name="connsiteY84" fmla="*/ 5604518 h 5641173"/>
              <a:gd name="connsiteX85" fmla="*/ 8412669 w 11243827"/>
              <a:gd name="connsiteY85" fmla="*/ 5605413 h 5641173"/>
              <a:gd name="connsiteX86" fmla="*/ 8406152 w 11243827"/>
              <a:gd name="connsiteY86" fmla="*/ 5605396 h 5641173"/>
              <a:gd name="connsiteX87" fmla="*/ 8405989 w 11243827"/>
              <a:gd name="connsiteY87" fmla="*/ 5605197 h 5641173"/>
              <a:gd name="connsiteX88" fmla="*/ 8399884 w 11243827"/>
              <a:gd name="connsiteY88" fmla="*/ 5605568 h 5641173"/>
              <a:gd name="connsiteX89" fmla="*/ 8370014 w 11243827"/>
              <a:gd name="connsiteY89" fmla="*/ 5609900 h 5641173"/>
              <a:gd name="connsiteX90" fmla="*/ 8330544 w 11243827"/>
              <a:gd name="connsiteY90" fmla="*/ 5590964 h 5641173"/>
              <a:gd name="connsiteX91" fmla="*/ 8314221 w 11243827"/>
              <a:gd name="connsiteY91" fmla="*/ 5587682 h 5641173"/>
              <a:gd name="connsiteX92" fmla="*/ 8305502 w 11243827"/>
              <a:gd name="connsiteY92" fmla="*/ 5584868 h 5641173"/>
              <a:gd name="connsiteX93" fmla="*/ 8304962 w 11243827"/>
              <a:gd name="connsiteY93" fmla="*/ 5584007 h 5641173"/>
              <a:gd name="connsiteX94" fmla="*/ 8276324 w 11243827"/>
              <a:gd name="connsiteY94" fmla="*/ 5588260 h 5641173"/>
              <a:gd name="connsiteX95" fmla="*/ 8272522 w 11243827"/>
              <a:gd name="connsiteY95" fmla="*/ 5587226 h 5641173"/>
              <a:gd name="connsiteX96" fmla="*/ 8253857 w 11243827"/>
              <a:gd name="connsiteY96" fmla="*/ 5592043 h 5641173"/>
              <a:gd name="connsiteX97" fmla="*/ 8244212 w 11243827"/>
              <a:gd name="connsiteY97" fmla="*/ 5593439 h 5641173"/>
              <a:gd name="connsiteX98" fmla="*/ 8241488 w 11243827"/>
              <a:gd name="connsiteY98" fmla="*/ 5596085 h 5641173"/>
              <a:gd name="connsiteX99" fmla="*/ 8227256 w 11243827"/>
              <a:gd name="connsiteY99" fmla="*/ 5597005 h 5641173"/>
              <a:gd name="connsiteX100" fmla="*/ 8225619 w 11243827"/>
              <a:gd name="connsiteY100" fmla="*/ 5596262 h 5641173"/>
              <a:gd name="connsiteX101" fmla="*/ 8213882 w 11243827"/>
              <a:gd name="connsiteY101" fmla="*/ 5600179 h 5641173"/>
              <a:gd name="connsiteX102" fmla="*/ 8204045 w 11243827"/>
              <a:gd name="connsiteY102" fmla="*/ 5607275 h 5641173"/>
              <a:gd name="connsiteX103" fmla="*/ 8082989 w 11243827"/>
              <a:gd name="connsiteY103" fmla="*/ 5603160 h 5641173"/>
              <a:gd name="connsiteX104" fmla="*/ 7976942 w 11243827"/>
              <a:gd name="connsiteY104" fmla="*/ 5598455 h 5641173"/>
              <a:gd name="connsiteX105" fmla="*/ 7950121 w 11243827"/>
              <a:gd name="connsiteY105" fmla="*/ 5590893 h 5641173"/>
              <a:gd name="connsiteX106" fmla="*/ 7727691 w 11243827"/>
              <a:gd name="connsiteY106" fmla="*/ 5621064 h 5641173"/>
              <a:gd name="connsiteX107" fmla="*/ 7685998 w 11243827"/>
              <a:gd name="connsiteY107" fmla="*/ 5615564 h 5641173"/>
              <a:gd name="connsiteX108" fmla="*/ 7649302 w 11243827"/>
              <a:gd name="connsiteY108" fmla="*/ 5626541 h 5641173"/>
              <a:gd name="connsiteX109" fmla="*/ 7634083 w 11243827"/>
              <a:gd name="connsiteY109" fmla="*/ 5620862 h 5641173"/>
              <a:gd name="connsiteX110" fmla="*/ 7631455 w 11243827"/>
              <a:gd name="connsiteY110" fmla="*/ 5619708 h 5641173"/>
              <a:gd name="connsiteX111" fmla="*/ 7620952 w 11243827"/>
              <a:gd name="connsiteY111" fmla="*/ 5618872 h 5641173"/>
              <a:gd name="connsiteX112" fmla="*/ 7617992 w 11243827"/>
              <a:gd name="connsiteY112" fmla="*/ 5613914 h 5641173"/>
              <a:gd name="connsiteX113" fmla="*/ 7602182 w 11243827"/>
              <a:gd name="connsiteY113" fmla="*/ 5609271 h 5641173"/>
              <a:gd name="connsiteX114" fmla="*/ 7582847 w 11243827"/>
              <a:gd name="connsiteY114" fmla="*/ 5609047 h 5641173"/>
              <a:gd name="connsiteX115" fmla="*/ 7514158 w 11243827"/>
              <a:gd name="connsiteY115" fmla="*/ 5607737 h 5641173"/>
              <a:gd name="connsiteX116" fmla="*/ 7502955 w 11243827"/>
              <a:gd name="connsiteY116" fmla="*/ 5610415 h 5641173"/>
              <a:gd name="connsiteX117" fmla="*/ 7466391 w 11243827"/>
              <a:gd name="connsiteY117" fmla="*/ 5605949 h 5641173"/>
              <a:gd name="connsiteX118" fmla="*/ 7433806 w 11243827"/>
              <a:gd name="connsiteY118" fmla="*/ 5604945 h 5641173"/>
              <a:gd name="connsiteX119" fmla="*/ 7412693 w 11243827"/>
              <a:gd name="connsiteY119" fmla="*/ 5607075 h 5641173"/>
              <a:gd name="connsiteX120" fmla="*/ 7407159 w 11243827"/>
              <a:gd name="connsiteY120" fmla="*/ 5605310 h 5641173"/>
              <a:gd name="connsiteX121" fmla="*/ 7385900 w 11243827"/>
              <a:gd name="connsiteY121" fmla="*/ 5604171 h 5641173"/>
              <a:gd name="connsiteX122" fmla="*/ 7375071 w 11243827"/>
              <a:gd name="connsiteY122" fmla="*/ 5606788 h 5641173"/>
              <a:gd name="connsiteX123" fmla="*/ 7364382 w 11243827"/>
              <a:gd name="connsiteY123" fmla="*/ 5600762 h 5641173"/>
              <a:gd name="connsiteX124" fmla="*/ 7361770 w 11243827"/>
              <a:gd name="connsiteY124" fmla="*/ 5596347 h 5641173"/>
              <a:gd name="connsiteX125" fmla="*/ 7346641 w 11243827"/>
              <a:gd name="connsiteY125" fmla="*/ 5598329 h 5641173"/>
              <a:gd name="connsiteX126" fmla="*/ 7334238 w 11243827"/>
              <a:gd name="connsiteY126" fmla="*/ 5594014 h 5641173"/>
              <a:gd name="connsiteX127" fmla="*/ 7323426 w 11243827"/>
              <a:gd name="connsiteY127" fmla="*/ 5596835 h 5641173"/>
              <a:gd name="connsiteX128" fmla="*/ 7318938 w 11243827"/>
              <a:gd name="connsiteY128" fmla="*/ 5596200 h 5641173"/>
              <a:gd name="connsiteX129" fmla="*/ 7307784 w 11243827"/>
              <a:gd name="connsiteY129" fmla="*/ 5594065 h 5641173"/>
              <a:gd name="connsiteX130" fmla="*/ 7288540 w 11243827"/>
              <a:gd name="connsiteY130" fmla="*/ 5589320 h 5641173"/>
              <a:gd name="connsiteX131" fmla="*/ 7282537 w 11243827"/>
              <a:gd name="connsiteY131" fmla="*/ 5588660 h 5641173"/>
              <a:gd name="connsiteX132" fmla="*/ 7269466 w 11243827"/>
              <a:gd name="connsiteY132" fmla="*/ 5581404 h 5641173"/>
              <a:gd name="connsiteX133" fmla="*/ 7244165 w 11243827"/>
              <a:gd name="connsiteY133" fmla="*/ 5575200 h 5641173"/>
              <a:gd name="connsiteX134" fmla="*/ 7199619 w 11243827"/>
              <a:gd name="connsiteY134" fmla="*/ 5553550 h 5641173"/>
              <a:gd name="connsiteX135" fmla="*/ 7173434 w 11243827"/>
              <a:gd name="connsiteY135" fmla="*/ 5543219 h 5641173"/>
              <a:gd name="connsiteX136" fmla="*/ 7155718 w 11243827"/>
              <a:gd name="connsiteY136" fmla="*/ 5533697 h 5641173"/>
              <a:gd name="connsiteX137" fmla="*/ 7103430 w 11243827"/>
              <a:gd name="connsiteY137" fmla="*/ 5520249 h 5641173"/>
              <a:gd name="connsiteX138" fmla="*/ 7013746 w 11243827"/>
              <a:gd name="connsiteY138" fmla="*/ 5502470 h 5641173"/>
              <a:gd name="connsiteX139" fmla="*/ 6995379 w 11243827"/>
              <a:gd name="connsiteY139" fmla="*/ 5497693 h 5641173"/>
              <a:gd name="connsiteX140" fmla="*/ 6982475 w 11243827"/>
              <a:gd name="connsiteY140" fmla="*/ 5489641 h 5641173"/>
              <a:gd name="connsiteX141" fmla="*/ 6981994 w 11243827"/>
              <a:gd name="connsiteY141" fmla="*/ 5484335 h 5641173"/>
              <a:gd name="connsiteX142" fmla="*/ 6972355 w 11243827"/>
              <a:gd name="connsiteY142" fmla="*/ 5481074 h 5641173"/>
              <a:gd name="connsiteX143" fmla="*/ 6970394 w 11243827"/>
              <a:gd name="connsiteY143" fmla="*/ 5479383 h 5641173"/>
              <a:gd name="connsiteX144" fmla="*/ 6958543 w 11243827"/>
              <a:gd name="connsiteY144" fmla="*/ 5470507 h 5641173"/>
              <a:gd name="connsiteX145" fmla="*/ 6918276 w 11243827"/>
              <a:gd name="connsiteY145" fmla="*/ 5472034 h 5641173"/>
              <a:gd name="connsiteX146" fmla="*/ 6881046 w 11243827"/>
              <a:gd name="connsiteY146" fmla="*/ 5457070 h 5641173"/>
              <a:gd name="connsiteX147" fmla="*/ 6752164 w 11243827"/>
              <a:gd name="connsiteY147" fmla="*/ 5425021 h 5641173"/>
              <a:gd name="connsiteX148" fmla="*/ 6724964 w 11243827"/>
              <a:gd name="connsiteY148" fmla="*/ 5414071 h 5641173"/>
              <a:gd name="connsiteX149" fmla="*/ 6683286 w 11243827"/>
              <a:gd name="connsiteY149" fmla="*/ 5432830 h 5641173"/>
              <a:gd name="connsiteX150" fmla="*/ 6644277 w 11243827"/>
              <a:gd name="connsiteY150" fmla="*/ 5429684 h 5641173"/>
              <a:gd name="connsiteX151" fmla="*/ 6532914 w 11243827"/>
              <a:gd name="connsiteY151" fmla="*/ 5431205 h 5641173"/>
              <a:gd name="connsiteX152" fmla="*/ 6307459 w 11243827"/>
              <a:gd name="connsiteY152" fmla="*/ 5467087 h 5641173"/>
              <a:gd name="connsiteX153" fmla="*/ 6196243 w 11243827"/>
              <a:gd name="connsiteY153" fmla="*/ 5515042 h 5641173"/>
              <a:gd name="connsiteX154" fmla="*/ 6099124 w 11243827"/>
              <a:gd name="connsiteY154" fmla="*/ 5516848 h 5641173"/>
              <a:gd name="connsiteX155" fmla="*/ 6016077 w 11243827"/>
              <a:gd name="connsiteY155" fmla="*/ 5528642 h 5641173"/>
              <a:gd name="connsiteX156" fmla="*/ 6004389 w 11243827"/>
              <a:gd name="connsiteY156" fmla="*/ 5531206 h 5641173"/>
              <a:gd name="connsiteX157" fmla="*/ 5933945 w 11243827"/>
              <a:gd name="connsiteY157" fmla="*/ 5538840 h 5641173"/>
              <a:gd name="connsiteX158" fmla="*/ 5883936 w 11243827"/>
              <a:gd name="connsiteY158" fmla="*/ 5553807 h 5641173"/>
              <a:gd name="connsiteX159" fmla="*/ 5798331 w 11243827"/>
              <a:gd name="connsiteY159" fmla="*/ 5564248 h 5641173"/>
              <a:gd name="connsiteX160" fmla="*/ 5712738 w 11243827"/>
              <a:gd name="connsiteY160" fmla="*/ 5573120 h 5641173"/>
              <a:gd name="connsiteX161" fmla="*/ 5681342 w 11243827"/>
              <a:gd name="connsiteY161" fmla="*/ 5575621 h 5641173"/>
              <a:gd name="connsiteX162" fmla="*/ 5627167 w 11243827"/>
              <a:gd name="connsiteY162" fmla="*/ 5583215 h 5641173"/>
              <a:gd name="connsiteX163" fmla="*/ 5591414 w 11243827"/>
              <a:gd name="connsiteY163" fmla="*/ 5587695 h 5641173"/>
              <a:gd name="connsiteX164" fmla="*/ 5583028 w 11243827"/>
              <a:gd name="connsiteY164" fmla="*/ 5580877 h 5641173"/>
              <a:gd name="connsiteX165" fmla="*/ 5549426 w 11243827"/>
              <a:gd name="connsiteY165" fmla="*/ 5582858 h 5641173"/>
              <a:gd name="connsiteX166" fmla="*/ 5519999 w 11243827"/>
              <a:gd name="connsiteY166" fmla="*/ 5592246 h 5641173"/>
              <a:gd name="connsiteX167" fmla="*/ 5480028 w 11243827"/>
              <a:gd name="connsiteY167" fmla="*/ 5597282 h 5641173"/>
              <a:gd name="connsiteX168" fmla="*/ 5456175 w 11243827"/>
              <a:gd name="connsiteY168" fmla="*/ 5600371 h 5641173"/>
              <a:gd name="connsiteX169" fmla="*/ 5388463 w 11243827"/>
              <a:gd name="connsiteY169" fmla="*/ 5602638 h 5641173"/>
              <a:gd name="connsiteX170" fmla="*/ 5265898 w 11243827"/>
              <a:gd name="connsiteY170" fmla="*/ 5591830 h 5641173"/>
              <a:gd name="connsiteX171" fmla="*/ 5231231 w 11243827"/>
              <a:gd name="connsiteY171" fmla="*/ 5592790 h 5641173"/>
              <a:gd name="connsiteX172" fmla="*/ 5226996 w 11243827"/>
              <a:gd name="connsiteY172" fmla="*/ 5595040 h 5641173"/>
              <a:gd name="connsiteX173" fmla="*/ 5175988 w 11243827"/>
              <a:gd name="connsiteY173" fmla="*/ 5588131 h 5641173"/>
              <a:gd name="connsiteX174" fmla="*/ 5107470 w 11243827"/>
              <a:gd name="connsiteY174" fmla="*/ 5594771 h 5641173"/>
              <a:gd name="connsiteX175" fmla="*/ 5027868 w 11243827"/>
              <a:gd name="connsiteY175" fmla="*/ 5605624 h 5641173"/>
              <a:gd name="connsiteX176" fmla="*/ 5007324 w 11243827"/>
              <a:gd name="connsiteY176" fmla="*/ 5609209 h 5641173"/>
              <a:gd name="connsiteX177" fmla="*/ 4952559 w 11243827"/>
              <a:gd name="connsiteY177" fmla="*/ 5611402 h 5641173"/>
              <a:gd name="connsiteX178" fmla="*/ 4826081 w 11243827"/>
              <a:gd name="connsiteY178" fmla="*/ 5616191 h 5641173"/>
              <a:gd name="connsiteX179" fmla="*/ 4823501 w 11243827"/>
              <a:gd name="connsiteY179" fmla="*/ 5619174 h 5641173"/>
              <a:gd name="connsiteX180" fmla="*/ 4813093 w 11243827"/>
              <a:gd name="connsiteY180" fmla="*/ 5620026 h 5641173"/>
              <a:gd name="connsiteX181" fmla="*/ 4810563 w 11243827"/>
              <a:gd name="connsiteY181" fmla="*/ 5620787 h 5641173"/>
              <a:gd name="connsiteX182" fmla="*/ 4795818 w 11243827"/>
              <a:gd name="connsiteY182" fmla="*/ 5624618 h 5641173"/>
              <a:gd name="connsiteX183" fmla="*/ 4758404 w 11243827"/>
              <a:gd name="connsiteY183" fmla="*/ 5619510 h 5641173"/>
              <a:gd name="connsiteX184" fmla="*/ 4717254 w 11243827"/>
              <a:gd name="connsiteY184" fmla="*/ 5624155 h 5641173"/>
              <a:gd name="connsiteX185" fmla="*/ 4591958 w 11243827"/>
              <a:gd name="connsiteY185" fmla="*/ 5624710 h 5641173"/>
              <a:gd name="connsiteX186" fmla="*/ 4476215 w 11243827"/>
              <a:gd name="connsiteY186" fmla="*/ 5628210 h 5641173"/>
              <a:gd name="connsiteX187" fmla="*/ 4425193 w 11243827"/>
              <a:gd name="connsiteY187" fmla="*/ 5627414 h 5641173"/>
              <a:gd name="connsiteX188" fmla="*/ 4383866 w 11243827"/>
              <a:gd name="connsiteY188" fmla="*/ 5626546 h 5641173"/>
              <a:gd name="connsiteX189" fmla="*/ 4385596 w 11243827"/>
              <a:gd name="connsiteY189" fmla="*/ 5634646 h 5641173"/>
              <a:gd name="connsiteX190" fmla="*/ 4360864 w 11243827"/>
              <a:gd name="connsiteY190" fmla="*/ 5641173 h 5641173"/>
              <a:gd name="connsiteX191" fmla="*/ 4328321 w 11243827"/>
              <a:gd name="connsiteY191" fmla="*/ 5626332 h 5641173"/>
              <a:gd name="connsiteX192" fmla="*/ 4309842 w 11243827"/>
              <a:gd name="connsiteY192" fmla="*/ 5626471 h 5641173"/>
              <a:gd name="connsiteX193" fmla="*/ 4277424 w 11243827"/>
              <a:gd name="connsiteY193" fmla="*/ 5631598 h 5641173"/>
              <a:gd name="connsiteX194" fmla="*/ 4266627 w 11243827"/>
              <a:gd name="connsiteY194" fmla="*/ 5633969 h 5641173"/>
              <a:gd name="connsiteX195" fmla="*/ 4185525 w 11243827"/>
              <a:gd name="connsiteY195" fmla="*/ 5617508 h 5641173"/>
              <a:gd name="connsiteX196" fmla="*/ 4177617 w 11243827"/>
              <a:gd name="connsiteY196" fmla="*/ 5610903 h 5641173"/>
              <a:gd name="connsiteX197" fmla="*/ 4136948 w 11243827"/>
              <a:gd name="connsiteY197" fmla="*/ 5608031 h 5641173"/>
              <a:gd name="connsiteX198" fmla="*/ 4132323 w 11243827"/>
              <a:gd name="connsiteY198" fmla="*/ 5609784 h 5641173"/>
              <a:gd name="connsiteX199" fmla="*/ 4098620 w 11243827"/>
              <a:gd name="connsiteY199" fmla="*/ 5599672 h 5641173"/>
              <a:gd name="connsiteX200" fmla="*/ 3963475 w 11243827"/>
              <a:gd name="connsiteY200" fmla="*/ 5581841 h 5641173"/>
              <a:gd name="connsiteX201" fmla="*/ 3703613 w 11243827"/>
              <a:gd name="connsiteY201" fmla="*/ 5572482 h 5641173"/>
              <a:gd name="connsiteX202" fmla="*/ 3432987 w 11243827"/>
              <a:gd name="connsiteY202" fmla="*/ 5545768 h 5641173"/>
              <a:gd name="connsiteX203" fmla="*/ 3176381 w 11243827"/>
              <a:gd name="connsiteY203" fmla="*/ 5556110 h 5641173"/>
              <a:gd name="connsiteX204" fmla="*/ 2710156 w 11243827"/>
              <a:gd name="connsiteY204" fmla="*/ 5527517 h 5641173"/>
              <a:gd name="connsiteX205" fmla="*/ 2550206 w 11243827"/>
              <a:gd name="connsiteY205" fmla="*/ 5524958 h 5641173"/>
              <a:gd name="connsiteX206" fmla="*/ 2443041 w 11243827"/>
              <a:gd name="connsiteY206" fmla="*/ 5523990 h 5641173"/>
              <a:gd name="connsiteX207" fmla="*/ 2435613 w 11243827"/>
              <a:gd name="connsiteY207" fmla="*/ 5526704 h 5641173"/>
              <a:gd name="connsiteX208" fmla="*/ 2405682 w 11243827"/>
              <a:gd name="connsiteY208" fmla="*/ 5528307 h 5641173"/>
              <a:gd name="connsiteX209" fmla="*/ 2397487 w 11243827"/>
              <a:gd name="connsiteY209" fmla="*/ 5540337 h 5641173"/>
              <a:gd name="connsiteX210" fmla="*/ 2297454 w 11243827"/>
              <a:gd name="connsiteY210" fmla="*/ 5550765 h 5641173"/>
              <a:gd name="connsiteX211" fmla="*/ 2056700 w 11243827"/>
              <a:gd name="connsiteY211" fmla="*/ 5555489 h 5641173"/>
              <a:gd name="connsiteX212" fmla="*/ 1878530 w 11243827"/>
              <a:gd name="connsiteY212" fmla="*/ 5535330 h 5641173"/>
              <a:gd name="connsiteX213" fmla="*/ 1859292 w 11243827"/>
              <a:gd name="connsiteY213" fmla="*/ 5535461 h 5641173"/>
              <a:gd name="connsiteX214" fmla="*/ 1835626 w 11243827"/>
              <a:gd name="connsiteY214" fmla="*/ 5533793 h 5641173"/>
              <a:gd name="connsiteX215" fmla="*/ 1798939 w 11243827"/>
              <a:gd name="connsiteY215" fmla="*/ 5540285 h 5641173"/>
              <a:gd name="connsiteX216" fmla="*/ 1779046 w 11243827"/>
              <a:gd name="connsiteY216" fmla="*/ 5549949 h 5641173"/>
              <a:gd name="connsiteX217" fmla="*/ 1772421 w 11243827"/>
              <a:gd name="connsiteY217" fmla="*/ 5549018 h 5641173"/>
              <a:gd name="connsiteX218" fmla="*/ 1772052 w 11243827"/>
              <a:gd name="connsiteY218" fmla="*/ 5545689 h 5641173"/>
              <a:gd name="connsiteX219" fmla="*/ 1711543 w 11243827"/>
              <a:gd name="connsiteY219" fmla="*/ 5534558 h 5641173"/>
              <a:gd name="connsiteX220" fmla="*/ 1631462 w 11243827"/>
              <a:gd name="connsiteY220" fmla="*/ 5491807 h 5641173"/>
              <a:gd name="connsiteX221" fmla="*/ 1538763 w 11243827"/>
              <a:gd name="connsiteY221" fmla="*/ 5482781 h 5641173"/>
              <a:gd name="connsiteX222" fmla="*/ 1501533 w 11243827"/>
              <a:gd name="connsiteY222" fmla="*/ 5467817 h 5641173"/>
              <a:gd name="connsiteX223" fmla="*/ 1461266 w 11243827"/>
              <a:gd name="connsiteY223" fmla="*/ 5469343 h 5641173"/>
              <a:gd name="connsiteX224" fmla="*/ 1449415 w 11243827"/>
              <a:gd name="connsiteY224" fmla="*/ 5460467 h 5641173"/>
              <a:gd name="connsiteX225" fmla="*/ 1447454 w 11243827"/>
              <a:gd name="connsiteY225" fmla="*/ 5458776 h 5641173"/>
              <a:gd name="connsiteX226" fmla="*/ 1437814 w 11243827"/>
              <a:gd name="connsiteY226" fmla="*/ 5455515 h 5641173"/>
              <a:gd name="connsiteX227" fmla="*/ 1437334 w 11243827"/>
              <a:gd name="connsiteY227" fmla="*/ 5450209 h 5641173"/>
              <a:gd name="connsiteX228" fmla="*/ 1424429 w 11243827"/>
              <a:gd name="connsiteY228" fmla="*/ 5442157 h 5641173"/>
              <a:gd name="connsiteX229" fmla="*/ 1406063 w 11243827"/>
              <a:gd name="connsiteY229" fmla="*/ 5437380 h 5641173"/>
              <a:gd name="connsiteX230" fmla="*/ 1316379 w 11243827"/>
              <a:gd name="connsiteY230" fmla="*/ 5419601 h 5641173"/>
              <a:gd name="connsiteX231" fmla="*/ 1264090 w 11243827"/>
              <a:gd name="connsiteY231" fmla="*/ 5406153 h 5641173"/>
              <a:gd name="connsiteX232" fmla="*/ 1246374 w 11243827"/>
              <a:gd name="connsiteY232" fmla="*/ 5396631 h 5641173"/>
              <a:gd name="connsiteX233" fmla="*/ 1220190 w 11243827"/>
              <a:gd name="connsiteY233" fmla="*/ 5386301 h 5641173"/>
              <a:gd name="connsiteX234" fmla="*/ 1175643 w 11243827"/>
              <a:gd name="connsiteY234" fmla="*/ 5364651 h 5641173"/>
              <a:gd name="connsiteX235" fmla="*/ 1150342 w 11243827"/>
              <a:gd name="connsiteY235" fmla="*/ 5358447 h 5641173"/>
              <a:gd name="connsiteX236" fmla="*/ 1112024 w 11243827"/>
              <a:gd name="connsiteY236" fmla="*/ 5345786 h 5641173"/>
              <a:gd name="connsiteX237" fmla="*/ 1100870 w 11243827"/>
              <a:gd name="connsiteY237" fmla="*/ 5343651 h 5641173"/>
              <a:gd name="connsiteX238" fmla="*/ 1096383 w 11243827"/>
              <a:gd name="connsiteY238" fmla="*/ 5343015 h 5641173"/>
              <a:gd name="connsiteX239" fmla="*/ 1058039 w 11243827"/>
              <a:gd name="connsiteY239" fmla="*/ 5343504 h 5641173"/>
              <a:gd name="connsiteX240" fmla="*/ 1055426 w 11243827"/>
              <a:gd name="connsiteY240" fmla="*/ 5339088 h 5641173"/>
              <a:gd name="connsiteX241" fmla="*/ 1044738 w 11243827"/>
              <a:gd name="connsiteY241" fmla="*/ 5333063 h 5641173"/>
              <a:gd name="connsiteX242" fmla="*/ 1033909 w 11243827"/>
              <a:gd name="connsiteY242" fmla="*/ 5335680 h 5641173"/>
              <a:gd name="connsiteX243" fmla="*/ 1012649 w 11243827"/>
              <a:gd name="connsiteY243" fmla="*/ 5334541 h 5641173"/>
              <a:gd name="connsiteX244" fmla="*/ 1007115 w 11243827"/>
              <a:gd name="connsiteY244" fmla="*/ 5332775 h 5641173"/>
              <a:gd name="connsiteX245" fmla="*/ 987447 w 11243827"/>
              <a:gd name="connsiteY245" fmla="*/ 5346462 h 5641173"/>
              <a:gd name="connsiteX246" fmla="*/ 953418 w 11243827"/>
              <a:gd name="connsiteY246" fmla="*/ 5333901 h 5641173"/>
              <a:gd name="connsiteX247" fmla="*/ 916854 w 11243827"/>
              <a:gd name="connsiteY247" fmla="*/ 5329435 h 5641173"/>
              <a:gd name="connsiteX248" fmla="*/ 905651 w 11243827"/>
              <a:gd name="connsiteY248" fmla="*/ 5332114 h 5641173"/>
              <a:gd name="connsiteX249" fmla="*/ 838405 w 11243827"/>
              <a:gd name="connsiteY249" fmla="*/ 5339470 h 5641173"/>
              <a:gd name="connsiteX250" fmla="*/ 817627 w 11243827"/>
              <a:gd name="connsiteY250" fmla="*/ 5330580 h 5641173"/>
              <a:gd name="connsiteX251" fmla="*/ 801817 w 11243827"/>
              <a:gd name="connsiteY251" fmla="*/ 5325937 h 5641173"/>
              <a:gd name="connsiteX252" fmla="*/ 798857 w 11243827"/>
              <a:gd name="connsiteY252" fmla="*/ 5320979 h 5641173"/>
              <a:gd name="connsiteX253" fmla="*/ 788354 w 11243827"/>
              <a:gd name="connsiteY253" fmla="*/ 5320143 h 5641173"/>
              <a:gd name="connsiteX254" fmla="*/ 785726 w 11243827"/>
              <a:gd name="connsiteY254" fmla="*/ 5318989 h 5641173"/>
              <a:gd name="connsiteX255" fmla="*/ 770507 w 11243827"/>
              <a:gd name="connsiteY255" fmla="*/ 5313309 h 5641173"/>
              <a:gd name="connsiteX256" fmla="*/ 733810 w 11243827"/>
              <a:gd name="connsiteY256" fmla="*/ 5324286 h 5641173"/>
              <a:gd name="connsiteX257" fmla="*/ 692117 w 11243827"/>
              <a:gd name="connsiteY257" fmla="*/ 5318786 h 5641173"/>
              <a:gd name="connsiteX258" fmla="*/ 574943 w 11243827"/>
              <a:gd name="connsiteY258" fmla="*/ 5327578 h 5641173"/>
              <a:gd name="connsiteX259" fmla="*/ 441302 w 11243827"/>
              <a:gd name="connsiteY259" fmla="*/ 5307062 h 5641173"/>
              <a:gd name="connsiteX260" fmla="*/ 336819 w 11243827"/>
              <a:gd name="connsiteY260" fmla="*/ 5336690 h 5641173"/>
              <a:gd name="connsiteX261" fmla="*/ 270932 w 11243827"/>
              <a:gd name="connsiteY261" fmla="*/ 5345451 h 5641173"/>
              <a:gd name="connsiteX262" fmla="*/ 194189 w 11243827"/>
              <a:gd name="connsiteY262" fmla="*/ 5343588 h 5641173"/>
              <a:gd name="connsiteX263" fmla="*/ 192552 w 11243827"/>
              <a:gd name="connsiteY263" fmla="*/ 5342845 h 5641173"/>
              <a:gd name="connsiteX264" fmla="*/ 178320 w 11243827"/>
              <a:gd name="connsiteY264" fmla="*/ 5343766 h 5641173"/>
              <a:gd name="connsiteX265" fmla="*/ 175596 w 11243827"/>
              <a:gd name="connsiteY265" fmla="*/ 5346411 h 5641173"/>
              <a:gd name="connsiteX266" fmla="*/ 147287 w 11243827"/>
              <a:gd name="connsiteY266" fmla="*/ 5352625 h 5641173"/>
              <a:gd name="connsiteX267" fmla="*/ 114847 w 11243827"/>
              <a:gd name="connsiteY267" fmla="*/ 5355844 h 5641173"/>
              <a:gd name="connsiteX268" fmla="*/ 114306 w 11243827"/>
              <a:gd name="connsiteY268" fmla="*/ 5354983 h 5641173"/>
              <a:gd name="connsiteX269" fmla="*/ 89264 w 11243827"/>
              <a:gd name="connsiteY269" fmla="*/ 5348886 h 5641173"/>
              <a:gd name="connsiteX270" fmla="*/ 49794 w 11243827"/>
              <a:gd name="connsiteY270" fmla="*/ 5329950 h 5641173"/>
              <a:gd name="connsiteX271" fmla="*/ 19924 w 11243827"/>
              <a:gd name="connsiteY271" fmla="*/ 5334282 h 5641173"/>
              <a:gd name="connsiteX272" fmla="*/ 13819 w 11243827"/>
              <a:gd name="connsiteY272" fmla="*/ 5334653 h 5641173"/>
              <a:gd name="connsiteX273" fmla="*/ 13657 w 11243827"/>
              <a:gd name="connsiteY273" fmla="*/ 5334455 h 5641173"/>
              <a:gd name="connsiteX274" fmla="*/ 7139 w 11243827"/>
              <a:gd name="connsiteY274" fmla="*/ 5334438 h 5641173"/>
              <a:gd name="connsiteX275" fmla="*/ 2684 w 11243827"/>
              <a:gd name="connsiteY275" fmla="*/ 5335333 h 5641173"/>
              <a:gd name="connsiteX276" fmla="*/ 0 w 11243827"/>
              <a:gd name="connsiteY276" fmla="*/ 5335496 h 5641173"/>
              <a:gd name="connsiteX277" fmla="*/ 0 w 11243827"/>
              <a:gd name="connsiteY277" fmla="*/ 10592 h 5641173"/>
              <a:gd name="connsiteX278" fmla="*/ 11243827 w 11243827"/>
              <a:gd name="connsiteY278" fmla="*/ 0 h 5641173"/>
              <a:gd name="connsiteX0" fmla="*/ 11243827 w 11243827"/>
              <a:gd name="connsiteY0" fmla="*/ 0 h 5641173"/>
              <a:gd name="connsiteX1" fmla="*/ 11243827 w 11243827"/>
              <a:gd name="connsiteY1" fmla="*/ 5209610 h 5641173"/>
              <a:gd name="connsiteX2" fmla="*/ 11240675 w 11243827"/>
              <a:gd name="connsiteY2" fmla="*/ 5210442 h 5641173"/>
              <a:gd name="connsiteX3" fmla="*/ 11179959 w 11243827"/>
              <a:gd name="connsiteY3" fmla="*/ 5221199 h 5641173"/>
              <a:gd name="connsiteX4" fmla="*/ 11105493 w 11243827"/>
              <a:gd name="connsiteY4" fmla="*/ 5259905 h 5641173"/>
              <a:gd name="connsiteX5" fmla="*/ 11078640 w 11243827"/>
              <a:gd name="connsiteY5" fmla="*/ 5263531 h 5641173"/>
              <a:gd name="connsiteX6" fmla="*/ 11079616 w 11243827"/>
              <a:gd name="connsiteY6" fmla="*/ 5270380 h 5641173"/>
              <a:gd name="connsiteX7" fmla="*/ 11069641 w 11243827"/>
              <a:gd name="connsiteY7" fmla="*/ 5270884 h 5641173"/>
              <a:gd name="connsiteX8" fmla="*/ 11047377 w 11243827"/>
              <a:gd name="connsiteY8" fmla="*/ 5271051 h 5641173"/>
              <a:gd name="connsiteX9" fmla="*/ 10980705 w 11243827"/>
              <a:gd name="connsiteY9" fmla="*/ 5272951 h 5641173"/>
              <a:gd name="connsiteX10" fmla="*/ 10962514 w 11243827"/>
              <a:gd name="connsiteY10" fmla="*/ 5286084 h 5641173"/>
              <a:gd name="connsiteX11" fmla="*/ 10945307 w 11243827"/>
              <a:gd name="connsiteY11" fmla="*/ 5286290 h 5641173"/>
              <a:gd name="connsiteX12" fmla="*/ 10845516 w 11243827"/>
              <a:gd name="connsiteY12" fmla="*/ 5303894 h 5641173"/>
              <a:gd name="connsiteX13" fmla="*/ 10831795 w 11243827"/>
              <a:gd name="connsiteY13" fmla="*/ 5305210 h 5641173"/>
              <a:gd name="connsiteX14" fmla="*/ 10824365 w 11243827"/>
              <a:gd name="connsiteY14" fmla="*/ 5311111 h 5641173"/>
              <a:gd name="connsiteX15" fmla="*/ 10797756 w 11243827"/>
              <a:gd name="connsiteY15" fmla="*/ 5312285 h 5641173"/>
              <a:gd name="connsiteX16" fmla="*/ 10796525 w 11243827"/>
              <a:gd name="connsiteY16" fmla="*/ 5315645 h 5641173"/>
              <a:gd name="connsiteX17" fmla="*/ 10709063 w 11243827"/>
              <a:gd name="connsiteY17" fmla="*/ 5344492 h 5641173"/>
              <a:gd name="connsiteX18" fmla="*/ 10694078 w 11243827"/>
              <a:gd name="connsiteY18" fmla="*/ 5349258 h 5641173"/>
              <a:gd name="connsiteX19" fmla="*/ 10681131 w 11243827"/>
              <a:gd name="connsiteY19" fmla="*/ 5347812 h 5641173"/>
              <a:gd name="connsiteX20" fmla="*/ 10609448 w 11243827"/>
              <a:gd name="connsiteY20" fmla="*/ 5351931 h 5641173"/>
              <a:gd name="connsiteX21" fmla="*/ 10592397 w 11243827"/>
              <a:gd name="connsiteY21" fmla="*/ 5349402 h 5641173"/>
              <a:gd name="connsiteX22" fmla="*/ 10585227 w 11243827"/>
              <a:gd name="connsiteY22" fmla="*/ 5344063 h 5641173"/>
              <a:gd name="connsiteX23" fmla="*/ 10557472 w 11243827"/>
              <a:gd name="connsiteY23" fmla="*/ 5354151 h 5641173"/>
              <a:gd name="connsiteX24" fmla="*/ 10514646 w 11243827"/>
              <a:gd name="connsiteY24" fmla="*/ 5361064 h 5641173"/>
              <a:gd name="connsiteX25" fmla="*/ 10494292 w 11243827"/>
              <a:gd name="connsiteY25" fmla="*/ 5366054 h 5641173"/>
              <a:gd name="connsiteX26" fmla="*/ 10477869 w 11243827"/>
              <a:gd name="connsiteY26" fmla="*/ 5363025 h 5641173"/>
              <a:gd name="connsiteX27" fmla="*/ 10384411 w 11243827"/>
              <a:gd name="connsiteY27" fmla="*/ 5362257 h 5641173"/>
              <a:gd name="connsiteX28" fmla="*/ 10362921 w 11243827"/>
              <a:gd name="connsiteY28" fmla="*/ 5357444 h 5641173"/>
              <a:gd name="connsiteX29" fmla="*/ 10352736 w 11243827"/>
              <a:gd name="connsiteY29" fmla="*/ 5347851 h 5641173"/>
              <a:gd name="connsiteX30" fmla="*/ 10344754 w 11243827"/>
              <a:gd name="connsiteY30" fmla="*/ 5351272 h 5641173"/>
              <a:gd name="connsiteX31" fmla="*/ 10288226 w 11243827"/>
              <a:gd name="connsiteY31" fmla="*/ 5351613 h 5641173"/>
              <a:gd name="connsiteX32" fmla="*/ 10251350 w 11243827"/>
              <a:gd name="connsiteY32" fmla="*/ 5352711 h 5641173"/>
              <a:gd name="connsiteX33" fmla="*/ 10249108 w 11243827"/>
              <a:gd name="connsiteY33" fmla="*/ 5365881 h 5641173"/>
              <a:gd name="connsiteX34" fmla="*/ 10216272 w 11243827"/>
              <a:gd name="connsiteY34" fmla="*/ 5370573 h 5641173"/>
              <a:gd name="connsiteX35" fmla="*/ 10181278 w 11243827"/>
              <a:gd name="connsiteY35" fmla="*/ 5362119 h 5641173"/>
              <a:gd name="connsiteX36" fmla="*/ 10140033 w 11243827"/>
              <a:gd name="connsiteY36" fmla="*/ 5363304 h 5641173"/>
              <a:gd name="connsiteX37" fmla="*/ 10115353 w 11243827"/>
              <a:gd name="connsiteY37" fmla="*/ 5363869 h 5641173"/>
              <a:gd name="connsiteX38" fmla="*/ 10050578 w 11243827"/>
              <a:gd name="connsiteY38" fmla="*/ 5376153 h 5641173"/>
              <a:gd name="connsiteX39" fmla="*/ 9945478 w 11243827"/>
              <a:gd name="connsiteY39" fmla="*/ 5422859 h 5641173"/>
              <a:gd name="connsiteX40" fmla="*/ 9912481 w 11243827"/>
              <a:gd name="connsiteY40" fmla="*/ 5429477 h 5641173"/>
              <a:gd name="connsiteX41" fmla="*/ 9906713 w 11243827"/>
              <a:gd name="connsiteY41" fmla="*/ 5426784 h 5641173"/>
              <a:gd name="connsiteX42" fmla="*/ 9742436 w 11243827"/>
              <a:gd name="connsiteY42" fmla="*/ 5454834 h 5641173"/>
              <a:gd name="connsiteX43" fmla="*/ 9713044 w 11243827"/>
              <a:gd name="connsiteY43" fmla="*/ 5456476 h 5641173"/>
              <a:gd name="connsiteX44" fmla="*/ 9691033 w 11243827"/>
              <a:gd name="connsiteY44" fmla="*/ 5455451 h 5641173"/>
              <a:gd name="connsiteX45" fmla="*/ 9638355 w 11243827"/>
              <a:gd name="connsiteY45" fmla="*/ 5464794 h 5641173"/>
              <a:gd name="connsiteX46" fmla="*/ 9552434 w 11243827"/>
              <a:gd name="connsiteY46" fmla="*/ 5485280 h 5641173"/>
              <a:gd name="connsiteX47" fmla="*/ 9533883 w 11243827"/>
              <a:gd name="connsiteY47" fmla="*/ 5488516 h 5641173"/>
              <a:gd name="connsiteX48" fmla="*/ 9516916 w 11243827"/>
              <a:gd name="connsiteY48" fmla="*/ 5486828 h 5641173"/>
              <a:gd name="connsiteX49" fmla="*/ 9512093 w 11243827"/>
              <a:gd name="connsiteY49" fmla="*/ 5482541 h 5641173"/>
              <a:gd name="connsiteX50" fmla="*/ 9501725 w 11243827"/>
              <a:gd name="connsiteY50" fmla="*/ 5483603 h 5641173"/>
              <a:gd name="connsiteX51" fmla="*/ 9498754 w 11243827"/>
              <a:gd name="connsiteY51" fmla="*/ 5482951 h 5641173"/>
              <a:gd name="connsiteX52" fmla="*/ 9481932 w 11243827"/>
              <a:gd name="connsiteY52" fmla="*/ 5480151 h 5641173"/>
              <a:gd name="connsiteX53" fmla="*/ 9451321 w 11243827"/>
              <a:gd name="connsiteY53" fmla="*/ 5497375 h 5641173"/>
              <a:gd name="connsiteX54" fmla="*/ 9409298 w 11243827"/>
              <a:gd name="connsiteY54" fmla="*/ 5499478 h 5641173"/>
              <a:gd name="connsiteX55" fmla="*/ 9303056 w 11243827"/>
              <a:gd name="connsiteY55" fmla="*/ 5519093 h 5641173"/>
              <a:gd name="connsiteX56" fmla="*/ 9229078 w 11243827"/>
              <a:gd name="connsiteY56" fmla="*/ 5524154 h 5641173"/>
              <a:gd name="connsiteX57" fmla="*/ 9165105 w 11243827"/>
              <a:gd name="connsiteY57" fmla="*/ 5532892 h 5641173"/>
              <a:gd name="connsiteX58" fmla="*/ 9077301 w 11243827"/>
              <a:gd name="connsiteY58" fmla="*/ 5580356 h 5641173"/>
              <a:gd name="connsiteX59" fmla="*/ 8960065 w 11243827"/>
              <a:gd name="connsiteY59" fmla="*/ 5597982 h 5641173"/>
              <a:gd name="connsiteX60" fmla="*/ 8953536 w 11243827"/>
              <a:gd name="connsiteY60" fmla="*/ 5606638 h 5641173"/>
              <a:gd name="connsiteX61" fmla="*/ 8943907 w 11243827"/>
              <a:gd name="connsiteY61" fmla="*/ 5612541 h 5641173"/>
              <a:gd name="connsiteX62" fmla="*/ 8942046 w 11243827"/>
              <a:gd name="connsiteY62" fmla="*/ 5612112 h 5641173"/>
              <a:gd name="connsiteX63" fmla="*/ 8928824 w 11243827"/>
              <a:gd name="connsiteY63" fmla="*/ 5615549 h 5641173"/>
              <a:gd name="connsiteX64" fmla="*/ 8927294 w 11243827"/>
              <a:gd name="connsiteY64" fmla="*/ 5618607 h 5641173"/>
              <a:gd name="connsiteX65" fmla="*/ 8918651 w 11243827"/>
              <a:gd name="connsiteY65" fmla="*/ 5621688 h 5641173"/>
              <a:gd name="connsiteX66" fmla="*/ 8902772 w 11243827"/>
              <a:gd name="connsiteY66" fmla="*/ 5629703 h 5641173"/>
              <a:gd name="connsiteX67" fmla="*/ 8898724 w 11243827"/>
              <a:gd name="connsiteY67" fmla="*/ 5629379 h 5641173"/>
              <a:gd name="connsiteX68" fmla="*/ 8873099 w 11243827"/>
              <a:gd name="connsiteY68" fmla="*/ 5638628 h 5641173"/>
              <a:gd name="connsiteX69" fmla="*/ 8872234 w 11243827"/>
              <a:gd name="connsiteY69" fmla="*/ 5637889 h 5641173"/>
              <a:gd name="connsiteX70" fmla="*/ 8862777 w 11243827"/>
              <a:gd name="connsiteY70" fmla="*/ 5636711 h 5641173"/>
              <a:gd name="connsiteX71" fmla="*/ 8845869 w 11243827"/>
              <a:gd name="connsiteY71" fmla="*/ 5636436 h 5641173"/>
              <a:gd name="connsiteX72" fmla="*/ 8800548 w 11243827"/>
              <a:gd name="connsiteY72" fmla="*/ 5625084 h 5641173"/>
              <a:gd name="connsiteX73" fmla="*/ 8773774 w 11243827"/>
              <a:gd name="connsiteY73" fmla="*/ 5634630 h 5641173"/>
              <a:gd name="connsiteX74" fmla="*/ 8698255 w 11243827"/>
              <a:gd name="connsiteY74" fmla="*/ 5636083 h 5641173"/>
              <a:gd name="connsiteX75" fmla="*/ 8619167 w 11243827"/>
              <a:gd name="connsiteY75" fmla="*/ 5619130 h 5641173"/>
              <a:gd name="connsiteX76" fmla="*/ 8539822 w 11243827"/>
              <a:gd name="connsiteY76" fmla="*/ 5616905 h 5641173"/>
              <a:gd name="connsiteX77" fmla="*/ 8511094 w 11243827"/>
              <a:gd name="connsiteY77" fmla="*/ 5617360 h 5641173"/>
              <a:gd name="connsiteX78" fmla="*/ 8459886 w 11243827"/>
              <a:gd name="connsiteY78" fmla="*/ 5612612 h 5641173"/>
              <a:gd name="connsiteX79" fmla="*/ 8436432 w 11243827"/>
              <a:gd name="connsiteY79" fmla="*/ 5606990 h 5641173"/>
              <a:gd name="connsiteX80" fmla="*/ 8435403 w 11243827"/>
              <a:gd name="connsiteY80" fmla="*/ 5607336 h 5641173"/>
              <a:gd name="connsiteX81" fmla="*/ 8433307 w 11243827"/>
              <a:gd name="connsiteY81" fmla="*/ 5604917 h 5641173"/>
              <a:gd name="connsiteX82" fmla="*/ 8428968 w 11243827"/>
              <a:gd name="connsiteY82" fmla="*/ 5603796 h 5641173"/>
              <a:gd name="connsiteX83" fmla="*/ 8417124 w 11243827"/>
              <a:gd name="connsiteY83" fmla="*/ 5604518 h 5641173"/>
              <a:gd name="connsiteX84" fmla="*/ 8412669 w 11243827"/>
              <a:gd name="connsiteY84" fmla="*/ 5605413 h 5641173"/>
              <a:gd name="connsiteX85" fmla="*/ 8406152 w 11243827"/>
              <a:gd name="connsiteY85" fmla="*/ 5605396 h 5641173"/>
              <a:gd name="connsiteX86" fmla="*/ 8405989 w 11243827"/>
              <a:gd name="connsiteY86" fmla="*/ 5605197 h 5641173"/>
              <a:gd name="connsiteX87" fmla="*/ 8399884 w 11243827"/>
              <a:gd name="connsiteY87" fmla="*/ 5605568 h 5641173"/>
              <a:gd name="connsiteX88" fmla="*/ 8370014 w 11243827"/>
              <a:gd name="connsiteY88" fmla="*/ 5609900 h 5641173"/>
              <a:gd name="connsiteX89" fmla="*/ 8330544 w 11243827"/>
              <a:gd name="connsiteY89" fmla="*/ 5590964 h 5641173"/>
              <a:gd name="connsiteX90" fmla="*/ 8314221 w 11243827"/>
              <a:gd name="connsiteY90" fmla="*/ 5587682 h 5641173"/>
              <a:gd name="connsiteX91" fmla="*/ 8305502 w 11243827"/>
              <a:gd name="connsiteY91" fmla="*/ 5584868 h 5641173"/>
              <a:gd name="connsiteX92" fmla="*/ 8304962 w 11243827"/>
              <a:gd name="connsiteY92" fmla="*/ 5584007 h 5641173"/>
              <a:gd name="connsiteX93" fmla="*/ 8276324 w 11243827"/>
              <a:gd name="connsiteY93" fmla="*/ 5588260 h 5641173"/>
              <a:gd name="connsiteX94" fmla="*/ 8272522 w 11243827"/>
              <a:gd name="connsiteY94" fmla="*/ 5587226 h 5641173"/>
              <a:gd name="connsiteX95" fmla="*/ 8253857 w 11243827"/>
              <a:gd name="connsiteY95" fmla="*/ 5592043 h 5641173"/>
              <a:gd name="connsiteX96" fmla="*/ 8244212 w 11243827"/>
              <a:gd name="connsiteY96" fmla="*/ 5593439 h 5641173"/>
              <a:gd name="connsiteX97" fmla="*/ 8241488 w 11243827"/>
              <a:gd name="connsiteY97" fmla="*/ 5596085 h 5641173"/>
              <a:gd name="connsiteX98" fmla="*/ 8227256 w 11243827"/>
              <a:gd name="connsiteY98" fmla="*/ 5597005 h 5641173"/>
              <a:gd name="connsiteX99" fmla="*/ 8225619 w 11243827"/>
              <a:gd name="connsiteY99" fmla="*/ 5596262 h 5641173"/>
              <a:gd name="connsiteX100" fmla="*/ 8213882 w 11243827"/>
              <a:gd name="connsiteY100" fmla="*/ 5600179 h 5641173"/>
              <a:gd name="connsiteX101" fmla="*/ 8204045 w 11243827"/>
              <a:gd name="connsiteY101" fmla="*/ 5607275 h 5641173"/>
              <a:gd name="connsiteX102" fmla="*/ 8082989 w 11243827"/>
              <a:gd name="connsiteY102" fmla="*/ 5603160 h 5641173"/>
              <a:gd name="connsiteX103" fmla="*/ 7976942 w 11243827"/>
              <a:gd name="connsiteY103" fmla="*/ 5598455 h 5641173"/>
              <a:gd name="connsiteX104" fmla="*/ 7950121 w 11243827"/>
              <a:gd name="connsiteY104" fmla="*/ 5590893 h 5641173"/>
              <a:gd name="connsiteX105" fmla="*/ 7727691 w 11243827"/>
              <a:gd name="connsiteY105" fmla="*/ 5621064 h 5641173"/>
              <a:gd name="connsiteX106" fmla="*/ 7685998 w 11243827"/>
              <a:gd name="connsiteY106" fmla="*/ 5615564 h 5641173"/>
              <a:gd name="connsiteX107" fmla="*/ 7649302 w 11243827"/>
              <a:gd name="connsiteY107" fmla="*/ 5626541 h 5641173"/>
              <a:gd name="connsiteX108" fmla="*/ 7634083 w 11243827"/>
              <a:gd name="connsiteY108" fmla="*/ 5620862 h 5641173"/>
              <a:gd name="connsiteX109" fmla="*/ 7631455 w 11243827"/>
              <a:gd name="connsiteY109" fmla="*/ 5619708 h 5641173"/>
              <a:gd name="connsiteX110" fmla="*/ 7620952 w 11243827"/>
              <a:gd name="connsiteY110" fmla="*/ 5618872 h 5641173"/>
              <a:gd name="connsiteX111" fmla="*/ 7617992 w 11243827"/>
              <a:gd name="connsiteY111" fmla="*/ 5613914 h 5641173"/>
              <a:gd name="connsiteX112" fmla="*/ 7602182 w 11243827"/>
              <a:gd name="connsiteY112" fmla="*/ 5609271 h 5641173"/>
              <a:gd name="connsiteX113" fmla="*/ 7582847 w 11243827"/>
              <a:gd name="connsiteY113" fmla="*/ 5609047 h 5641173"/>
              <a:gd name="connsiteX114" fmla="*/ 7514158 w 11243827"/>
              <a:gd name="connsiteY114" fmla="*/ 5607737 h 5641173"/>
              <a:gd name="connsiteX115" fmla="*/ 7502955 w 11243827"/>
              <a:gd name="connsiteY115" fmla="*/ 5610415 h 5641173"/>
              <a:gd name="connsiteX116" fmla="*/ 7466391 w 11243827"/>
              <a:gd name="connsiteY116" fmla="*/ 5605949 h 5641173"/>
              <a:gd name="connsiteX117" fmla="*/ 7433806 w 11243827"/>
              <a:gd name="connsiteY117" fmla="*/ 5604945 h 5641173"/>
              <a:gd name="connsiteX118" fmla="*/ 7412693 w 11243827"/>
              <a:gd name="connsiteY118" fmla="*/ 5607075 h 5641173"/>
              <a:gd name="connsiteX119" fmla="*/ 7407159 w 11243827"/>
              <a:gd name="connsiteY119" fmla="*/ 5605310 h 5641173"/>
              <a:gd name="connsiteX120" fmla="*/ 7385900 w 11243827"/>
              <a:gd name="connsiteY120" fmla="*/ 5604171 h 5641173"/>
              <a:gd name="connsiteX121" fmla="*/ 7375071 w 11243827"/>
              <a:gd name="connsiteY121" fmla="*/ 5606788 h 5641173"/>
              <a:gd name="connsiteX122" fmla="*/ 7364382 w 11243827"/>
              <a:gd name="connsiteY122" fmla="*/ 5600762 h 5641173"/>
              <a:gd name="connsiteX123" fmla="*/ 7361770 w 11243827"/>
              <a:gd name="connsiteY123" fmla="*/ 5596347 h 5641173"/>
              <a:gd name="connsiteX124" fmla="*/ 7346641 w 11243827"/>
              <a:gd name="connsiteY124" fmla="*/ 5598329 h 5641173"/>
              <a:gd name="connsiteX125" fmla="*/ 7334238 w 11243827"/>
              <a:gd name="connsiteY125" fmla="*/ 5594014 h 5641173"/>
              <a:gd name="connsiteX126" fmla="*/ 7323426 w 11243827"/>
              <a:gd name="connsiteY126" fmla="*/ 5596835 h 5641173"/>
              <a:gd name="connsiteX127" fmla="*/ 7318938 w 11243827"/>
              <a:gd name="connsiteY127" fmla="*/ 5596200 h 5641173"/>
              <a:gd name="connsiteX128" fmla="*/ 7307784 w 11243827"/>
              <a:gd name="connsiteY128" fmla="*/ 5594065 h 5641173"/>
              <a:gd name="connsiteX129" fmla="*/ 7288540 w 11243827"/>
              <a:gd name="connsiteY129" fmla="*/ 5589320 h 5641173"/>
              <a:gd name="connsiteX130" fmla="*/ 7282537 w 11243827"/>
              <a:gd name="connsiteY130" fmla="*/ 5588660 h 5641173"/>
              <a:gd name="connsiteX131" fmla="*/ 7269466 w 11243827"/>
              <a:gd name="connsiteY131" fmla="*/ 5581404 h 5641173"/>
              <a:gd name="connsiteX132" fmla="*/ 7244165 w 11243827"/>
              <a:gd name="connsiteY132" fmla="*/ 5575200 h 5641173"/>
              <a:gd name="connsiteX133" fmla="*/ 7199619 w 11243827"/>
              <a:gd name="connsiteY133" fmla="*/ 5553550 h 5641173"/>
              <a:gd name="connsiteX134" fmla="*/ 7173434 w 11243827"/>
              <a:gd name="connsiteY134" fmla="*/ 5543219 h 5641173"/>
              <a:gd name="connsiteX135" fmla="*/ 7155718 w 11243827"/>
              <a:gd name="connsiteY135" fmla="*/ 5533697 h 5641173"/>
              <a:gd name="connsiteX136" fmla="*/ 7103430 w 11243827"/>
              <a:gd name="connsiteY136" fmla="*/ 5520249 h 5641173"/>
              <a:gd name="connsiteX137" fmla="*/ 7013746 w 11243827"/>
              <a:gd name="connsiteY137" fmla="*/ 5502470 h 5641173"/>
              <a:gd name="connsiteX138" fmla="*/ 6995379 w 11243827"/>
              <a:gd name="connsiteY138" fmla="*/ 5497693 h 5641173"/>
              <a:gd name="connsiteX139" fmla="*/ 6982475 w 11243827"/>
              <a:gd name="connsiteY139" fmla="*/ 5489641 h 5641173"/>
              <a:gd name="connsiteX140" fmla="*/ 6981994 w 11243827"/>
              <a:gd name="connsiteY140" fmla="*/ 5484335 h 5641173"/>
              <a:gd name="connsiteX141" fmla="*/ 6972355 w 11243827"/>
              <a:gd name="connsiteY141" fmla="*/ 5481074 h 5641173"/>
              <a:gd name="connsiteX142" fmla="*/ 6970394 w 11243827"/>
              <a:gd name="connsiteY142" fmla="*/ 5479383 h 5641173"/>
              <a:gd name="connsiteX143" fmla="*/ 6958543 w 11243827"/>
              <a:gd name="connsiteY143" fmla="*/ 5470507 h 5641173"/>
              <a:gd name="connsiteX144" fmla="*/ 6918276 w 11243827"/>
              <a:gd name="connsiteY144" fmla="*/ 5472034 h 5641173"/>
              <a:gd name="connsiteX145" fmla="*/ 6881046 w 11243827"/>
              <a:gd name="connsiteY145" fmla="*/ 5457070 h 5641173"/>
              <a:gd name="connsiteX146" fmla="*/ 6752164 w 11243827"/>
              <a:gd name="connsiteY146" fmla="*/ 5425021 h 5641173"/>
              <a:gd name="connsiteX147" fmla="*/ 6724964 w 11243827"/>
              <a:gd name="connsiteY147" fmla="*/ 5414071 h 5641173"/>
              <a:gd name="connsiteX148" fmla="*/ 6683286 w 11243827"/>
              <a:gd name="connsiteY148" fmla="*/ 5432830 h 5641173"/>
              <a:gd name="connsiteX149" fmla="*/ 6644277 w 11243827"/>
              <a:gd name="connsiteY149" fmla="*/ 5429684 h 5641173"/>
              <a:gd name="connsiteX150" fmla="*/ 6532914 w 11243827"/>
              <a:gd name="connsiteY150" fmla="*/ 5431205 h 5641173"/>
              <a:gd name="connsiteX151" fmla="*/ 6307459 w 11243827"/>
              <a:gd name="connsiteY151" fmla="*/ 5467087 h 5641173"/>
              <a:gd name="connsiteX152" fmla="*/ 6196243 w 11243827"/>
              <a:gd name="connsiteY152" fmla="*/ 5515042 h 5641173"/>
              <a:gd name="connsiteX153" fmla="*/ 6099124 w 11243827"/>
              <a:gd name="connsiteY153" fmla="*/ 5516848 h 5641173"/>
              <a:gd name="connsiteX154" fmla="*/ 6016077 w 11243827"/>
              <a:gd name="connsiteY154" fmla="*/ 5528642 h 5641173"/>
              <a:gd name="connsiteX155" fmla="*/ 6004389 w 11243827"/>
              <a:gd name="connsiteY155" fmla="*/ 5531206 h 5641173"/>
              <a:gd name="connsiteX156" fmla="*/ 5933945 w 11243827"/>
              <a:gd name="connsiteY156" fmla="*/ 5538840 h 5641173"/>
              <a:gd name="connsiteX157" fmla="*/ 5883936 w 11243827"/>
              <a:gd name="connsiteY157" fmla="*/ 5553807 h 5641173"/>
              <a:gd name="connsiteX158" fmla="*/ 5798331 w 11243827"/>
              <a:gd name="connsiteY158" fmla="*/ 5564248 h 5641173"/>
              <a:gd name="connsiteX159" fmla="*/ 5712738 w 11243827"/>
              <a:gd name="connsiteY159" fmla="*/ 5573120 h 5641173"/>
              <a:gd name="connsiteX160" fmla="*/ 5681342 w 11243827"/>
              <a:gd name="connsiteY160" fmla="*/ 5575621 h 5641173"/>
              <a:gd name="connsiteX161" fmla="*/ 5627167 w 11243827"/>
              <a:gd name="connsiteY161" fmla="*/ 5583215 h 5641173"/>
              <a:gd name="connsiteX162" fmla="*/ 5591414 w 11243827"/>
              <a:gd name="connsiteY162" fmla="*/ 5587695 h 5641173"/>
              <a:gd name="connsiteX163" fmla="*/ 5583028 w 11243827"/>
              <a:gd name="connsiteY163" fmla="*/ 5580877 h 5641173"/>
              <a:gd name="connsiteX164" fmla="*/ 5549426 w 11243827"/>
              <a:gd name="connsiteY164" fmla="*/ 5582858 h 5641173"/>
              <a:gd name="connsiteX165" fmla="*/ 5519999 w 11243827"/>
              <a:gd name="connsiteY165" fmla="*/ 5592246 h 5641173"/>
              <a:gd name="connsiteX166" fmla="*/ 5480028 w 11243827"/>
              <a:gd name="connsiteY166" fmla="*/ 5597282 h 5641173"/>
              <a:gd name="connsiteX167" fmla="*/ 5456175 w 11243827"/>
              <a:gd name="connsiteY167" fmla="*/ 5600371 h 5641173"/>
              <a:gd name="connsiteX168" fmla="*/ 5388463 w 11243827"/>
              <a:gd name="connsiteY168" fmla="*/ 5602638 h 5641173"/>
              <a:gd name="connsiteX169" fmla="*/ 5265898 w 11243827"/>
              <a:gd name="connsiteY169" fmla="*/ 5591830 h 5641173"/>
              <a:gd name="connsiteX170" fmla="*/ 5231231 w 11243827"/>
              <a:gd name="connsiteY170" fmla="*/ 5592790 h 5641173"/>
              <a:gd name="connsiteX171" fmla="*/ 5226996 w 11243827"/>
              <a:gd name="connsiteY171" fmla="*/ 5595040 h 5641173"/>
              <a:gd name="connsiteX172" fmla="*/ 5175988 w 11243827"/>
              <a:gd name="connsiteY172" fmla="*/ 5588131 h 5641173"/>
              <a:gd name="connsiteX173" fmla="*/ 5107470 w 11243827"/>
              <a:gd name="connsiteY173" fmla="*/ 5594771 h 5641173"/>
              <a:gd name="connsiteX174" fmla="*/ 5027868 w 11243827"/>
              <a:gd name="connsiteY174" fmla="*/ 5605624 h 5641173"/>
              <a:gd name="connsiteX175" fmla="*/ 5007324 w 11243827"/>
              <a:gd name="connsiteY175" fmla="*/ 5609209 h 5641173"/>
              <a:gd name="connsiteX176" fmla="*/ 4952559 w 11243827"/>
              <a:gd name="connsiteY176" fmla="*/ 5611402 h 5641173"/>
              <a:gd name="connsiteX177" fmla="*/ 4826081 w 11243827"/>
              <a:gd name="connsiteY177" fmla="*/ 5616191 h 5641173"/>
              <a:gd name="connsiteX178" fmla="*/ 4823501 w 11243827"/>
              <a:gd name="connsiteY178" fmla="*/ 5619174 h 5641173"/>
              <a:gd name="connsiteX179" fmla="*/ 4813093 w 11243827"/>
              <a:gd name="connsiteY179" fmla="*/ 5620026 h 5641173"/>
              <a:gd name="connsiteX180" fmla="*/ 4810563 w 11243827"/>
              <a:gd name="connsiteY180" fmla="*/ 5620787 h 5641173"/>
              <a:gd name="connsiteX181" fmla="*/ 4795818 w 11243827"/>
              <a:gd name="connsiteY181" fmla="*/ 5624618 h 5641173"/>
              <a:gd name="connsiteX182" fmla="*/ 4758404 w 11243827"/>
              <a:gd name="connsiteY182" fmla="*/ 5619510 h 5641173"/>
              <a:gd name="connsiteX183" fmla="*/ 4717254 w 11243827"/>
              <a:gd name="connsiteY183" fmla="*/ 5624155 h 5641173"/>
              <a:gd name="connsiteX184" fmla="*/ 4591958 w 11243827"/>
              <a:gd name="connsiteY184" fmla="*/ 5624710 h 5641173"/>
              <a:gd name="connsiteX185" fmla="*/ 4476215 w 11243827"/>
              <a:gd name="connsiteY185" fmla="*/ 5628210 h 5641173"/>
              <a:gd name="connsiteX186" fmla="*/ 4425193 w 11243827"/>
              <a:gd name="connsiteY186" fmla="*/ 5627414 h 5641173"/>
              <a:gd name="connsiteX187" fmla="*/ 4383866 w 11243827"/>
              <a:gd name="connsiteY187" fmla="*/ 5626546 h 5641173"/>
              <a:gd name="connsiteX188" fmla="*/ 4385596 w 11243827"/>
              <a:gd name="connsiteY188" fmla="*/ 5634646 h 5641173"/>
              <a:gd name="connsiteX189" fmla="*/ 4360864 w 11243827"/>
              <a:gd name="connsiteY189" fmla="*/ 5641173 h 5641173"/>
              <a:gd name="connsiteX190" fmla="*/ 4328321 w 11243827"/>
              <a:gd name="connsiteY190" fmla="*/ 5626332 h 5641173"/>
              <a:gd name="connsiteX191" fmla="*/ 4309842 w 11243827"/>
              <a:gd name="connsiteY191" fmla="*/ 5626471 h 5641173"/>
              <a:gd name="connsiteX192" fmla="*/ 4277424 w 11243827"/>
              <a:gd name="connsiteY192" fmla="*/ 5631598 h 5641173"/>
              <a:gd name="connsiteX193" fmla="*/ 4266627 w 11243827"/>
              <a:gd name="connsiteY193" fmla="*/ 5633969 h 5641173"/>
              <a:gd name="connsiteX194" fmla="*/ 4185525 w 11243827"/>
              <a:gd name="connsiteY194" fmla="*/ 5617508 h 5641173"/>
              <a:gd name="connsiteX195" fmla="*/ 4177617 w 11243827"/>
              <a:gd name="connsiteY195" fmla="*/ 5610903 h 5641173"/>
              <a:gd name="connsiteX196" fmla="*/ 4136948 w 11243827"/>
              <a:gd name="connsiteY196" fmla="*/ 5608031 h 5641173"/>
              <a:gd name="connsiteX197" fmla="*/ 4132323 w 11243827"/>
              <a:gd name="connsiteY197" fmla="*/ 5609784 h 5641173"/>
              <a:gd name="connsiteX198" fmla="*/ 4098620 w 11243827"/>
              <a:gd name="connsiteY198" fmla="*/ 5599672 h 5641173"/>
              <a:gd name="connsiteX199" fmla="*/ 3963475 w 11243827"/>
              <a:gd name="connsiteY199" fmla="*/ 5581841 h 5641173"/>
              <a:gd name="connsiteX200" fmla="*/ 3703613 w 11243827"/>
              <a:gd name="connsiteY200" fmla="*/ 5572482 h 5641173"/>
              <a:gd name="connsiteX201" fmla="*/ 3432987 w 11243827"/>
              <a:gd name="connsiteY201" fmla="*/ 5545768 h 5641173"/>
              <a:gd name="connsiteX202" fmla="*/ 3176381 w 11243827"/>
              <a:gd name="connsiteY202" fmla="*/ 5556110 h 5641173"/>
              <a:gd name="connsiteX203" fmla="*/ 2710156 w 11243827"/>
              <a:gd name="connsiteY203" fmla="*/ 5527517 h 5641173"/>
              <a:gd name="connsiteX204" fmla="*/ 2550206 w 11243827"/>
              <a:gd name="connsiteY204" fmla="*/ 5524958 h 5641173"/>
              <a:gd name="connsiteX205" fmla="*/ 2443041 w 11243827"/>
              <a:gd name="connsiteY205" fmla="*/ 5523990 h 5641173"/>
              <a:gd name="connsiteX206" fmla="*/ 2435613 w 11243827"/>
              <a:gd name="connsiteY206" fmla="*/ 5526704 h 5641173"/>
              <a:gd name="connsiteX207" fmla="*/ 2405682 w 11243827"/>
              <a:gd name="connsiteY207" fmla="*/ 5528307 h 5641173"/>
              <a:gd name="connsiteX208" fmla="*/ 2397487 w 11243827"/>
              <a:gd name="connsiteY208" fmla="*/ 5540337 h 5641173"/>
              <a:gd name="connsiteX209" fmla="*/ 2297454 w 11243827"/>
              <a:gd name="connsiteY209" fmla="*/ 5550765 h 5641173"/>
              <a:gd name="connsiteX210" fmla="*/ 2056700 w 11243827"/>
              <a:gd name="connsiteY210" fmla="*/ 5555489 h 5641173"/>
              <a:gd name="connsiteX211" fmla="*/ 1878530 w 11243827"/>
              <a:gd name="connsiteY211" fmla="*/ 5535330 h 5641173"/>
              <a:gd name="connsiteX212" fmla="*/ 1859292 w 11243827"/>
              <a:gd name="connsiteY212" fmla="*/ 5535461 h 5641173"/>
              <a:gd name="connsiteX213" fmla="*/ 1835626 w 11243827"/>
              <a:gd name="connsiteY213" fmla="*/ 5533793 h 5641173"/>
              <a:gd name="connsiteX214" fmla="*/ 1798939 w 11243827"/>
              <a:gd name="connsiteY214" fmla="*/ 5540285 h 5641173"/>
              <a:gd name="connsiteX215" fmla="*/ 1779046 w 11243827"/>
              <a:gd name="connsiteY215" fmla="*/ 5549949 h 5641173"/>
              <a:gd name="connsiteX216" fmla="*/ 1772421 w 11243827"/>
              <a:gd name="connsiteY216" fmla="*/ 5549018 h 5641173"/>
              <a:gd name="connsiteX217" fmla="*/ 1772052 w 11243827"/>
              <a:gd name="connsiteY217" fmla="*/ 5545689 h 5641173"/>
              <a:gd name="connsiteX218" fmla="*/ 1711543 w 11243827"/>
              <a:gd name="connsiteY218" fmla="*/ 5534558 h 5641173"/>
              <a:gd name="connsiteX219" fmla="*/ 1631462 w 11243827"/>
              <a:gd name="connsiteY219" fmla="*/ 5491807 h 5641173"/>
              <a:gd name="connsiteX220" fmla="*/ 1538763 w 11243827"/>
              <a:gd name="connsiteY220" fmla="*/ 5482781 h 5641173"/>
              <a:gd name="connsiteX221" fmla="*/ 1501533 w 11243827"/>
              <a:gd name="connsiteY221" fmla="*/ 5467817 h 5641173"/>
              <a:gd name="connsiteX222" fmla="*/ 1461266 w 11243827"/>
              <a:gd name="connsiteY222" fmla="*/ 5469343 h 5641173"/>
              <a:gd name="connsiteX223" fmla="*/ 1449415 w 11243827"/>
              <a:gd name="connsiteY223" fmla="*/ 5460467 h 5641173"/>
              <a:gd name="connsiteX224" fmla="*/ 1447454 w 11243827"/>
              <a:gd name="connsiteY224" fmla="*/ 5458776 h 5641173"/>
              <a:gd name="connsiteX225" fmla="*/ 1437814 w 11243827"/>
              <a:gd name="connsiteY225" fmla="*/ 5455515 h 5641173"/>
              <a:gd name="connsiteX226" fmla="*/ 1437334 w 11243827"/>
              <a:gd name="connsiteY226" fmla="*/ 5450209 h 5641173"/>
              <a:gd name="connsiteX227" fmla="*/ 1424429 w 11243827"/>
              <a:gd name="connsiteY227" fmla="*/ 5442157 h 5641173"/>
              <a:gd name="connsiteX228" fmla="*/ 1406063 w 11243827"/>
              <a:gd name="connsiteY228" fmla="*/ 5437380 h 5641173"/>
              <a:gd name="connsiteX229" fmla="*/ 1316379 w 11243827"/>
              <a:gd name="connsiteY229" fmla="*/ 5419601 h 5641173"/>
              <a:gd name="connsiteX230" fmla="*/ 1264090 w 11243827"/>
              <a:gd name="connsiteY230" fmla="*/ 5406153 h 5641173"/>
              <a:gd name="connsiteX231" fmla="*/ 1246374 w 11243827"/>
              <a:gd name="connsiteY231" fmla="*/ 5396631 h 5641173"/>
              <a:gd name="connsiteX232" fmla="*/ 1220190 w 11243827"/>
              <a:gd name="connsiteY232" fmla="*/ 5386301 h 5641173"/>
              <a:gd name="connsiteX233" fmla="*/ 1175643 w 11243827"/>
              <a:gd name="connsiteY233" fmla="*/ 5364651 h 5641173"/>
              <a:gd name="connsiteX234" fmla="*/ 1150342 w 11243827"/>
              <a:gd name="connsiteY234" fmla="*/ 5358447 h 5641173"/>
              <a:gd name="connsiteX235" fmla="*/ 1112024 w 11243827"/>
              <a:gd name="connsiteY235" fmla="*/ 5345786 h 5641173"/>
              <a:gd name="connsiteX236" fmla="*/ 1100870 w 11243827"/>
              <a:gd name="connsiteY236" fmla="*/ 5343651 h 5641173"/>
              <a:gd name="connsiteX237" fmla="*/ 1096383 w 11243827"/>
              <a:gd name="connsiteY237" fmla="*/ 5343015 h 5641173"/>
              <a:gd name="connsiteX238" fmla="*/ 1058039 w 11243827"/>
              <a:gd name="connsiteY238" fmla="*/ 5343504 h 5641173"/>
              <a:gd name="connsiteX239" fmla="*/ 1055426 w 11243827"/>
              <a:gd name="connsiteY239" fmla="*/ 5339088 h 5641173"/>
              <a:gd name="connsiteX240" fmla="*/ 1044738 w 11243827"/>
              <a:gd name="connsiteY240" fmla="*/ 5333063 h 5641173"/>
              <a:gd name="connsiteX241" fmla="*/ 1033909 w 11243827"/>
              <a:gd name="connsiteY241" fmla="*/ 5335680 h 5641173"/>
              <a:gd name="connsiteX242" fmla="*/ 1012649 w 11243827"/>
              <a:gd name="connsiteY242" fmla="*/ 5334541 h 5641173"/>
              <a:gd name="connsiteX243" fmla="*/ 1007115 w 11243827"/>
              <a:gd name="connsiteY243" fmla="*/ 5332775 h 5641173"/>
              <a:gd name="connsiteX244" fmla="*/ 987447 w 11243827"/>
              <a:gd name="connsiteY244" fmla="*/ 5346462 h 5641173"/>
              <a:gd name="connsiteX245" fmla="*/ 953418 w 11243827"/>
              <a:gd name="connsiteY245" fmla="*/ 5333901 h 5641173"/>
              <a:gd name="connsiteX246" fmla="*/ 916854 w 11243827"/>
              <a:gd name="connsiteY246" fmla="*/ 5329435 h 5641173"/>
              <a:gd name="connsiteX247" fmla="*/ 905651 w 11243827"/>
              <a:gd name="connsiteY247" fmla="*/ 5332114 h 5641173"/>
              <a:gd name="connsiteX248" fmla="*/ 838405 w 11243827"/>
              <a:gd name="connsiteY248" fmla="*/ 5339470 h 5641173"/>
              <a:gd name="connsiteX249" fmla="*/ 817627 w 11243827"/>
              <a:gd name="connsiteY249" fmla="*/ 5330580 h 5641173"/>
              <a:gd name="connsiteX250" fmla="*/ 801817 w 11243827"/>
              <a:gd name="connsiteY250" fmla="*/ 5325937 h 5641173"/>
              <a:gd name="connsiteX251" fmla="*/ 798857 w 11243827"/>
              <a:gd name="connsiteY251" fmla="*/ 5320979 h 5641173"/>
              <a:gd name="connsiteX252" fmla="*/ 788354 w 11243827"/>
              <a:gd name="connsiteY252" fmla="*/ 5320143 h 5641173"/>
              <a:gd name="connsiteX253" fmla="*/ 785726 w 11243827"/>
              <a:gd name="connsiteY253" fmla="*/ 5318989 h 5641173"/>
              <a:gd name="connsiteX254" fmla="*/ 770507 w 11243827"/>
              <a:gd name="connsiteY254" fmla="*/ 5313309 h 5641173"/>
              <a:gd name="connsiteX255" fmla="*/ 733810 w 11243827"/>
              <a:gd name="connsiteY255" fmla="*/ 5324286 h 5641173"/>
              <a:gd name="connsiteX256" fmla="*/ 692117 w 11243827"/>
              <a:gd name="connsiteY256" fmla="*/ 5318786 h 5641173"/>
              <a:gd name="connsiteX257" fmla="*/ 574943 w 11243827"/>
              <a:gd name="connsiteY257" fmla="*/ 5327578 h 5641173"/>
              <a:gd name="connsiteX258" fmla="*/ 441302 w 11243827"/>
              <a:gd name="connsiteY258" fmla="*/ 5307062 h 5641173"/>
              <a:gd name="connsiteX259" fmla="*/ 336819 w 11243827"/>
              <a:gd name="connsiteY259" fmla="*/ 5336690 h 5641173"/>
              <a:gd name="connsiteX260" fmla="*/ 270932 w 11243827"/>
              <a:gd name="connsiteY260" fmla="*/ 5345451 h 5641173"/>
              <a:gd name="connsiteX261" fmla="*/ 194189 w 11243827"/>
              <a:gd name="connsiteY261" fmla="*/ 5343588 h 5641173"/>
              <a:gd name="connsiteX262" fmla="*/ 192552 w 11243827"/>
              <a:gd name="connsiteY262" fmla="*/ 5342845 h 5641173"/>
              <a:gd name="connsiteX263" fmla="*/ 178320 w 11243827"/>
              <a:gd name="connsiteY263" fmla="*/ 5343766 h 5641173"/>
              <a:gd name="connsiteX264" fmla="*/ 175596 w 11243827"/>
              <a:gd name="connsiteY264" fmla="*/ 5346411 h 5641173"/>
              <a:gd name="connsiteX265" fmla="*/ 147287 w 11243827"/>
              <a:gd name="connsiteY265" fmla="*/ 5352625 h 5641173"/>
              <a:gd name="connsiteX266" fmla="*/ 114847 w 11243827"/>
              <a:gd name="connsiteY266" fmla="*/ 5355844 h 5641173"/>
              <a:gd name="connsiteX267" fmla="*/ 114306 w 11243827"/>
              <a:gd name="connsiteY267" fmla="*/ 5354983 h 5641173"/>
              <a:gd name="connsiteX268" fmla="*/ 89264 w 11243827"/>
              <a:gd name="connsiteY268" fmla="*/ 5348886 h 5641173"/>
              <a:gd name="connsiteX269" fmla="*/ 49794 w 11243827"/>
              <a:gd name="connsiteY269" fmla="*/ 5329950 h 5641173"/>
              <a:gd name="connsiteX270" fmla="*/ 19924 w 11243827"/>
              <a:gd name="connsiteY270" fmla="*/ 5334282 h 5641173"/>
              <a:gd name="connsiteX271" fmla="*/ 13819 w 11243827"/>
              <a:gd name="connsiteY271" fmla="*/ 5334653 h 5641173"/>
              <a:gd name="connsiteX272" fmla="*/ 13657 w 11243827"/>
              <a:gd name="connsiteY272" fmla="*/ 5334455 h 5641173"/>
              <a:gd name="connsiteX273" fmla="*/ 7139 w 11243827"/>
              <a:gd name="connsiteY273" fmla="*/ 5334438 h 5641173"/>
              <a:gd name="connsiteX274" fmla="*/ 2684 w 11243827"/>
              <a:gd name="connsiteY274" fmla="*/ 5335333 h 5641173"/>
              <a:gd name="connsiteX275" fmla="*/ 0 w 11243827"/>
              <a:gd name="connsiteY275" fmla="*/ 5335496 h 5641173"/>
              <a:gd name="connsiteX276" fmla="*/ 0 w 11243827"/>
              <a:gd name="connsiteY276" fmla="*/ 10592 h 5641173"/>
              <a:gd name="connsiteX277" fmla="*/ 11243827 w 11243827"/>
              <a:gd name="connsiteY277" fmla="*/ 0 h 564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11243827" h="5641173">
                <a:moveTo>
                  <a:pt x="11243827" y="0"/>
                </a:moveTo>
                <a:lnTo>
                  <a:pt x="11243827" y="5209610"/>
                </a:lnTo>
                <a:lnTo>
                  <a:pt x="11240675" y="5210442"/>
                </a:lnTo>
                <a:cubicBezTo>
                  <a:pt x="11212687" y="5216721"/>
                  <a:pt x="11197241" y="5217028"/>
                  <a:pt x="11179959" y="5221199"/>
                </a:cubicBezTo>
                <a:cubicBezTo>
                  <a:pt x="11151979" y="5230882"/>
                  <a:pt x="11122378" y="5252850"/>
                  <a:pt x="11105493" y="5259905"/>
                </a:cubicBezTo>
                <a:lnTo>
                  <a:pt x="11078640" y="5263531"/>
                </a:lnTo>
                <a:lnTo>
                  <a:pt x="11079616" y="5270380"/>
                </a:lnTo>
                <a:lnTo>
                  <a:pt x="11069641" y="5270884"/>
                </a:lnTo>
                <a:lnTo>
                  <a:pt x="11047377" y="5271051"/>
                </a:lnTo>
                <a:cubicBezTo>
                  <a:pt x="11033483" y="5272087"/>
                  <a:pt x="10994850" y="5270445"/>
                  <a:pt x="10980705" y="5272951"/>
                </a:cubicBezTo>
                <a:cubicBezTo>
                  <a:pt x="10976625" y="5280257"/>
                  <a:pt x="10970327" y="5284239"/>
                  <a:pt x="10962514" y="5286084"/>
                </a:cubicBezTo>
                <a:lnTo>
                  <a:pt x="10945307" y="5286290"/>
                </a:lnTo>
                <a:lnTo>
                  <a:pt x="10845516" y="5303894"/>
                </a:lnTo>
                <a:lnTo>
                  <a:pt x="10831795" y="5305210"/>
                </a:lnTo>
                <a:lnTo>
                  <a:pt x="10824365" y="5311111"/>
                </a:lnTo>
                <a:cubicBezTo>
                  <a:pt x="10818692" y="5312290"/>
                  <a:pt x="10802397" y="5311529"/>
                  <a:pt x="10797756" y="5312285"/>
                </a:cubicBezTo>
                <a:lnTo>
                  <a:pt x="10796525" y="5315645"/>
                </a:lnTo>
                <a:cubicBezTo>
                  <a:pt x="10781742" y="5321013"/>
                  <a:pt x="10726138" y="5338890"/>
                  <a:pt x="10709063" y="5344492"/>
                </a:cubicBezTo>
                <a:cubicBezTo>
                  <a:pt x="10705652" y="5339328"/>
                  <a:pt x="10698014" y="5347484"/>
                  <a:pt x="10694078" y="5349258"/>
                </a:cubicBezTo>
                <a:cubicBezTo>
                  <a:pt x="10693469" y="5345779"/>
                  <a:pt x="10683941" y="5344718"/>
                  <a:pt x="10681131" y="5347812"/>
                </a:cubicBezTo>
                <a:cubicBezTo>
                  <a:pt x="10614153" y="5364782"/>
                  <a:pt x="10647679" y="5329716"/>
                  <a:pt x="10609448" y="5351931"/>
                </a:cubicBezTo>
                <a:cubicBezTo>
                  <a:pt x="10602685" y="5353403"/>
                  <a:pt x="10597204" y="5352000"/>
                  <a:pt x="10592397" y="5349402"/>
                </a:cubicBezTo>
                <a:lnTo>
                  <a:pt x="10585227" y="5344063"/>
                </a:lnTo>
                <a:lnTo>
                  <a:pt x="10557472" y="5354151"/>
                </a:lnTo>
                <a:cubicBezTo>
                  <a:pt x="10543800" y="5357667"/>
                  <a:pt x="10529411" y="5359999"/>
                  <a:pt x="10514646" y="5361064"/>
                </a:cubicBezTo>
                <a:cubicBezTo>
                  <a:pt x="10511333" y="5353956"/>
                  <a:pt x="10499744" y="5364054"/>
                  <a:pt x="10494292" y="5366054"/>
                </a:cubicBezTo>
                <a:cubicBezTo>
                  <a:pt x="10494236" y="5361412"/>
                  <a:pt x="10482156" y="5359187"/>
                  <a:pt x="10477869" y="5363025"/>
                </a:cubicBezTo>
                <a:cubicBezTo>
                  <a:pt x="10387782" y="5379617"/>
                  <a:pt x="10438473" y="5336257"/>
                  <a:pt x="10384411" y="5362257"/>
                </a:cubicBezTo>
                <a:cubicBezTo>
                  <a:pt x="10375368" y="5363613"/>
                  <a:pt x="10368582" y="5361287"/>
                  <a:pt x="10362921" y="5357444"/>
                </a:cubicBezTo>
                <a:lnTo>
                  <a:pt x="10352736" y="5347851"/>
                </a:lnTo>
                <a:lnTo>
                  <a:pt x="10344754" y="5351272"/>
                </a:lnTo>
                <a:cubicBezTo>
                  <a:pt x="10314632" y="5351540"/>
                  <a:pt x="10305751" y="5341709"/>
                  <a:pt x="10288226" y="5351613"/>
                </a:cubicBezTo>
                <a:cubicBezTo>
                  <a:pt x="10262327" y="5331026"/>
                  <a:pt x="10271048" y="5349560"/>
                  <a:pt x="10251350" y="5352711"/>
                </a:cubicBezTo>
                <a:cubicBezTo>
                  <a:pt x="10235810" y="5356816"/>
                  <a:pt x="10264339" y="5364714"/>
                  <a:pt x="10249108" y="5365881"/>
                </a:cubicBezTo>
                <a:cubicBezTo>
                  <a:pt x="10232632" y="5360566"/>
                  <a:pt x="10233406" y="5377073"/>
                  <a:pt x="10216272" y="5370573"/>
                </a:cubicBezTo>
                <a:cubicBezTo>
                  <a:pt x="10220434" y="5358137"/>
                  <a:pt x="10182459" y="5372984"/>
                  <a:pt x="10181278" y="5362119"/>
                </a:cubicBezTo>
                <a:cubicBezTo>
                  <a:pt x="10166724" y="5377655"/>
                  <a:pt x="10159412" y="5358516"/>
                  <a:pt x="10140033" y="5363304"/>
                </a:cubicBezTo>
                <a:cubicBezTo>
                  <a:pt x="10130907" y="5369181"/>
                  <a:pt x="10124323" y="5370190"/>
                  <a:pt x="10115353" y="5363869"/>
                </a:cubicBezTo>
                <a:cubicBezTo>
                  <a:pt x="10073314" y="5392482"/>
                  <a:pt x="10089920" y="5365150"/>
                  <a:pt x="10050578" y="5376153"/>
                </a:cubicBezTo>
                <a:cubicBezTo>
                  <a:pt x="10016683" y="5387725"/>
                  <a:pt x="9978260" y="5395233"/>
                  <a:pt x="9945478" y="5422859"/>
                </a:cubicBezTo>
                <a:cubicBezTo>
                  <a:pt x="9939461" y="5430686"/>
                  <a:pt x="9924686" y="5433649"/>
                  <a:pt x="9912481" y="5429477"/>
                </a:cubicBezTo>
                <a:cubicBezTo>
                  <a:pt x="9910384" y="5428759"/>
                  <a:pt x="9908438" y="5427851"/>
                  <a:pt x="9906713" y="5426784"/>
                </a:cubicBezTo>
                <a:cubicBezTo>
                  <a:pt x="9878372" y="5431011"/>
                  <a:pt x="9774714" y="5449885"/>
                  <a:pt x="9742436" y="5454834"/>
                </a:cubicBezTo>
                <a:cubicBezTo>
                  <a:pt x="9739822" y="5444779"/>
                  <a:pt x="9723500" y="5462923"/>
                  <a:pt x="9713044" y="5456476"/>
                </a:cubicBezTo>
                <a:cubicBezTo>
                  <a:pt x="9705555" y="5450821"/>
                  <a:pt x="9698855" y="5455006"/>
                  <a:pt x="9691033" y="5455451"/>
                </a:cubicBezTo>
                <a:cubicBezTo>
                  <a:pt x="9680728" y="5451004"/>
                  <a:pt x="9647117" y="5459035"/>
                  <a:pt x="9638355" y="5464794"/>
                </a:cubicBezTo>
                <a:cubicBezTo>
                  <a:pt x="9617415" y="5484808"/>
                  <a:pt x="9569832" y="5469945"/>
                  <a:pt x="9552434" y="5485280"/>
                </a:cubicBezTo>
                <a:cubicBezTo>
                  <a:pt x="9546122" y="5487529"/>
                  <a:pt x="9539945" y="5488440"/>
                  <a:pt x="9533883" y="5488516"/>
                </a:cubicBezTo>
                <a:lnTo>
                  <a:pt x="9516916" y="5486828"/>
                </a:lnTo>
                <a:lnTo>
                  <a:pt x="9512093" y="5482541"/>
                </a:lnTo>
                <a:lnTo>
                  <a:pt x="9501725" y="5483603"/>
                </a:lnTo>
                <a:lnTo>
                  <a:pt x="9498754" y="5482951"/>
                </a:lnTo>
                <a:cubicBezTo>
                  <a:pt x="9493078" y="5481686"/>
                  <a:pt x="9487476" y="5480586"/>
                  <a:pt x="9481932" y="5480151"/>
                </a:cubicBezTo>
                <a:cubicBezTo>
                  <a:pt x="9489223" y="5501646"/>
                  <a:pt x="9435971" y="5479991"/>
                  <a:pt x="9451321" y="5497375"/>
                </a:cubicBezTo>
                <a:cubicBezTo>
                  <a:pt x="9422124" y="5498722"/>
                  <a:pt x="9444395" y="5514914"/>
                  <a:pt x="9409298" y="5499478"/>
                </a:cubicBezTo>
                <a:cubicBezTo>
                  <a:pt x="9363968" y="5517055"/>
                  <a:pt x="9350073" y="5507226"/>
                  <a:pt x="9303056" y="5519093"/>
                </a:cubicBezTo>
                <a:cubicBezTo>
                  <a:pt x="9272929" y="5515489"/>
                  <a:pt x="9242312" y="5519100"/>
                  <a:pt x="9229078" y="5524154"/>
                </a:cubicBezTo>
                <a:cubicBezTo>
                  <a:pt x="9244549" y="5484199"/>
                  <a:pt x="9198133" y="5512463"/>
                  <a:pt x="9165105" y="5532892"/>
                </a:cubicBezTo>
                <a:cubicBezTo>
                  <a:pt x="9128348" y="5546691"/>
                  <a:pt x="9105217" y="5601124"/>
                  <a:pt x="9077301" y="5580356"/>
                </a:cubicBezTo>
                <a:cubicBezTo>
                  <a:pt x="9034770" y="5585424"/>
                  <a:pt x="9004654" y="5606346"/>
                  <a:pt x="8960065" y="5597982"/>
                </a:cubicBezTo>
                <a:cubicBezTo>
                  <a:pt x="8958681" y="5601368"/>
                  <a:pt x="8956414" y="5604204"/>
                  <a:pt x="8953536" y="5606638"/>
                </a:cubicBezTo>
                <a:lnTo>
                  <a:pt x="8943907" y="5612541"/>
                </a:lnTo>
                <a:lnTo>
                  <a:pt x="8942046" y="5612112"/>
                </a:lnTo>
                <a:cubicBezTo>
                  <a:pt x="8934733" y="5612036"/>
                  <a:pt x="8930989" y="5613463"/>
                  <a:pt x="8928824" y="5615549"/>
                </a:cubicBezTo>
                <a:lnTo>
                  <a:pt x="8927294" y="5618607"/>
                </a:lnTo>
                <a:lnTo>
                  <a:pt x="8918651" y="5621688"/>
                </a:lnTo>
                <a:lnTo>
                  <a:pt x="8902772" y="5629703"/>
                </a:lnTo>
                <a:lnTo>
                  <a:pt x="8898724" y="5629379"/>
                </a:lnTo>
                <a:lnTo>
                  <a:pt x="8873099" y="5638628"/>
                </a:lnTo>
                <a:lnTo>
                  <a:pt x="8872234" y="5637889"/>
                </a:lnTo>
                <a:cubicBezTo>
                  <a:pt x="8869712" y="5636443"/>
                  <a:pt x="8866744" y="5635774"/>
                  <a:pt x="8862777" y="5636711"/>
                </a:cubicBezTo>
                <a:cubicBezTo>
                  <a:pt x="8861373" y="5622581"/>
                  <a:pt x="8857449" y="5632426"/>
                  <a:pt x="8845869" y="5636436"/>
                </a:cubicBezTo>
                <a:cubicBezTo>
                  <a:pt x="8841103" y="5615386"/>
                  <a:pt x="8812729" y="5634444"/>
                  <a:pt x="8800548" y="5625084"/>
                </a:cubicBezTo>
                <a:cubicBezTo>
                  <a:pt x="8792146" y="5628504"/>
                  <a:pt x="8783174" y="5631737"/>
                  <a:pt x="8773774" y="5634630"/>
                </a:cubicBezTo>
                <a:lnTo>
                  <a:pt x="8698255" y="5636083"/>
                </a:lnTo>
                <a:lnTo>
                  <a:pt x="8619167" y="5619130"/>
                </a:lnTo>
                <a:cubicBezTo>
                  <a:pt x="8589913" y="5618762"/>
                  <a:pt x="8564581" y="5612466"/>
                  <a:pt x="8539822" y="5616905"/>
                </a:cubicBezTo>
                <a:cubicBezTo>
                  <a:pt x="8529764" y="5612008"/>
                  <a:pt x="8520285" y="5610031"/>
                  <a:pt x="8511094" y="5617360"/>
                </a:cubicBezTo>
                <a:cubicBezTo>
                  <a:pt x="8483794" y="5614914"/>
                  <a:pt x="8477184" y="5604447"/>
                  <a:pt x="8459886" y="5612612"/>
                </a:cubicBezTo>
                <a:cubicBezTo>
                  <a:pt x="8444548" y="5595681"/>
                  <a:pt x="8443640" y="5602142"/>
                  <a:pt x="8436432" y="5606990"/>
                </a:cubicBezTo>
                <a:lnTo>
                  <a:pt x="8435403" y="5607336"/>
                </a:lnTo>
                <a:lnTo>
                  <a:pt x="8433307" y="5604917"/>
                </a:lnTo>
                <a:lnTo>
                  <a:pt x="8428968" y="5603796"/>
                </a:lnTo>
                <a:lnTo>
                  <a:pt x="8417124" y="5604518"/>
                </a:lnTo>
                <a:lnTo>
                  <a:pt x="8412669" y="5605413"/>
                </a:lnTo>
                <a:cubicBezTo>
                  <a:pt x="8409601" y="5605797"/>
                  <a:pt x="8407563" y="5605754"/>
                  <a:pt x="8406152" y="5605396"/>
                </a:cubicBezTo>
                <a:lnTo>
                  <a:pt x="8405989" y="5605197"/>
                </a:lnTo>
                <a:lnTo>
                  <a:pt x="8399884" y="5605568"/>
                </a:lnTo>
                <a:cubicBezTo>
                  <a:pt x="8389582" y="5606652"/>
                  <a:pt x="8379557" y="5608135"/>
                  <a:pt x="8370014" y="5609900"/>
                </a:cubicBezTo>
                <a:cubicBezTo>
                  <a:pt x="8361945" y="5598787"/>
                  <a:pt x="8326685" y="5611914"/>
                  <a:pt x="8330544" y="5590964"/>
                </a:cubicBezTo>
                <a:cubicBezTo>
                  <a:pt x="8317672" y="5592723"/>
                  <a:pt x="8309886" y="5601422"/>
                  <a:pt x="8314221" y="5587682"/>
                </a:cubicBezTo>
                <a:cubicBezTo>
                  <a:pt x="8309983" y="5587866"/>
                  <a:pt x="8307372" y="5586698"/>
                  <a:pt x="8305502" y="5584868"/>
                </a:cubicBezTo>
                <a:lnTo>
                  <a:pt x="8304962" y="5584007"/>
                </a:lnTo>
                <a:lnTo>
                  <a:pt x="8276324" y="5588260"/>
                </a:lnTo>
                <a:lnTo>
                  <a:pt x="8272522" y="5587226"/>
                </a:lnTo>
                <a:lnTo>
                  <a:pt x="8253857" y="5592043"/>
                </a:lnTo>
                <a:lnTo>
                  <a:pt x="8244212" y="5593439"/>
                </a:lnTo>
                <a:lnTo>
                  <a:pt x="8241488" y="5596085"/>
                </a:lnTo>
                <a:cubicBezTo>
                  <a:pt x="8238546" y="5597691"/>
                  <a:pt x="8234330" y="5598384"/>
                  <a:pt x="8227256" y="5597005"/>
                </a:cubicBezTo>
                <a:lnTo>
                  <a:pt x="8225619" y="5596262"/>
                </a:lnTo>
                <a:lnTo>
                  <a:pt x="8213882" y="5600179"/>
                </a:lnTo>
                <a:cubicBezTo>
                  <a:pt x="8210102" y="5601988"/>
                  <a:pt x="8206755" y="5604291"/>
                  <a:pt x="8204045" y="5607275"/>
                </a:cubicBezTo>
                <a:cubicBezTo>
                  <a:pt x="8164079" y="5591326"/>
                  <a:pt x="8126369" y="5605919"/>
                  <a:pt x="8082989" y="5603160"/>
                </a:cubicBezTo>
                <a:cubicBezTo>
                  <a:pt x="8034449" y="5606898"/>
                  <a:pt x="8008954" y="5596936"/>
                  <a:pt x="7976942" y="5598455"/>
                </a:cubicBezTo>
                <a:cubicBezTo>
                  <a:pt x="7962042" y="5600916"/>
                  <a:pt x="7941729" y="5599827"/>
                  <a:pt x="7950121" y="5590893"/>
                </a:cubicBezTo>
                <a:cubicBezTo>
                  <a:pt x="7904855" y="5610014"/>
                  <a:pt x="7778840" y="5612380"/>
                  <a:pt x="7727691" y="5621064"/>
                </a:cubicBezTo>
                <a:cubicBezTo>
                  <a:pt x="7699805" y="5600056"/>
                  <a:pt x="7714922" y="5619495"/>
                  <a:pt x="7685998" y="5615564"/>
                </a:cubicBezTo>
                <a:cubicBezTo>
                  <a:pt x="7693909" y="5634905"/>
                  <a:pt x="7650884" y="5604714"/>
                  <a:pt x="7649302" y="5626541"/>
                </a:cubicBezTo>
                <a:cubicBezTo>
                  <a:pt x="7644089" y="5625134"/>
                  <a:pt x="7639087" y="5623084"/>
                  <a:pt x="7634083" y="5620862"/>
                </a:cubicBezTo>
                <a:lnTo>
                  <a:pt x="7631455" y="5619708"/>
                </a:lnTo>
                <a:lnTo>
                  <a:pt x="7620952" y="5618872"/>
                </a:lnTo>
                <a:lnTo>
                  <a:pt x="7617992" y="5613914"/>
                </a:lnTo>
                <a:lnTo>
                  <a:pt x="7602182" y="5609271"/>
                </a:lnTo>
                <a:cubicBezTo>
                  <a:pt x="7596260" y="5608262"/>
                  <a:pt x="7589888" y="5608028"/>
                  <a:pt x="7582847" y="5609047"/>
                </a:cubicBezTo>
                <a:cubicBezTo>
                  <a:pt x="7565525" y="5617697"/>
                  <a:pt x="7538553" y="5607096"/>
                  <a:pt x="7514158" y="5607737"/>
                </a:cubicBezTo>
                <a:lnTo>
                  <a:pt x="7502955" y="5610415"/>
                </a:lnTo>
                <a:lnTo>
                  <a:pt x="7466391" y="5605949"/>
                </a:lnTo>
                <a:cubicBezTo>
                  <a:pt x="7455982" y="5605083"/>
                  <a:pt x="7445179" y="5604628"/>
                  <a:pt x="7433806" y="5604945"/>
                </a:cubicBezTo>
                <a:lnTo>
                  <a:pt x="7412693" y="5607075"/>
                </a:lnTo>
                <a:lnTo>
                  <a:pt x="7407159" y="5605310"/>
                </a:lnTo>
                <a:cubicBezTo>
                  <a:pt x="7397520" y="5605506"/>
                  <a:pt x="7384763" y="5611721"/>
                  <a:pt x="7385900" y="5604171"/>
                </a:cubicBezTo>
                <a:lnTo>
                  <a:pt x="7375071" y="5606788"/>
                </a:lnTo>
                <a:lnTo>
                  <a:pt x="7364382" y="5600762"/>
                </a:lnTo>
                <a:cubicBezTo>
                  <a:pt x="7363212" y="5599363"/>
                  <a:pt x="7362331" y="5597874"/>
                  <a:pt x="7361770" y="5596347"/>
                </a:cubicBezTo>
                <a:lnTo>
                  <a:pt x="7346641" y="5598329"/>
                </a:lnTo>
                <a:lnTo>
                  <a:pt x="7334238" y="5594014"/>
                </a:lnTo>
                <a:lnTo>
                  <a:pt x="7323426" y="5596835"/>
                </a:lnTo>
                <a:lnTo>
                  <a:pt x="7318938" y="5596200"/>
                </a:lnTo>
                <a:lnTo>
                  <a:pt x="7307784" y="5594065"/>
                </a:lnTo>
                <a:cubicBezTo>
                  <a:pt x="7302066" y="5592568"/>
                  <a:pt x="7295667" y="5590765"/>
                  <a:pt x="7288540" y="5589320"/>
                </a:cubicBezTo>
                <a:lnTo>
                  <a:pt x="7282537" y="5588660"/>
                </a:lnTo>
                <a:lnTo>
                  <a:pt x="7269466" y="5581404"/>
                </a:lnTo>
                <a:cubicBezTo>
                  <a:pt x="7259956" y="5575919"/>
                  <a:pt x="7252471" y="5572223"/>
                  <a:pt x="7244165" y="5575200"/>
                </a:cubicBezTo>
                <a:cubicBezTo>
                  <a:pt x="7230005" y="5568113"/>
                  <a:pt x="7220114" y="5548251"/>
                  <a:pt x="7199619" y="5553550"/>
                </a:cubicBezTo>
                <a:cubicBezTo>
                  <a:pt x="7205839" y="5544552"/>
                  <a:pt x="7176858" y="5552461"/>
                  <a:pt x="7173434" y="5543219"/>
                </a:cubicBezTo>
                <a:cubicBezTo>
                  <a:pt x="7171853" y="5535776"/>
                  <a:pt x="7162694" y="5536440"/>
                  <a:pt x="7155718" y="5533697"/>
                </a:cubicBezTo>
                <a:cubicBezTo>
                  <a:pt x="7150747" y="5526096"/>
                  <a:pt x="7115649" y="5519155"/>
                  <a:pt x="7103430" y="5520249"/>
                </a:cubicBezTo>
                <a:cubicBezTo>
                  <a:pt x="7068988" y="5527813"/>
                  <a:pt x="7041283" y="5497211"/>
                  <a:pt x="7013746" y="5502470"/>
                </a:cubicBezTo>
                <a:cubicBezTo>
                  <a:pt x="7006535" y="5501753"/>
                  <a:pt x="7000557" y="5500031"/>
                  <a:pt x="6995379" y="5497693"/>
                </a:cubicBezTo>
                <a:lnTo>
                  <a:pt x="6982475" y="5489641"/>
                </a:lnTo>
                <a:cubicBezTo>
                  <a:pt x="6982314" y="5487873"/>
                  <a:pt x="6982155" y="5486104"/>
                  <a:pt x="6981994" y="5484335"/>
                </a:cubicBezTo>
                <a:lnTo>
                  <a:pt x="6972355" y="5481074"/>
                </a:lnTo>
                <a:lnTo>
                  <a:pt x="6970394" y="5479383"/>
                </a:lnTo>
                <a:cubicBezTo>
                  <a:pt x="6966663" y="5476135"/>
                  <a:pt x="6962857" y="5473046"/>
                  <a:pt x="6958543" y="5470507"/>
                </a:cubicBezTo>
                <a:cubicBezTo>
                  <a:pt x="6946682" y="5490417"/>
                  <a:pt x="6919886" y="5452192"/>
                  <a:pt x="6918276" y="5472034"/>
                </a:cubicBezTo>
                <a:cubicBezTo>
                  <a:pt x="6892502" y="5461546"/>
                  <a:pt x="6897731" y="5483185"/>
                  <a:pt x="6881046" y="5457070"/>
                </a:cubicBezTo>
                <a:cubicBezTo>
                  <a:pt x="6828055" y="5453051"/>
                  <a:pt x="6839016" y="5431108"/>
                  <a:pt x="6752164" y="5425021"/>
                </a:cubicBezTo>
                <a:cubicBezTo>
                  <a:pt x="6758292" y="5421861"/>
                  <a:pt x="6727733" y="5418470"/>
                  <a:pt x="6724964" y="5414071"/>
                </a:cubicBezTo>
                <a:lnTo>
                  <a:pt x="6683286" y="5432830"/>
                </a:lnTo>
                <a:lnTo>
                  <a:pt x="6644277" y="5429684"/>
                </a:lnTo>
                <a:cubicBezTo>
                  <a:pt x="6602299" y="5429624"/>
                  <a:pt x="6572889" y="5412513"/>
                  <a:pt x="6532914" y="5431205"/>
                </a:cubicBezTo>
                <a:lnTo>
                  <a:pt x="6307459" y="5467087"/>
                </a:lnTo>
                <a:cubicBezTo>
                  <a:pt x="6243940" y="5484756"/>
                  <a:pt x="6232610" y="5506751"/>
                  <a:pt x="6196243" y="5515042"/>
                </a:cubicBezTo>
                <a:cubicBezTo>
                  <a:pt x="6164533" y="5518021"/>
                  <a:pt x="6142666" y="5509345"/>
                  <a:pt x="6099124" y="5516848"/>
                </a:cubicBezTo>
                <a:cubicBezTo>
                  <a:pt x="6076503" y="5515419"/>
                  <a:pt x="6031865" y="5528713"/>
                  <a:pt x="6016077" y="5528642"/>
                </a:cubicBezTo>
                <a:cubicBezTo>
                  <a:pt x="6017142" y="5530608"/>
                  <a:pt x="6008544" y="5532493"/>
                  <a:pt x="6004389" y="5531206"/>
                </a:cubicBezTo>
                <a:cubicBezTo>
                  <a:pt x="5932347" y="5531241"/>
                  <a:pt x="5981006" y="5545600"/>
                  <a:pt x="5933945" y="5538840"/>
                </a:cubicBezTo>
                <a:cubicBezTo>
                  <a:pt x="5905303" y="5539379"/>
                  <a:pt x="5918093" y="5561978"/>
                  <a:pt x="5883936" y="5553807"/>
                </a:cubicBezTo>
                <a:cubicBezTo>
                  <a:pt x="5850054" y="5556990"/>
                  <a:pt x="5832962" y="5567338"/>
                  <a:pt x="5798331" y="5564248"/>
                </a:cubicBezTo>
                <a:cubicBezTo>
                  <a:pt x="5766627" y="5567265"/>
                  <a:pt x="5741097" y="5573248"/>
                  <a:pt x="5712738" y="5573120"/>
                </a:cubicBezTo>
                <a:cubicBezTo>
                  <a:pt x="5703372" y="5576849"/>
                  <a:pt x="5693695" y="5578874"/>
                  <a:pt x="5681342" y="5575621"/>
                </a:cubicBezTo>
                <a:lnTo>
                  <a:pt x="5627167" y="5583215"/>
                </a:lnTo>
                <a:cubicBezTo>
                  <a:pt x="5612183" y="5597917"/>
                  <a:pt x="5611727" y="5586689"/>
                  <a:pt x="5591414" y="5587695"/>
                </a:cubicBezTo>
                <a:cubicBezTo>
                  <a:pt x="5574616" y="5587612"/>
                  <a:pt x="5598133" y="5579413"/>
                  <a:pt x="5583028" y="5580877"/>
                </a:cubicBezTo>
                <a:cubicBezTo>
                  <a:pt x="5569804" y="5586020"/>
                  <a:pt x="5562718" y="5576982"/>
                  <a:pt x="5549426" y="5582858"/>
                </a:cubicBezTo>
                <a:cubicBezTo>
                  <a:pt x="5559299" y="5589013"/>
                  <a:pt x="5515978" y="5586206"/>
                  <a:pt x="5519999" y="5592246"/>
                </a:cubicBezTo>
                <a:cubicBezTo>
                  <a:pt x="5498728" y="5585844"/>
                  <a:pt x="5500813" y="5597206"/>
                  <a:pt x="5480028" y="5597282"/>
                </a:cubicBezTo>
                <a:cubicBezTo>
                  <a:pt x="5468519" y="5595356"/>
                  <a:pt x="5461753" y="5595717"/>
                  <a:pt x="5456175" y="5600371"/>
                </a:cubicBezTo>
                <a:cubicBezTo>
                  <a:pt x="5402444" y="5590675"/>
                  <a:pt x="5431269" y="5603179"/>
                  <a:pt x="5388463" y="5602638"/>
                </a:cubicBezTo>
                <a:cubicBezTo>
                  <a:pt x="5350589" y="5601042"/>
                  <a:pt x="5310318" y="5602266"/>
                  <a:pt x="5265898" y="5591830"/>
                </a:cubicBezTo>
                <a:cubicBezTo>
                  <a:pt x="5256434" y="5588423"/>
                  <a:pt x="5240914" y="5588853"/>
                  <a:pt x="5231231" y="5592790"/>
                </a:cubicBezTo>
                <a:cubicBezTo>
                  <a:pt x="5229565" y="5593467"/>
                  <a:pt x="5228139" y="5594226"/>
                  <a:pt x="5226996" y="5595040"/>
                </a:cubicBezTo>
                <a:cubicBezTo>
                  <a:pt x="5199121" y="5587151"/>
                  <a:pt x="5190547" y="5594087"/>
                  <a:pt x="5175988" y="5588131"/>
                </a:cubicBezTo>
                <a:cubicBezTo>
                  <a:pt x="5141664" y="5589465"/>
                  <a:pt x="5120774" y="5599921"/>
                  <a:pt x="5107470" y="5594771"/>
                </a:cubicBezTo>
                <a:cubicBezTo>
                  <a:pt x="5082783" y="5597686"/>
                  <a:pt x="5044558" y="5603218"/>
                  <a:pt x="5027868" y="5605624"/>
                </a:cubicBezTo>
                <a:cubicBezTo>
                  <a:pt x="5023394" y="5609716"/>
                  <a:pt x="5015008" y="5608373"/>
                  <a:pt x="5007324" y="5609209"/>
                </a:cubicBezTo>
                <a:cubicBezTo>
                  <a:pt x="4999584" y="5613033"/>
                  <a:pt x="4963661" y="5613313"/>
                  <a:pt x="4952559" y="5611402"/>
                </a:cubicBezTo>
                <a:lnTo>
                  <a:pt x="4826081" y="5616191"/>
                </a:lnTo>
                <a:lnTo>
                  <a:pt x="4823501" y="5619174"/>
                </a:lnTo>
                <a:lnTo>
                  <a:pt x="4813093" y="5620026"/>
                </a:lnTo>
                <a:lnTo>
                  <a:pt x="4810563" y="5620787"/>
                </a:lnTo>
                <a:cubicBezTo>
                  <a:pt x="4805739" y="5622253"/>
                  <a:pt x="4800910" y="5623620"/>
                  <a:pt x="4795818" y="5624618"/>
                </a:cubicBezTo>
                <a:cubicBezTo>
                  <a:pt x="4792594" y="5611984"/>
                  <a:pt x="4751975" y="5631029"/>
                  <a:pt x="4758404" y="5619510"/>
                </a:cubicBezTo>
                <a:cubicBezTo>
                  <a:pt x="4729867" y="5622800"/>
                  <a:pt x="4743470" y="5610974"/>
                  <a:pt x="4717254" y="5624155"/>
                </a:cubicBezTo>
                <a:cubicBezTo>
                  <a:pt x="4665606" y="5620882"/>
                  <a:pt x="4638526" y="5634254"/>
                  <a:pt x="4591958" y="5624710"/>
                </a:cubicBezTo>
                <a:cubicBezTo>
                  <a:pt x="4600998" y="5629613"/>
                  <a:pt x="4491255" y="5629123"/>
                  <a:pt x="4476215" y="5628210"/>
                </a:cubicBezTo>
                <a:lnTo>
                  <a:pt x="4425193" y="5627414"/>
                </a:lnTo>
                <a:lnTo>
                  <a:pt x="4383866" y="5626546"/>
                </a:lnTo>
                <a:lnTo>
                  <a:pt x="4385596" y="5634646"/>
                </a:lnTo>
                <a:cubicBezTo>
                  <a:pt x="4373497" y="5634009"/>
                  <a:pt x="4366105" y="5636763"/>
                  <a:pt x="4360864" y="5641173"/>
                </a:cubicBezTo>
                <a:lnTo>
                  <a:pt x="4328321" y="5626332"/>
                </a:lnTo>
                <a:lnTo>
                  <a:pt x="4309842" y="5626471"/>
                </a:lnTo>
                <a:lnTo>
                  <a:pt x="4277424" y="5631598"/>
                </a:lnTo>
                <a:lnTo>
                  <a:pt x="4266627" y="5633969"/>
                </a:lnTo>
                <a:lnTo>
                  <a:pt x="4185525" y="5617508"/>
                </a:lnTo>
                <a:lnTo>
                  <a:pt x="4177617" y="5610903"/>
                </a:lnTo>
                <a:cubicBezTo>
                  <a:pt x="4169135" y="5606836"/>
                  <a:pt x="4157063" y="5604954"/>
                  <a:pt x="4136948" y="5608031"/>
                </a:cubicBezTo>
                <a:lnTo>
                  <a:pt x="4132323" y="5609784"/>
                </a:lnTo>
                <a:lnTo>
                  <a:pt x="4098620" y="5599672"/>
                </a:lnTo>
                <a:cubicBezTo>
                  <a:pt x="4087744" y="5595070"/>
                  <a:pt x="3971360" y="5589278"/>
                  <a:pt x="3963475" y="5581841"/>
                </a:cubicBezTo>
                <a:cubicBezTo>
                  <a:pt x="3836034" y="5600252"/>
                  <a:pt x="3827261" y="5567580"/>
                  <a:pt x="3703613" y="5572482"/>
                </a:cubicBezTo>
                <a:cubicBezTo>
                  <a:pt x="3596526" y="5522697"/>
                  <a:pt x="3528981" y="5553020"/>
                  <a:pt x="3432987" y="5545768"/>
                </a:cubicBezTo>
                <a:cubicBezTo>
                  <a:pt x="3341557" y="5540666"/>
                  <a:pt x="3299222" y="5556776"/>
                  <a:pt x="3176381" y="5556110"/>
                </a:cubicBezTo>
                <a:cubicBezTo>
                  <a:pt x="3046225" y="5545252"/>
                  <a:pt x="2856562" y="5551022"/>
                  <a:pt x="2710156" y="5527517"/>
                </a:cubicBezTo>
                <a:cubicBezTo>
                  <a:pt x="2595124" y="5519951"/>
                  <a:pt x="2594726" y="5525545"/>
                  <a:pt x="2550206" y="5524958"/>
                </a:cubicBezTo>
                <a:cubicBezTo>
                  <a:pt x="2535402" y="5528183"/>
                  <a:pt x="2457214" y="5518753"/>
                  <a:pt x="2443041" y="5523990"/>
                </a:cubicBezTo>
                <a:lnTo>
                  <a:pt x="2435613" y="5526704"/>
                </a:lnTo>
                <a:lnTo>
                  <a:pt x="2405682" y="5528307"/>
                </a:lnTo>
                <a:lnTo>
                  <a:pt x="2397487" y="5540337"/>
                </a:lnTo>
                <a:lnTo>
                  <a:pt x="2297454" y="5550765"/>
                </a:lnTo>
                <a:cubicBezTo>
                  <a:pt x="2230952" y="5521480"/>
                  <a:pt x="2174171" y="5556417"/>
                  <a:pt x="2056700" y="5555489"/>
                </a:cubicBezTo>
                <a:cubicBezTo>
                  <a:pt x="2025568" y="5545373"/>
                  <a:pt x="1901680" y="5520750"/>
                  <a:pt x="1878530" y="5535330"/>
                </a:cubicBezTo>
                <a:lnTo>
                  <a:pt x="1859292" y="5535461"/>
                </a:lnTo>
                <a:lnTo>
                  <a:pt x="1835626" y="5533793"/>
                </a:lnTo>
                <a:cubicBezTo>
                  <a:pt x="1823131" y="5534628"/>
                  <a:pt x="1810151" y="5536942"/>
                  <a:pt x="1798939" y="5540285"/>
                </a:cubicBezTo>
                <a:lnTo>
                  <a:pt x="1779046" y="5549949"/>
                </a:lnTo>
                <a:lnTo>
                  <a:pt x="1772421" y="5549018"/>
                </a:lnTo>
                <a:lnTo>
                  <a:pt x="1772052" y="5545689"/>
                </a:lnTo>
                <a:cubicBezTo>
                  <a:pt x="1758274" y="5534165"/>
                  <a:pt x="1670822" y="5556887"/>
                  <a:pt x="1711543" y="5534558"/>
                </a:cubicBezTo>
                <a:cubicBezTo>
                  <a:pt x="1696140" y="5533324"/>
                  <a:pt x="1670188" y="5488258"/>
                  <a:pt x="1631462" y="5491807"/>
                </a:cubicBezTo>
                <a:cubicBezTo>
                  <a:pt x="1579148" y="5498877"/>
                  <a:pt x="1591754" y="5486800"/>
                  <a:pt x="1538763" y="5482781"/>
                </a:cubicBezTo>
                <a:cubicBezTo>
                  <a:pt x="1522078" y="5456666"/>
                  <a:pt x="1527306" y="5478305"/>
                  <a:pt x="1501533" y="5467817"/>
                </a:cubicBezTo>
                <a:cubicBezTo>
                  <a:pt x="1499922" y="5487659"/>
                  <a:pt x="1473126" y="5449434"/>
                  <a:pt x="1461266" y="5469343"/>
                </a:cubicBezTo>
                <a:cubicBezTo>
                  <a:pt x="1456951" y="5466804"/>
                  <a:pt x="1453146" y="5463716"/>
                  <a:pt x="1449415" y="5460467"/>
                </a:cubicBezTo>
                <a:lnTo>
                  <a:pt x="1447454" y="5458776"/>
                </a:lnTo>
                <a:lnTo>
                  <a:pt x="1437814" y="5455515"/>
                </a:lnTo>
                <a:lnTo>
                  <a:pt x="1437334" y="5450209"/>
                </a:lnTo>
                <a:lnTo>
                  <a:pt x="1424429" y="5442157"/>
                </a:lnTo>
                <a:cubicBezTo>
                  <a:pt x="1419251" y="5439819"/>
                  <a:pt x="1413273" y="5438098"/>
                  <a:pt x="1406063" y="5437380"/>
                </a:cubicBezTo>
                <a:cubicBezTo>
                  <a:pt x="1378526" y="5442640"/>
                  <a:pt x="1350821" y="5412037"/>
                  <a:pt x="1316379" y="5419601"/>
                </a:cubicBezTo>
                <a:cubicBezTo>
                  <a:pt x="1304160" y="5420695"/>
                  <a:pt x="1269061" y="5413755"/>
                  <a:pt x="1264090" y="5406153"/>
                </a:cubicBezTo>
                <a:cubicBezTo>
                  <a:pt x="1257115" y="5403410"/>
                  <a:pt x="1247955" y="5404075"/>
                  <a:pt x="1246374" y="5396631"/>
                </a:cubicBezTo>
                <a:cubicBezTo>
                  <a:pt x="1242951" y="5387390"/>
                  <a:pt x="1213970" y="5395299"/>
                  <a:pt x="1220190" y="5386301"/>
                </a:cubicBezTo>
                <a:cubicBezTo>
                  <a:pt x="1199695" y="5391599"/>
                  <a:pt x="1189803" y="5371737"/>
                  <a:pt x="1175643" y="5364651"/>
                </a:cubicBezTo>
                <a:cubicBezTo>
                  <a:pt x="1167337" y="5367627"/>
                  <a:pt x="1159852" y="5363931"/>
                  <a:pt x="1150342" y="5358447"/>
                </a:cubicBezTo>
                <a:lnTo>
                  <a:pt x="1112024" y="5345786"/>
                </a:lnTo>
                <a:lnTo>
                  <a:pt x="1100870" y="5343651"/>
                </a:lnTo>
                <a:lnTo>
                  <a:pt x="1096383" y="5343015"/>
                </a:lnTo>
                <a:lnTo>
                  <a:pt x="1058039" y="5343504"/>
                </a:lnTo>
                <a:cubicBezTo>
                  <a:pt x="1057478" y="5341976"/>
                  <a:pt x="1056597" y="5340487"/>
                  <a:pt x="1055426" y="5339088"/>
                </a:cubicBezTo>
                <a:lnTo>
                  <a:pt x="1044738" y="5333063"/>
                </a:lnTo>
                <a:lnTo>
                  <a:pt x="1033909" y="5335680"/>
                </a:lnTo>
                <a:cubicBezTo>
                  <a:pt x="1035046" y="5328129"/>
                  <a:pt x="1022289" y="5334344"/>
                  <a:pt x="1012649" y="5334541"/>
                </a:cubicBezTo>
                <a:lnTo>
                  <a:pt x="1007115" y="5332775"/>
                </a:lnTo>
                <a:lnTo>
                  <a:pt x="987447" y="5346462"/>
                </a:lnTo>
                <a:cubicBezTo>
                  <a:pt x="976074" y="5346779"/>
                  <a:pt x="963827" y="5334768"/>
                  <a:pt x="953418" y="5333901"/>
                </a:cubicBezTo>
                <a:lnTo>
                  <a:pt x="916854" y="5329435"/>
                </a:lnTo>
                <a:lnTo>
                  <a:pt x="905651" y="5332114"/>
                </a:lnTo>
                <a:cubicBezTo>
                  <a:pt x="881256" y="5332755"/>
                  <a:pt x="855727" y="5330820"/>
                  <a:pt x="838405" y="5339470"/>
                </a:cubicBezTo>
                <a:cubicBezTo>
                  <a:pt x="831364" y="5340489"/>
                  <a:pt x="823548" y="5331589"/>
                  <a:pt x="817627" y="5330580"/>
                </a:cubicBezTo>
                <a:lnTo>
                  <a:pt x="801817" y="5325937"/>
                </a:lnTo>
                <a:lnTo>
                  <a:pt x="798857" y="5320979"/>
                </a:lnTo>
                <a:lnTo>
                  <a:pt x="788354" y="5320143"/>
                </a:lnTo>
                <a:lnTo>
                  <a:pt x="785726" y="5318989"/>
                </a:lnTo>
                <a:cubicBezTo>
                  <a:pt x="780721" y="5316767"/>
                  <a:pt x="775719" y="5314716"/>
                  <a:pt x="770507" y="5313309"/>
                </a:cubicBezTo>
                <a:cubicBezTo>
                  <a:pt x="768924" y="5335137"/>
                  <a:pt x="725899" y="5304945"/>
                  <a:pt x="733810" y="5324286"/>
                </a:cubicBezTo>
                <a:cubicBezTo>
                  <a:pt x="704886" y="5320356"/>
                  <a:pt x="720003" y="5339795"/>
                  <a:pt x="692117" y="5318786"/>
                </a:cubicBezTo>
                <a:cubicBezTo>
                  <a:pt x="640968" y="5327470"/>
                  <a:pt x="620209" y="5334772"/>
                  <a:pt x="574943" y="5327578"/>
                </a:cubicBezTo>
                <a:cubicBezTo>
                  <a:pt x="533141" y="5325624"/>
                  <a:pt x="480989" y="5305543"/>
                  <a:pt x="441302" y="5307062"/>
                </a:cubicBezTo>
                <a:cubicBezTo>
                  <a:pt x="381194" y="5308098"/>
                  <a:pt x="355572" y="5361507"/>
                  <a:pt x="336819" y="5336690"/>
                </a:cubicBezTo>
                <a:cubicBezTo>
                  <a:pt x="308424" y="5343088"/>
                  <a:pt x="294704" y="5344301"/>
                  <a:pt x="270932" y="5345451"/>
                </a:cubicBezTo>
                <a:lnTo>
                  <a:pt x="194189" y="5343588"/>
                </a:lnTo>
                <a:lnTo>
                  <a:pt x="192552" y="5342845"/>
                </a:lnTo>
                <a:cubicBezTo>
                  <a:pt x="185478" y="5341467"/>
                  <a:pt x="181262" y="5342160"/>
                  <a:pt x="178320" y="5343766"/>
                </a:cubicBezTo>
                <a:lnTo>
                  <a:pt x="175596" y="5346411"/>
                </a:lnTo>
                <a:lnTo>
                  <a:pt x="147287" y="5352625"/>
                </a:lnTo>
                <a:lnTo>
                  <a:pt x="114847" y="5355844"/>
                </a:lnTo>
                <a:lnTo>
                  <a:pt x="114306" y="5354983"/>
                </a:lnTo>
                <a:cubicBezTo>
                  <a:pt x="110042" y="5353823"/>
                  <a:pt x="100016" y="5353058"/>
                  <a:pt x="89264" y="5348886"/>
                </a:cubicBezTo>
                <a:cubicBezTo>
                  <a:pt x="93123" y="5327937"/>
                  <a:pt x="57863" y="5341064"/>
                  <a:pt x="49794" y="5329950"/>
                </a:cubicBezTo>
                <a:cubicBezTo>
                  <a:pt x="40251" y="5331715"/>
                  <a:pt x="30226" y="5333199"/>
                  <a:pt x="19924" y="5334282"/>
                </a:cubicBezTo>
                <a:lnTo>
                  <a:pt x="13819" y="5334653"/>
                </a:lnTo>
                <a:lnTo>
                  <a:pt x="13657" y="5334455"/>
                </a:lnTo>
                <a:cubicBezTo>
                  <a:pt x="12246" y="5334096"/>
                  <a:pt x="10207" y="5334053"/>
                  <a:pt x="7139" y="5334438"/>
                </a:cubicBezTo>
                <a:lnTo>
                  <a:pt x="2684" y="5335333"/>
                </a:lnTo>
                <a:lnTo>
                  <a:pt x="0" y="5335496"/>
                </a:lnTo>
                <a:lnTo>
                  <a:pt x="0" y="10592"/>
                </a:lnTo>
                <a:lnTo>
                  <a:pt x="1124382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9C0C1B-2E24-A4F1-550C-2D0C8CDB867D}"/>
              </a:ext>
            </a:extLst>
          </p:cNvPr>
          <p:cNvSpPr txBox="1"/>
          <p:nvPr/>
        </p:nvSpPr>
        <p:spPr>
          <a:xfrm>
            <a:off x="1629751" y="1059116"/>
            <a:ext cx="8924392" cy="933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800" b="1">
                <a:solidFill>
                  <a:srgbClr val="003366"/>
                </a:solidFill>
              </a:defRPr>
            </a:pPr>
            <a:r>
              <a:rPr lang="en-US" sz="4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Использованные</a:t>
            </a:r>
            <a:r>
              <a:rPr lang="en-US" sz="4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источники</a:t>
            </a:r>
            <a:endParaRPr lang="en-US" sz="4400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16A12243-4887-4E89-8347-1146AE5D1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5418161" y="351736"/>
            <a:ext cx="1352113" cy="407805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CD479F-706B-13CC-1C69-2C7F85CF3B83}"/>
              </a:ext>
            </a:extLst>
          </p:cNvPr>
          <p:cNvSpPr txBox="1"/>
          <p:nvPr/>
        </p:nvSpPr>
        <p:spPr>
          <a:xfrm>
            <a:off x="986971" y="2143236"/>
            <a:ext cx="10366829" cy="3655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Chouet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 A. (1996).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Long-period volcano seismicity: its source and use in eruption        forecasting.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Bulletin of Volcanology, 53(7), 467–482.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Neuberg, J., Luckett, R., Baptie, B., &amp; Olsen, K. (2000).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Models of tremor and 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low-frequency earthquake swarms on volcanoes.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Journal of Volcanology and Geothermal Research, 101(1–2), 219–236.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McNutt, S. R. (2005).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Volcanic seismology.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Annual Review of Earth and Planetary Sciences, 33, 461–491.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Roman, D. C., &amp; Cashman, K. V. (2018).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origin of volcanic earthquakes.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Nature       Geoscience, 11(9), 585–592.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Hata, Y. et al. (2024).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Volcanic tremor triggered by continuous gas emissions at Iwo-Yama volcano, Japan.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Journal of Volcanology and Geothermal Research.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80DE8BC-7BF0-D2E2-C94F-CD839108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4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16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13</a:t>
            </a:fld>
            <a:endParaRPr lang="en-US" sz="1600" dirty="0">
              <a:solidFill>
                <a:schemeClr val="tx1">
                  <a:tint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93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5341D4B7-8A53-4C37-8E33-372EAB5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2434" y="253548"/>
            <a:ext cx="5608934" cy="6102802"/>
          </a:xfrm>
          <a:prstGeom prst="rect">
            <a:avLst/>
          </a:prstGeom>
          <a:solidFill>
            <a:srgbClr val="AFABA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18A6D-D11A-CBA8-6EAA-2788A2E87F39}"/>
              </a:ext>
            </a:extLst>
          </p:cNvPr>
          <p:cNvSpPr txBox="1"/>
          <p:nvPr/>
        </p:nvSpPr>
        <p:spPr>
          <a:xfrm>
            <a:off x="6585283" y="420017"/>
            <a:ext cx="5069305" cy="576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i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</a:t>
            </a:r>
            <a:r>
              <a:rPr lang="en-US" sz="6600" b="1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i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</a:t>
            </a:r>
            <a:r>
              <a:rPr lang="en-US" sz="6600" b="1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i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внимание</a:t>
            </a:r>
            <a:r>
              <a:rPr lang="kk-KZ" sz="6600" b="1" i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  <a:endParaRPr lang="en-US" sz="6600" b="1" i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B630B15B-CFE8-4FE5-8F6E-666207C94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102802"/>
          </a:xfrm>
          <a:prstGeom prst="rect">
            <a:avLst/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TR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2B51AAA3-DDFE-48DE-AF38-BE32846EC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848" y="420017"/>
            <a:ext cx="5532146" cy="5769864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/>
          <a:lstStyle/>
          <a:p>
            <a:endParaRPr lang="ru-TR"/>
          </a:p>
        </p:txBody>
      </p:sp>
      <p:pic>
        <p:nvPicPr>
          <p:cNvPr id="3074" name="Picture 2" descr="Ученые предсказали мощнейшее извержение вулкана. Оно изменит мир | РБК Life">
            <a:extLst>
              <a:ext uri="{FF2B5EF4-FFF2-40B4-BE49-F238E27FC236}">
                <a16:creationId xmlns:a16="http://schemas.microsoft.com/office/drawing/2014/main" id="{488D4060-C7DA-6C07-EC5A-F9D2857E9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r="27212" b="-1"/>
          <a:stretch>
            <a:fillRect/>
          </a:stretch>
        </p:blipFill>
        <p:spPr bwMode="auto">
          <a:xfrm>
            <a:off x="725707" y="740057"/>
            <a:ext cx="4886429" cy="512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961A9D0-C623-2600-7927-C8CBC4276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577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C1FF6DA9-008F-8B48-92A6-B652298478BF}" type="slidenum">
              <a:rPr lang="en-US" sz="1600" smtClean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defTabSz="457200">
                <a:spcAft>
                  <a:spcPts val="600"/>
                </a:spcAft>
              </a:pPr>
              <a:t>14</a:t>
            </a:fld>
            <a:endParaRPr lang="en-US" sz="1600" dirty="0">
              <a:solidFill>
                <a:schemeClr val="tx1">
                  <a:tint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551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9195" y="119517"/>
            <a:ext cx="5251316" cy="66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800" b="1">
                <a:solidFill>
                  <a:srgbClr val="003366"/>
                </a:solidFill>
              </a:defRPr>
            </a:pPr>
            <a:r>
              <a:rPr lang="en-US" sz="4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Введение</a:t>
            </a:r>
            <a:endParaRPr lang="en-US" sz="4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49ED378-2720-3BA4-8A96-974D473AC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033" y="904423"/>
            <a:ext cx="5831182" cy="59535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 lnSpcReduction="10000"/>
          </a:bodyPr>
          <a:lstStyle/>
          <a:p>
            <a:pPr marR="0" lvl="0" algn="just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kk-KZ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Вулканические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собой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особый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сейсмических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возникающих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пределах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вулканических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тесно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магматической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гидротермальной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активностью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отличие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тектонических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обусловленных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накоплением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разрядкой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разломах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литосферы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вулканические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подъёма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магмы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магматических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камерах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дегазации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расплава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циркуляции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гидротермальных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флюидов.Современные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показывают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именно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сейсмическая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одним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надёжных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индикаторов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вулканических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извержений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проявляется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виде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серий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роев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микроземлетрясений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глубинами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очагов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постепенным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переходом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устойчивый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гармонический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тремор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мере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приближения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момента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извержения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сопровождаются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деформацией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вулкана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изменениями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газовом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повышением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температуры.Актуальность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вулканических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фундаментальной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значимостью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геодинамики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магматических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важностью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оценки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вулканического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риска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инфраструктурных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зонах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активного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вулканизма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таких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приобретает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первостепенное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значение.Таким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механизмов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пространственно-временной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вулканических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важной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задачей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вулканологии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сейсмологии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реконструировать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глубинные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разрабатывать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эффективные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извержениях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минимизируя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угрозу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5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  <a:r>
              <a:rPr kumimoji="0" lang="en-US" altLang="ru-RU" sz="15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ru-RU" sz="8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Землетрясения и извержения вулканов">
            <a:extLst>
              <a:ext uri="{FF2B5EF4-FFF2-40B4-BE49-F238E27FC236}">
                <a16:creationId xmlns:a16="http://schemas.microsoft.com/office/drawing/2014/main" id="{61FC3A19-A32B-CD6A-B0B1-311AA915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4" r="16704"/>
          <a:stretch>
            <a:fillRect/>
          </a:stretch>
        </p:blipFill>
        <p:spPr bwMode="auto"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23E1ED5-11A0-CC0E-87F2-7860928A8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7197" y="631030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1FF6DA9-008F-8B48-92A6-B652298478BF}" type="slidenum">
              <a:rPr lang="en-US" sz="1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BE93C1-7BB4-31B9-857A-D644B8564DF5}"/>
              </a:ext>
            </a:extLst>
          </p:cNvPr>
          <p:cNvSpPr txBox="1"/>
          <p:nvPr/>
        </p:nvSpPr>
        <p:spPr>
          <a:xfrm>
            <a:off x="903514" y="1719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216125" y="130626"/>
            <a:ext cx="11759750" cy="10027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геодинамический механизм</a:t>
            </a:r>
            <a:endParaRPr sz="32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02BCFA5-E015-BFCE-99A8-6D531B27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3630" y="6182179"/>
            <a:ext cx="1142245" cy="669925"/>
          </a:xfrm>
        </p:spPr>
        <p:txBody>
          <a:bodyPr/>
          <a:lstStyle/>
          <a:p>
            <a:fld id="{C1FF6DA9-008F-8B48-92A6-B652298478BF}" type="slidenum"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0E5339-348A-4617-E508-4B3A34478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40" y="1133402"/>
            <a:ext cx="5520646" cy="4416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19EDF3-D0DC-9C50-503E-6A180DF4DF23}"/>
              </a:ext>
            </a:extLst>
          </p:cNvPr>
          <p:cNvSpPr txBox="1"/>
          <p:nvPr/>
        </p:nvSpPr>
        <p:spPr>
          <a:xfrm>
            <a:off x="129040" y="5825422"/>
            <a:ext cx="5282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схема, иллюстрирующая строение и работу вулкана во время извержения — то есть процесс, в ходе которого могут возникать Вулканические землетрясения.</a:t>
            </a:r>
          </a:p>
        </p:txBody>
      </p:sp>
      <p:graphicFrame>
        <p:nvGraphicFramePr>
          <p:cNvPr id="12" name="TextBox 7">
            <a:extLst>
              <a:ext uri="{FF2B5EF4-FFF2-40B4-BE49-F238E27FC236}">
                <a16:creationId xmlns:a16="http://schemas.microsoft.com/office/drawing/2014/main" id="{A6E4DA7A-9E51-49B4-D830-122DDB066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2744539"/>
              </p:ext>
            </p:extLst>
          </p:nvPr>
        </p:nvGraphicFramePr>
        <p:xfrm>
          <a:off x="5868991" y="1133402"/>
          <a:ext cx="6106884" cy="5207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4185289-0E5E-154F-AEEE-61D1FC1B0B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6619955"/>
              </p:ext>
            </p:extLst>
          </p:nvPr>
        </p:nvGraphicFramePr>
        <p:xfrm>
          <a:off x="322729" y="1192439"/>
          <a:ext cx="11564471" cy="5163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04058C5-480C-D40C-272B-5FD4BE5A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69957"/>
            <a:ext cx="2743200" cy="365125"/>
          </a:xfrm>
        </p:spPr>
        <p:txBody>
          <a:bodyPr/>
          <a:lstStyle/>
          <a:p>
            <a:fld id="{C1FF6DA9-008F-8B48-92A6-B652298478BF}" type="slidenum"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6AD2D-EAA3-946D-842C-5F5028C54242}"/>
              </a:ext>
            </a:extLst>
          </p:cNvPr>
          <p:cNvSpPr txBox="1"/>
          <p:nvPr/>
        </p:nvSpPr>
        <p:spPr>
          <a:xfrm>
            <a:off x="322729" y="285392"/>
            <a:ext cx="11713243" cy="669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1">
                <a:solidFill>
                  <a:srgbClr val="003366"/>
                </a:solidFill>
              </a:defRPr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Сейсмологическая классификация событий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084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579B1-49CB-CE72-7FD5-A2923030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86" y="136525"/>
            <a:ext cx="10631714" cy="49348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Сейсмологическая классификация событий</a:t>
            </a:r>
            <a:endParaRPr lang="ru-TR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2BAFC55-14E1-242E-D104-AEBAA19B5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2485" y="6356350"/>
            <a:ext cx="2743200" cy="365125"/>
          </a:xfrm>
        </p:spPr>
        <p:txBody>
          <a:bodyPr/>
          <a:lstStyle/>
          <a:p>
            <a:fld id="{C1FF6DA9-008F-8B48-92A6-B652298478BF}" type="slidenum"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220D3BF3-82D4-0BC2-D8E0-70BC16730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999752"/>
              </p:ext>
            </p:extLst>
          </p:nvPr>
        </p:nvGraphicFramePr>
        <p:xfrm>
          <a:off x="722086" y="714829"/>
          <a:ext cx="10515600" cy="5513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8706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A31033-70FC-8331-9E50-B41F99F7819C}"/>
              </a:ext>
            </a:extLst>
          </p:cNvPr>
          <p:cNvSpPr txBox="1"/>
          <p:nvPr/>
        </p:nvSpPr>
        <p:spPr>
          <a:xfrm>
            <a:off x="247528" y="264440"/>
            <a:ext cx="7655427" cy="739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Эти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изображения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показывают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сейсмограммы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спектры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различных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типов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Вулканические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землетрясения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гармонического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тремора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 descr="Изображение выглядит как текст, снимок экрана, Шрифт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BD55DDA-1495-5459-2D32-59D654F2C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671" y="2337520"/>
            <a:ext cx="3222168" cy="336519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снимок экрана, Шрифт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6E9A36D-9DF1-B772-0B7A-FF6BA367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156" y="2350008"/>
            <a:ext cx="4483510" cy="3340213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DB4363A-8BA1-BCE5-C8DF-15F4AC27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2142" y="6385423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16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</a:pPr>
              <a:t>6</a:t>
            </a:fld>
            <a:endParaRPr lang="en-US" sz="1600" dirty="0">
              <a:solidFill>
                <a:schemeClr val="tx1">
                  <a:tint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6F1D4-7BCB-BBE9-1CA0-7BFBA1537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9CFDBC-83CC-B5F6-89AB-1BEC49B54EA3}"/>
              </a:ext>
            </a:extLst>
          </p:cNvPr>
          <p:cNvSpPr txBox="1"/>
          <p:nvPr/>
        </p:nvSpPr>
        <p:spPr>
          <a:xfrm>
            <a:off x="1319721" y="36354"/>
            <a:ext cx="9552558" cy="1233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800" b="1">
                <a:solidFill>
                  <a:srgbClr val="003366"/>
                </a:solidFill>
              </a:defRPr>
            </a:pPr>
            <a:r>
              <a:rPr lang="en-US" sz="4100" cap="all" dirty="0" err="1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Примеры</a:t>
            </a:r>
            <a:r>
              <a:rPr lang="en-US" sz="4100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100" cap="all" dirty="0" err="1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вулканических</a:t>
            </a:r>
            <a:r>
              <a:rPr lang="en-US" sz="4100" cap="all" dirty="0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100" cap="all" dirty="0" err="1">
                <a:ln w="3175" cmpd="sng">
                  <a:noFill/>
                </a:ln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землетрясений</a:t>
            </a:r>
            <a:endParaRPr lang="en-US" sz="4100" cap="all" dirty="0">
              <a:ln w="3175" cmpd="sng">
                <a:noFill/>
              </a:ln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вулкан, гора, природа, облак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3ADB14A-A80E-4D94-AA3D-062BEF6467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21" r="2" b="10937"/>
          <a:stretch>
            <a:fillRect/>
          </a:stretch>
        </p:blipFill>
        <p:spPr>
          <a:xfrm>
            <a:off x="655335" y="1612312"/>
            <a:ext cx="3316973" cy="3633378"/>
          </a:xfrm>
          <a:prstGeom prst="rect">
            <a:avLst/>
          </a:prstGeom>
        </p:spPr>
      </p:pic>
      <p:pic>
        <p:nvPicPr>
          <p:cNvPr id="6" name="Рисунок 5" descr="Изображение выглядит как природа, вулкан, облако, гор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68462B-289C-BB9A-324F-6848CB1FAA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71" r="27123" b="2"/>
          <a:stretch>
            <a:fillRect/>
          </a:stretch>
        </p:blipFill>
        <p:spPr>
          <a:xfrm>
            <a:off x="4220133" y="1396680"/>
            <a:ext cx="3222168" cy="3505138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блако, загрязнение, взрыв, паровоз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60E1B64-74FA-6CC1-F264-01BE0D3871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908" r="19390" b="2"/>
          <a:stretch>
            <a:fillRect/>
          </a:stretch>
        </p:blipFill>
        <p:spPr>
          <a:xfrm>
            <a:off x="7690126" y="1612312"/>
            <a:ext cx="3480427" cy="3827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613AD8-C536-2649-B913-3AB4FCB1AC0E}"/>
              </a:ext>
            </a:extLst>
          </p:cNvPr>
          <p:cNvSpPr txBox="1"/>
          <p:nvPr/>
        </p:nvSpPr>
        <p:spPr>
          <a:xfrm>
            <a:off x="655334" y="5439430"/>
            <a:ext cx="3316973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Извержение вулкана Сент-</a:t>
            </a:r>
            <a:r>
              <a:rPr lang="ru-RU" sz="20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Хеленс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DF6765-D815-72C2-374C-2652249E7CF9}"/>
              </a:ext>
            </a:extLst>
          </p:cNvPr>
          <p:cNvSpPr txBox="1"/>
          <p:nvPr/>
        </p:nvSpPr>
        <p:spPr>
          <a:xfrm>
            <a:off x="4234649" y="5021237"/>
            <a:ext cx="3207652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Извержение вулкана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Пинатубо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289D21-D0C0-1F5D-7056-74693AAFC96E}"/>
              </a:ext>
            </a:extLst>
          </p:cNvPr>
          <p:cNvSpPr txBox="1"/>
          <p:nvPr/>
        </p:nvSpPr>
        <p:spPr>
          <a:xfrm>
            <a:off x="7737650" y="5597530"/>
            <a:ext cx="3418388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Извержение вулкана Кракатау 1883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E77AE4F-3FA5-8DAA-21B8-2B9FFC0C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4179" y="6142539"/>
            <a:ext cx="1142245" cy="669925"/>
          </a:xfrm>
        </p:spPr>
        <p:txBody>
          <a:bodyPr/>
          <a:lstStyle/>
          <a:p>
            <a:fld id="{C1FF6DA9-008F-8B48-92A6-B652298478BF}" type="slidenum"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04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64689" y="136525"/>
            <a:ext cx="5667654" cy="9955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800" b="1">
                <a:solidFill>
                  <a:srgbClr val="003366"/>
                </a:solidFill>
              </a:defRPr>
            </a:pP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Извержение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вулкана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Сент-Хеленс</a:t>
            </a:r>
            <a:r>
              <a:rPr lang="en-US" sz="32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1980</a:t>
            </a:r>
            <a:endParaRPr lang="en-US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Picture 7" descr="Лучший вид вулкан еруптинг">
            <a:extLst>
              <a:ext uri="{FF2B5EF4-FFF2-40B4-BE49-F238E27FC236}">
                <a16:creationId xmlns:a16="http://schemas.microsoft.com/office/drawing/2014/main" id="{1F9C16DF-D2B9-843D-DA73-21ECE273D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54" r="15912" b="-1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9F82C71-A25D-F475-FBE3-6CB67BDAEA52}"/>
              </a:ext>
            </a:extLst>
          </p:cNvPr>
          <p:cNvSpPr txBox="1"/>
          <p:nvPr/>
        </p:nvSpPr>
        <p:spPr>
          <a:xfrm>
            <a:off x="6364689" y="1291771"/>
            <a:ext cx="5377368" cy="50645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Извержение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Сент-Хеленс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1980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вулканическим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событием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США.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Взрыв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произошёл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мая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1980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штате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Вашингтон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вызвал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масштабные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разрушения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обвал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северного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склона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горы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извержение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самым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смертоносным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разрушительным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вулканическим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событием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США.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Извержение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вызвано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серией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землетрясений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нарастающим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магмы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привело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обрушению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северного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склона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горы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образовался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гигантский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боковой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взрыв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выбросивший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пепел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высоту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километров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Обвал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зарегистрированным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оползнем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пепловые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облака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распространились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тысячи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километров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затрудняя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авиаперелёты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повседневную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всей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США.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Разрушения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охватили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инфраструктуру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Взрыв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уничтожил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миллионы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деревьев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вызвал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катастрофические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наводнения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уничтожил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экосистемы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вблизи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временем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важным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восстановления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бедствия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учёные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наблюдают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экосистемы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возвращаются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Извержение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вулкана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Сент-Хеленс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событием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геологической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изменив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мониторингу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вулканов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прогнозированию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9C3466B-817B-A4E9-1AE1-97320782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5237" y="636995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1FF6DA9-008F-8B48-92A6-B652298478BF}" type="slidenum">
              <a:rPr lang="en-US" sz="16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0257" y="284437"/>
            <a:ext cx="5936340" cy="950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800" b="1">
                <a:solidFill>
                  <a:srgbClr val="003366"/>
                </a:solidFill>
              </a:defRPr>
            </a:pPr>
            <a:r>
              <a:rPr lang="en-US" sz="4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Извержение</a:t>
            </a:r>
            <a:r>
              <a:rPr lang="en-US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вулкана</a:t>
            </a:r>
            <a:r>
              <a:rPr lang="en-US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Пинатубо</a:t>
            </a:r>
            <a:r>
              <a:rPr lang="en-US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1991</a:t>
            </a:r>
          </a:p>
        </p:txBody>
      </p:sp>
      <p:pic>
        <p:nvPicPr>
          <p:cNvPr id="2052" name="Picture 4" descr="Вулкан Пинатубо (Филиппины) - фото, описание извержения 1991 года">
            <a:extLst>
              <a:ext uri="{FF2B5EF4-FFF2-40B4-BE49-F238E27FC236}">
                <a16:creationId xmlns:a16="http://schemas.microsoft.com/office/drawing/2014/main" id="{EF74115C-7D92-97E9-D055-58DB5361E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3" r="27369" b="1"/>
          <a:stretch>
            <a:fillRect/>
          </a:stretch>
        </p:blipFill>
        <p:spPr bwMode="auto">
          <a:xfrm>
            <a:off x="6857797" y="-10886"/>
            <a:ext cx="5334204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8B43CBE-2A45-F296-0387-8ED26402A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869" y="6356350"/>
            <a:ext cx="17684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1FF6DA9-008F-8B48-92A6-B652298478BF}" type="slidenum">
              <a:rPr lang="en-US" sz="1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052B8DF4-9C83-EE09-56B9-61260AB2FB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2534921"/>
              </p:ext>
            </p:extLst>
          </p:nvPr>
        </p:nvGraphicFramePr>
        <p:xfrm>
          <a:off x="348343" y="1378857"/>
          <a:ext cx="6253747" cy="5194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8E2995CD88ED4B9A334106562D4F8D" ma:contentTypeVersion="7" ma:contentTypeDescription="Create a new document." ma:contentTypeScope="" ma:versionID="0a5ba521c4b5714816f28af758715f0b">
  <xsd:schema xmlns:xsd="http://www.w3.org/2001/XMLSchema" xmlns:xs="http://www.w3.org/2001/XMLSchema" xmlns:p="http://schemas.microsoft.com/office/2006/metadata/properties" xmlns:ns2="11d20cd1-dae2-4206-8969-23ab0b4a8c25" targetNamespace="http://schemas.microsoft.com/office/2006/metadata/properties" ma:root="true" ma:fieldsID="455cfdaf893aa202ae89f1ae45f14516" ns2:_="">
    <xsd:import namespace="11d20cd1-dae2-4206-8969-23ab0b4a8c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20cd1-dae2-4206-8969-23ab0b4a8c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BF95C95-8BD7-48F4-B7C0-002CA92C08D8}"/>
</file>

<file path=customXml/itemProps2.xml><?xml version="1.0" encoding="utf-8"?>
<ds:datastoreItem xmlns:ds="http://schemas.openxmlformats.org/officeDocument/2006/customXml" ds:itemID="{A6F78AD7-A648-4CE2-B41D-B7E5AFAC5EC2}"/>
</file>

<file path=customXml/itemProps3.xml><?xml version="1.0" encoding="utf-8"?>
<ds:datastoreItem xmlns:ds="http://schemas.openxmlformats.org/officeDocument/2006/customXml" ds:itemID="{109A2EA2-870A-4E8F-9217-66AA91B11D5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2280</TotalTime>
  <Words>1691</Words>
  <Application>Microsoft Office PowerPoint</Application>
  <PresentationFormat>Широкоэкранный</PresentationFormat>
  <Paragraphs>110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Times New Roman</vt:lpstr>
      <vt:lpstr>Тема Office</vt:lpstr>
      <vt:lpstr>Вулканические землетрясения.  Механизм образования. Примеры вулканических землетрясений.</vt:lpstr>
      <vt:lpstr>Презентация PowerPoint</vt:lpstr>
      <vt:lpstr>Основной геодинамический механизм</vt:lpstr>
      <vt:lpstr>Презентация PowerPoint</vt:lpstr>
      <vt:lpstr>Сейсмологическая классификация событий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Lenovo</dc:creator>
  <cp:keywords/>
  <dc:description>generated using python-pptx</dc:description>
  <cp:lastModifiedBy>Дана Аман</cp:lastModifiedBy>
  <cp:revision>7</cp:revision>
  <dcterms:created xsi:type="dcterms:W3CDTF">2013-01-27T09:14:16Z</dcterms:created>
  <dcterms:modified xsi:type="dcterms:W3CDTF">2025-09-25T14:46:19Z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0x0101003F8E2995CD88ED4B9A334106562D4F8D</vt:lpwstr>
  </property>
</Properties>
</file>