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7" r:id="rId1"/>
  </p:sldMasterIdLst>
  <p:notesMasterIdLst>
    <p:notesMasterId r:id="rId21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2" r:id="rId14"/>
    <p:sldId id="273" r:id="rId15"/>
    <p:sldId id="274" r:id="rId16"/>
    <p:sldId id="276" r:id="rId17"/>
    <p:sldId id="270" r:id="rId18"/>
    <p:sldId id="267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CA3D6-66CF-4070-A8ED-FDDBA41A70C9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51BC0BC-AD63-4138-B72A-C04BA2CE53A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 добычи полезных ископаемых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77CD3-FCE5-4563-8428-410B490D4E97}" type="parTrans" cxnId="{B8AC18D6-D5E5-41D5-87F2-3DEA8805ED0D}">
      <dgm:prSet/>
      <dgm:spPr/>
      <dgm:t>
        <a:bodyPr/>
        <a:lstStyle/>
        <a:p>
          <a:endParaRPr lang="ru-RU"/>
        </a:p>
      </dgm:t>
    </dgm:pt>
    <dgm:pt modelId="{9DC9DB8F-6AF3-4006-B26E-430C837A2CA2}" type="sibTrans" cxnId="{B8AC18D6-D5E5-41D5-87F2-3DEA8805ED0D}">
      <dgm:prSet/>
      <dgm:spPr/>
      <dgm:t>
        <a:bodyPr/>
        <a:lstStyle/>
        <a:p>
          <a:endParaRPr lang="ru-RU"/>
        </a:p>
      </dgm:t>
    </dgm:pt>
    <dgm:pt modelId="{63DE6C07-E829-4EFD-B638-9C6662D0DDB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Горные работы создают пустоты в недрах.
 Нарушается баланс напряжений в земной коре.
 Возможны обрушения выработок и внезапные подвижки пород.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A8B83-C29D-40ED-AC8E-531447D665EB}" type="parTrans" cxnId="{1BAE77D1-A53F-46AF-B70B-35C23F00A6E4}">
      <dgm:prSet/>
      <dgm:spPr/>
      <dgm:t>
        <a:bodyPr/>
        <a:lstStyle/>
        <a:p>
          <a:endParaRPr lang="ru-RU"/>
        </a:p>
      </dgm:t>
    </dgm:pt>
    <dgm:pt modelId="{F0CB9E06-8D15-4F73-A0BD-578F595B9225}" type="sibTrans" cxnId="{1BAE77D1-A53F-46AF-B70B-35C23F00A6E4}">
      <dgm:prSet/>
      <dgm:spPr/>
      <dgm:t>
        <a:bodyPr/>
        <a:lstStyle/>
        <a:p>
          <a:endParaRPr lang="ru-RU"/>
        </a:p>
      </dgm:t>
    </dgm:pt>
    <dgm:pt modelId="{A7D60CEA-BEDA-40D6-A918-2101C75F9F47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Воздействие подземных взрывов и испытаний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32ABA-F46D-447B-B56E-15C81038D4C3}" type="parTrans" cxnId="{9D04171F-0FE9-47DA-8047-89F9032B4545}">
      <dgm:prSet/>
      <dgm:spPr/>
      <dgm:t>
        <a:bodyPr/>
        <a:lstStyle/>
        <a:p>
          <a:endParaRPr lang="ru-RU"/>
        </a:p>
      </dgm:t>
    </dgm:pt>
    <dgm:pt modelId="{4E843655-0F14-4B1C-B548-39A219859963}" type="sibTrans" cxnId="{9D04171F-0FE9-47DA-8047-89F9032B4545}">
      <dgm:prSet/>
      <dgm:spPr/>
      <dgm:t>
        <a:bodyPr/>
        <a:lstStyle/>
        <a:p>
          <a:endParaRPr lang="ru-RU"/>
        </a:p>
      </dgm:t>
    </dgm:pt>
    <dgm:pt modelId="{5AE51ADB-3E97-4B4F-8043-EADB442BA80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Промышленные и военные взрывы создают сильные вибрации.
Подземные ядерные испытания вызывали толчки, эквивалентные землетрясениям магнитудой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5–6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B8313-A8D1-4CDA-B69C-9A5077EDE0FB}" type="parTrans" cxnId="{24305FE3-5277-45CA-BFC1-03086BFFC6F2}">
      <dgm:prSet/>
      <dgm:spPr/>
      <dgm:t>
        <a:bodyPr/>
        <a:lstStyle/>
        <a:p>
          <a:endParaRPr lang="ru-RU"/>
        </a:p>
      </dgm:t>
    </dgm:pt>
    <dgm:pt modelId="{E0EF4F58-090B-45ED-A9A7-06DCFAE9BCA4}" type="sibTrans" cxnId="{24305FE3-5277-45CA-BFC1-03086BFFC6F2}">
      <dgm:prSet/>
      <dgm:spPr/>
      <dgm:t>
        <a:bodyPr/>
        <a:lstStyle/>
        <a:p>
          <a:endParaRPr lang="ru-RU"/>
        </a:p>
      </dgm:t>
    </dgm:pt>
    <dgm:pt modelId="{AC27F854-DB34-423A-8D87-5BC81AC6A19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водохранилищ (эффект индуцированных землетрясений)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84591-94FE-423B-9F15-D62D0768E256}" type="parTrans" cxnId="{F706F098-E4C2-4E9F-A543-A5958A559625}">
      <dgm:prSet/>
      <dgm:spPr/>
      <dgm:t>
        <a:bodyPr/>
        <a:lstStyle/>
        <a:p>
          <a:endParaRPr lang="ru-RU"/>
        </a:p>
      </dgm:t>
    </dgm:pt>
    <dgm:pt modelId="{A70A634B-E864-41CD-8EC1-D0159CDA367F}" type="sibTrans" cxnId="{F706F098-E4C2-4E9F-A543-A5958A559625}">
      <dgm:prSet/>
      <dgm:spPr/>
      <dgm:t>
        <a:bodyPr/>
        <a:lstStyle/>
        <a:p>
          <a:endParaRPr lang="ru-RU"/>
        </a:p>
      </dgm:t>
    </dgm:pt>
    <dgm:pt modelId="{E818C04F-7712-40A6-81CA-8A4F7B0A7E0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Масса воды оказывает давление на земную кору.
Вода проникает в трещины, ослабляя породы.
В разломах происходит смещение.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2FAF9-D2FD-49A9-9613-99EDA9380C69}" type="parTrans" cxnId="{0117CD51-123E-434B-A321-5629871E74FC}">
      <dgm:prSet/>
      <dgm:spPr/>
      <dgm:t>
        <a:bodyPr/>
        <a:lstStyle/>
        <a:p>
          <a:endParaRPr lang="ru-RU"/>
        </a:p>
      </dgm:t>
    </dgm:pt>
    <dgm:pt modelId="{F2574D47-A9BD-48EA-8037-E501CE0830ED}" type="sibTrans" cxnId="{0117CD51-123E-434B-A321-5629871E74FC}">
      <dgm:prSet/>
      <dgm:spPr/>
      <dgm:t>
        <a:bodyPr/>
        <a:lstStyle/>
        <a:p>
          <a:endParaRPr lang="ru-RU"/>
        </a:p>
      </dgm:t>
    </dgm:pt>
    <dgm:pt modelId="{BF90353A-1821-4508-A606-23AB47374B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 строительства и урбанизации  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CF51C-BE2C-447C-B265-ACA5151D3D18}" type="parTrans" cxnId="{B306BED7-15B5-4074-908B-3167D5454299}">
      <dgm:prSet/>
      <dgm:spPr/>
      <dgm:t>
        <a:bodyPr/>
        <a:lstStyle/>
        <a:p>
          <a:endParaRPr lang="ru-RU"/>
        </a:p>
      </dgm:t>
    </dgm:pt>
    <dgm:pt modelId="{929C5D18-46C9-49F7-A8D2-956BC6B510B3}" type="sibTrans" cxnId="{B306BED7-15B5-4074-908B-3167D5454299}">
      <dgm:prSet/>
      <dgm:spPr/>
      <dgm:t>
        <a:bodyPr/>
        <a:lstStyle/>
        <a:p>
          <a:endParaRPr lang="ru-RU"/>
        </a:p>
      </dgm:t>
    </dgm:pt>
    <dgm:pt modelId="{1ECF48CA-4648-42D0-9278-14E3E791A818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Крупные здания и инженерные сооружения создают дополнительную нагрузку.
Метрополитены, тоннели и плотины изменяют состояние грунта.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C3039-A339-473A-852E-22DD72469114}" type="parTrans" cxnId="{80689D61-5DF9-49B3-B0F2-F2E51A4DC547}">
      <dgm:prSet/>
      <dgm:spPr/>
      <dgm:t>
        <a:bodyPr/>
        <a:lstStyle/>
        <a:p>
          <a:endParaRPr lang="ru-RU"/>
        </a:p>
      </dgm:t>
    </dgm:pt>
    <dgm:pt modelId="{6226B869-99A9-46D9-8098-EB7DC2DD6619}" type="sibTrans" cxnId="{80689D61-5DF9-49B3-B0F2-F2E51A4DC547}">
      <dgm:prSet/>
      <dgm:spPr/>
      <dgm:t>
        <a:bodyPr/>
        <a:lstStyle/>
        <a:p>
          <a:endParaRPr lang="ru-RU"/>
        </a:p>
      </dgm:t>
    </dgm:pt>
    <dgm:pt modelId="{D9074A2E-A19D-4452-AB7E-AFA928A8158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Карьерные взрывы, проводимые в открытых карьерах для дробления горных пород при добыче полезных ископаемых (уголь, руда, строительный камень и др.).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DD699-2CA0-4508-916E-48C192192972}" type="parTrans" cxnId="{01290874-8D50-49D6-9231-01D2214D0875}">
      <dgm:prSet/>
      <dgm:spPr/>
      <dgm:t>
        <a:bodyPr/>
        <a:lstStyle/>
        <a:p>
          <a:endParaRPr lang="ru-RU"/>
        </a:p>
      </dgm:t>
    </dgm:pt>
    <dgm:pt modelId="{797963B0-595A-4005-8733-12973C112402}" type="sibTrans" cxnId="{01290874-8D50-49D6-9231-01D2214D0875}">
      <dgm:prSet/>
      <dgm:spPr/>
      <dgm:t>
        <a:bodyPr/>
        <a:lstStyle/>
        <a:p>
          <a:endParaRPr lang="ru-RU"/>
        </a:p>
      </dgm:t>
    </dgm:pt>
    <dgm:pt modelId="{5B335670-ACC4-4422-BB7D-61007AD46F24}" type="pres">
      <dgm:prSet presAssocID="{080CA3D6-66CF-4070-A8ED-FDDBA41A70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CC3A0-6838-45D6-89BD-AB90EC174AE4}" type="pres">
      <dgm:prSet presAssocID="{D51BC0BC-AD63-4138-B72A-C04BA2CE53A3}" presName="linNode" presStyleCnt="0"/>
      <dgm:spPr/>
    </dgm:pt>
    <dgm:pt modelId="{9D375B97-829E-4973-8428-D5EC5D91ACFD}" type="pres">
      <dgm:prSet presAssocID="{D51BC0BC-AD63-4138-B72A-C04BA2CE53A3}" presName="parentText" presStyleLbl="node1" presStyleIdx="0" presStyleCnt="4" custLinFactNeighborX="-186" custLinFactNeighborY="-33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3221B-50EC-4006-9E7B-49BC53DD8C0C}" type="pres">
      <dgm:prSet presAssocID="{D51BC0BC-AD63-4138-B72A-C04BA2CE53A3}" presName="descendantText" presStyleLbl="alignAccFollowNode1" presStyleIdx="0" presStyleCnt="4" custScaleY="8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92DCB-9071-4325-A9D4-104A49DD09EC}" type="pres">
      <dgm:prSet presAssocID="{9DC9DB8F-6AF3-4006-B26E-430C837A2CA2}" presName="sp" presStyleCnt="0"/>
      <dgm:spPr/>
    </dgm:pt>
    <dgm:pt modelId="{48A283EC-6843-43B1-B5DC-29CB755CAD2F}" type="pres">
      <dgm:prSet presAssocID="{A7D60CEA-BEDA-40D6-A918-2101C75F9F47}" presName="linNode" presStyleCnt="0"/>
      <dgm:spPr/>
    </dgm:pt>
    <dgm:pt modelId="{A7571436-88D3-438B-8449-9199F89043DD}" type="pres">
      <dgm:prSet presAssocID="{A7D60CEA-BEDA-40D6-A918-2101C75F9F4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9FB3D-ECCF-41B9-AB5B-D40989C10A5D}" type="pres">
      <dgm:prSet presAssocID="{A7D60CEA-BEDA-40D6-A918-2101C75F9F47}" presName="descendantText" presStyleLbl="alignAccFollowNode1" presStyleIdx="1" presStyleCnt="4" custScaleY="147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D6116-3C11-4A7B-8E5C-2260809ACEF6}" type="pres">
      <dgm:prSet presAssocID="{4E843655-0F14-4B1C-B548-39A219859963}" presName="sp" presStyleCnt="0"/>
      <dgm:spPr/>
    </dgm:pt>
    <dgm:pt modelId="{76D21493-60EC-4B69-964C-B1E5192ED17A}" type="pres">
      <dgm:prSet presAssocID="{AC27F854-DB34-423A-8D87-5BC81AC6A19F}" presName="linNode" presStyleCnt="0"/>
      <dgm:spPr/>
    </dgm:pt>
    <dgm:pt modelId="{6A403652-F77D-4288-9DA7-09D7BCB44ABE}" type="pres">
      <dgm:prSet presAssocID="{AC27F854-DB34-423A-8D87-5BC81AC6A19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C4A21-6BFF-4603-B42B-43C878928E8D}" type="pres">
      <dgm:prSet presAssocID="{AC27F854-DB34-423A-8D87-5BC81AC6A19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33AA9-81E7-4F31-833D-A168839AC3E3}" type="pres">
      <dgm:prSet presAssocID="{A70A634B-E864-41CD-8EC1-D0159CDA367F}" presName="sp" presStyleCnt="0"/>
      <dgm:spPr/>
    </dgm:pt>
    <dgm:pt modelId="{9F12A0F1-AF3B-44AE-92D1-B85FD68AC9EF}" type="pres">
      <dgm:prSet presAssocID="{BF90353A-1821-4508-A606-23AB47374B92}" presName="linNode" presStyleCnt="0"/>
      <dgm:spPr/>
    </dgm:pt>
    <dgm:pt modelId="{23172FDB-8C30-4499-8FBD-115BCD639E5C}" type="pres">
      <dgm:prSet presAssocID="{BF90353A-1821-4508-A606-23AB47374B9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F7695-4560-43C0-83C9-083419B29EFD}" type="pres">
      <dgm:prSet presAssocID="{BF90353A-1821-4508-A606-23AB47374B92}" presName="descendantText" presStyleLbl="alignAccFollowNode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71B94-BDD7-43BC-8A4A-B9601D3363A1}" type="presOf" srcId="{BF90353A-1821-4508-A606-23AB47374B92}" destId="{23172FDB-8C30-4499-8FBD-115BCD639E5C}" srcOrd="0" destOrd="0" presId="urn:microsoft.com/office/officeart/2005/8/layout/vList5"/>
    <dgm:cxn modelId="{803D6A36-E589-4123-B866-949095356339}" type="presOf" srcId="{D51BC0BC-AD63-4138-B72A-C04BA2CE53A3}" destId="{9D375B97-829E-4973-8428-D5EC5D91ACFD}" srcOrd="0" destOrd="0" presId="urn:microsoft.com/office/officeart/2005/8/layout/vList5"/>
    <dgm:cxn modelId="{5F3ECDCA-C617-42EB-942E-9ADB76C00C08}" type="presOf" srcId="{63DE6C07-E829-4EFD-B638-9C6662D0DDBD}" destId="{6F53221B-50EC-4006-9E7B-49BC53DD8C0C}" srcOrd="0" destOrd="0" presId="urn:microsoft.com/office/officeart/2005/8/layout/vList5"/>
    <dgm:cxn modelId="{0117CD51-123E-434B-A321-5629871E74FC}" srcId="{AC27F854-DB34-423A-8D87-5BC81AC6A19F}" destId="{E818C04F-7712-40A6-81CA-8A4F7B0A7E05}" srcOrd="0" destOrd="0" parTransId="{C7B2FAF9-D2FD-49A9-9613-99EDA9380C69}" sibTransId="{F2574D47-A9BD-48EA-8037-E501CE0830ED}"/>
    <dgm:cxn modelId="{E4A5EE16-D11A-47CF-AC07-AC4B8781C800}" type="presOf" srcId="{A7D60CEA-BEDA-40D6-A918-2101C75F9F47}" destId="{A7571436-88D3-438B-8449-9199F89043DD}" srcOrd="0" destOrd="0" presId="urn:microsoft.com/office/officeart/2005/8/layout/vList5"/>
    <dgm:cxn modelId="{B306BED7-15B5-4074-908B-3167D5454299}" srcId="{080CA3D6-66CF-4070-A8ED-FDDBA41A70C9}" destId="{BF90353A-1821-4508-A606-23AB47374B92}" srcOrd="3" destOrd="0" parTransId="{1CECF51C-BE2C-447C-B265-ACA5151D3D18}" sibTransId="{929C5D18-46C9-49F7-A8D2-956BC6B510B3}"/>
    <dgm:cxn modelId="{1BAE77D1-A53F-46AF-B70B-35C23F00A6E4}" srcId="{D51BC0BC-AD63-4138-B72A-C04BA2CE53A3}" destId="{63DE6C07-E829-4EFD-B638-9C6662D0DDBD}" srcOrd="0" destOrd="0" parTransId="{797A8B83-C29D-40ED-AC8E-531447D665EB}" sibTransId="{F0CB9E06-8D15-4F73-A0BD-578F595B9225}"/>
    <dgm:cxn modelId="{FAA9EC62-F65B-4F4B-A191-75CFD29F8909}" type="presOf" srcId="{E818C04F-7712-40A6-81CA-8A4F7B0A7E05}" destId="{9A2C4A21-6BFF-4603-B42B-43C878928E8D}" srcOrd="0" destOrd="0" presId="urn:microsoft.com/office/officeart/2005/8/layout/vList5"/>
    <dgm:cxn modelId="{9F860A30-6957-4B53-A4F2-2AC6696300AB}" type="presOf" srcId="{5AE51ADB-3E97-4B4F-8043-EADB442BA80B}" destId="{23A9FB3D-ECCF-41B9-AB5B-D40989C10A5D}" srcOrd="0" destOrd="0" presId="urn:microsoft.com/office/officeart/2005/8/layout/vList5"/>
    <dgm:cxn modelId="{BBB31DAE-C711-43E7-960F-D63EF167BA19}" type="presOf" srcId="{1ECF48CA-4648-42D0-9278-14E3E791A818}" destId="{573F7695-4560-43C0-83C9-083419B29EFD}" srcOrd="0" destOrd="0" presId="urn:microsoft.com/office/officeart/2005/8/layout/vList5"/>
    <dgm:cxn modelId="{9E416169-550F-4640-B709-13656109E152}" type="presOf" srcId="{D9074A2E-A19D-4452-AB7E-AFA928A81588}" destId="{23A9FB3D-ECCF-41B9-AB5B-D40989C10A5D}" srcOrd="0" destOrd="1" presId="urn:microsoft.com/office/officeart/2005/8/layout/vList5"/>
    <dgm:cxn modelId="{B8AC18D6-D5E5-41D5-87F2-3DEA8805ED0D}" srcId="{080CA3D6-66CF-4070-A8ED-FDDBA41A70C9}" destId="{D51BC0BC-AD63-4138-B72A-C04BA2CE53A3}" srcOrd="0" destOrd="0" parTransId="{F3777CD3-FCE5-4563-8428-410B490D4E97}" sibTransId="{9DC9DB8F-6AF3-4006-B26E-430C837A2CA2}"/>
    <dgm:cxn modelId="{24305FE3-5277-45CA-BFC1-03086BFFC6F2}" srcId="{A7D60CEA-BEDA-40D6-A918-2101C75F9F47}" destId="{5AE51ADB-3E97-4B4F-8043-EADB442BA80B}" srcOrd="0" destOrd="0" parTransId="{333B8313-A8D1-4CDA-B69C-9A5077EDE0FB}" sibTransId="{E0EF4F58-090B-45ED-A9A7-06DCFAE9BCA4}"/>
    <dgm:cxn modelId="{6D1E771C-0CF9-435F-AA2C-058075DF9D40}" type="presOf" srcId="{AC27F854-DB34-423A-8D87-5BC81AC6A19F}" destId="{6A403652-F77D-4288-9DA7-09D7BCB44ABE}" srcOrd="0" destOrd="0" presId="urn:microsoft.com/office/officeart/2005/8/layout/vList5"/>
    <dgm:cxn modelId="{9E6832A3-A0D3-47CB-8F2E-62CAB45E63A8}" type="presOf" srcId="{080CA3D6-66CF-4070-A8ED-FDDBA41A70C9}" destId="{5B335670-ACC4-4422-BB7D-61007AD46F24}" srcOrd="0" destOrd="0" presId="urn:microsoft.com/office/officeart/2005/8/layout/vList5"/>
    <dgm:cxn modelId="{80689D61-5DF9-49B3-B0F2-F2E51A4DC547}" srcId="{BF90353A-1821-4508-A606-23AB47374B92}" destId="{1ECF48CA-4648-42D0-9278-14E3E791A818}" srcOrd="0" destOrd="0" parTransId="{4BFC3039-A339-473A-852E-22DD72469114}" sibTransId="{6226B869-99A9-46D9-8098-EB7DC2DD6619}"/>
    <dgm:cxn modelId="{9D04171F-0FE9-47DA-8047-89F9032B4545}" srcId="{080CA3D6-66CF-4070-A8ED-FDDBA41A70C9}" destId="{A7D60CEA-BEDA-40D6-A918-2101C75F9F47}" srcOrd="1" destOrd="0" parTransId="{D2332ABA-F46D-447B-B56E-15C81038D4C3}" sibTransId="{4E843655-0F14-4B1C-B548-39A219859963}"/>
    <dgm:cxn modelId="{01290874-8D50-49D6-9231-01D2214D0875}" srcId="{A7D60CEA-BEDA-40D6-A918-2101C75F9F47}" destId="{D9074A2E-A19D-4452-AB7E-AFA928A81588}" srcOrd="1" destOrd="0" parTransId="{76DDD699-2CA0-4508-916E-48C192192972}" sibTransId="{797963B0-595A-4005-8733-12973C112402}"/>
    <dgm:cxn modelId="{F706F098-E4C2-4E9F-A543-A5958A559625}" srcId="{080CA3D6-66CF-4070-A8ED-FDDBA41A70C9}" destId="{AC27F854-DB34-423A-8D87-5BC81AC6A19F}" srcOrd="2" destOrd="0" parTransId="{0E384591-94FE-423B-9F15-D62D0768E256}" sibTransId="{A70A634B-E864-41CD-8EC1-D0159CDA367F}"/>
    <dgm:cxn modelId="{FCA680C3-889C-4AB5-B33F-0285826AB80C}" type="presParOf" srcId="{5B335670-ACC4-4422-BB7D-61007AD46F24}" destId="{7A3CC3A0-6838-45D6-89BD-AB90EC174AE4}" srcOrd="0" destOrd="0" presId="urn:microsoft.com/office/officeart/2005/8/layout/vList5"/>
    <dgm:cxn modelId="{7B980E7E-51F3-4AB3-99BF-4BB5154DD157}" type="presParOf" srcId="{7A3CC3A0-6838-45D6-89BD-AB90EC174AE4}" destId="{9D375B97-829E-4973-8428-D5EC5D91ACFD}" srcOrd="0" destOrd="0" presId="urn:microsoft.com/office/officeart/2005/8/layout/vList5"/>
    <dgm:cxn modelId="{E266369B-6E78-4515-820F-C0343D6DA321}" type="presParOf" srcId="{7A3CC3A0-6838-45D6-89BD-AB90EC174AE4}" destId="{6F53221B-50EC-4006-9E7B-49BC53DD8C0C}" srcOrd="1" destOrd="0" presId="urn:microsoft.com/office/officeart/2005/8/layout/vList5"/>
    <dgm:cxn modelId="{B58630DF-7E6D-4C7F-8641-6FE09820D276}" type="presParOf" srcId="{5B335670-ACC4-4422-BB7D-61007AD46F24}" destId="{47392DCB-9071-4325-A9D4-104A49DD09EC}" srcOrd="1" destOrd="0" presId="urn:microsoft.com/office/officeart/2005/8/layout/vList5"/>
    <dgm:cxn modelId="{7E732A73-EE68-4639-9000-6F83046E3F53}" type="presParOf" srcId="{5B335670-ACC4-4422-BB7D-61007AD46F24}" destId="{48A283EC-6843-43B1-B5DC-29CB755CAD2F}" srcOrd="2" destOrd="0" presId="urn:microsoft.com/office/officeart/2005/8/layout/vList5"/>
    <dgm:cxn modelId="{1A3820E6-23F6-4D77-8F89-84A5EF5F0D71}" type="presParOf" srcId="{48A283EC-6843-43B1-B5DC-29CB755CAD2F}" destId="{A7571436-88D3-438B-8449-9199F89043DD}" srcOrd="0" destOrd="0" presId="urn:microsoft.com/office/officeart/2005/8/layout/vList5"/>
    <dgm:cxn modelId="{2195BE3C-5444-4CD2-AAC1-5329EA82AF5D}" type="presParOf" srcId="{48A283EC-6843-43B1-B5DC-29CB755CAD2F}" destId="{23A9FB3D-ECCF-41B9-AB5B-D40989C10A5D}" srcOrd="1" destOrd="0" presId="urn:microsoft.com/office/officeart/2005/8/layout/vList5"/>
    <dgm:cxn modelId="{FE3EF426-6222-48B8-8927-DC785617DE67}" type="presParOf" srcId="{5B335670-ACC4-4422-BB7D-61007AD46F24}" destId="{8F0D6116-3C11-4A7B-8E5C-2260809ACEF6}" srcOrd="3" destOrd="0" presId="urn:microsoft.com/office/officeart/2005/8/layout/vList5"/>
    <dgm:cxn modelId="{253ED658-B110-4CFE-825D-66001B304048}" type="presParOf" srcId="{5B335670-ACC4-4422-BB7D-61007AD46F24}" destId="{76D21493-60EC-4B69-964C-B1E5192ED17A}" srcOrd="4" destOrd="0" presId="urn:microsoft.com/office/officeart/2005/8/layout/vList5"/>
    <dgm:cxn modelId="{E8ECE1CC-585F-40BB-81CF-632150B17A26}" type="presParOf" srcId="{76D21493-60EC-4B69-964C-B1E5192ED17A}" destId="{6A403652-F77D-4288-9DA7-09D7BCB44ABE}" srcOrd="0" destOrd="0" presId="urn:microsoft.com/office/officeart/2005/8/layout/vList5"/>
    <dgm:cxn modelId="{14377D62-8E6D-4EB0-BCE6-094991812F25}" type="presParOf" srcId="{76D21493-60EC-4B69-964C-B1E5192ED17A}" destId="{9A2C4A21-6BFF-4603-B42B-43C878928E8D}" srcOrd="1" destOrd="0" presId="urn:microsoft.com/office/officeart/2005/8/layout/vList5"/>
    <dgm:cxn modelId="{EE0A9420-0522-4EC0-9932-9D3D919B4440}" type="presParOf" srcId="{5B335670-ACC4-4422-BB7D-61007AD46F24}" destId="{E8233AA9-81E7-4F31-833D-A168839AC3E3}" srcOrd="5" destOrd="0" presId="urn:microsoft.com/office/officeart/2005/8/layout/vList5"/>
    <dgm:cxn modelId="{D563386D-2196-44DB-8879-D90FDADA76FE}" type="presParOf" srcId="{5B335670-ACC4-4422-BB7D-61007AD46F24}" destId="{9F12A0F1-AF3B-44AE-92D1-B85FD68AC9EF}" srcOrd="6" destOrd="0" presId="urn:microsoft.com/office/officeart/2005/8/layout/vList5"/>
    <dgm:cxn modelId="{C2227632-3A93-477E-8657-DE5EA74E260D}" type="presParOf" srcId="{9F12A0F1-AF3B-44AE-92D1-B85FD68AC9EF}" destId="{23172FDB-8C30-4499-8FBD-115BCD639E5C}" srcOrd="0" destOrd="0" presId="urn:microsoft.com/office/officeart/2005/8/layout/vList5"/>
    <dgm:cxn modelId="{E908E4E5-59E0-4F30-AFCD-AFCE7C06FFD6}" type="presParOf" srcId="{9F12A0F1-AF3B-44AE-92D1-B85FD68AC9EF}" destId="{573F7695-4560-43C0-83C9-083419B29E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95B12-8D98-4876-9BA3-56551D88260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13EA495-89A4-4001-BBA2-F1CCBEE97F58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Горнодобывающие: Эти землетрясения связаны с разработкой месторождений полезных ископаемых. Они возникают из за изменения напряжений в горных породах при выемке больших объемов материала или обрушении подземных выработок.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D4C69-5CAE-46B4-80A4-63914C6C14EA}" type="parTrans" cxnId="{D192E083-36CE-4BFE-9CBB-6F0EEF3F1457}">
      <dgm:prSet/>
      <dgm:spPr/>
      <dgm:t>
        <a:bodyPr/>
        <a:lstStyle/>
        <a:p>
          <a:endParaRPr lang="ru-RU"/>
        </a:p>
      </dgm:t>
    </dgm:pt>
    <dgm:pt modelId="{15C45232-D1D1-4D24-94C1-C548A999F264}" type="sibTrans" cxnId="{D192E083-36CE-4BFE-9CBB-6F0EEF3F1457}">
      <dgm:prSet/>
      <dgm:spPr/>
      <dgm:t>
        <a:bodyPr/>
        <a:lstStyle/>
        <a:p>
          <a:endParaRPr lang="ru-RU"/>
        </a:p>
      </dgm:t>
    </dgm:pt>
    <dgm:pt modelId="{758A4F8B-1158-415F-8C2C-4A9684C8D306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Взрывные: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карьерах используют большое количество взрывчатки для дробления породы. В момент взрыва в массиве горных пород создаётся резкий импульс давления. Образуется ударная волна, которая распространяется в виде сейсмических колебаний.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3E774-A7AB-4D88-8217-879D7624DF83}" type="sibTrans" cxnId="{2145C763-E34A-4DFE-99C9-1C7C60533A96}">
      <dgm:prSet/>
      <dgm:spPr/>
      <dgm:t>
        <a:bodyPr/>
        <a:lstStyle/>
        <a:p>
          <a:endParaRPr lang="ru-RU"/>
        </a:p>
      </dgm:t>
    </dgm:pt>
    <dgm:pt modelId="{524E8E1D-8810-4175-B877-AE6F4671CBF2}" type="parTrans" cxnId="{2145C763-E34A-4DFE-99C9-1C7C60533A96}">
      <dgm:prSet/>
      <dgm:spPr/>
      <dgm:t>
        <a:bodyPr/>
        <a:lstStyle/>
        <a:p>
          <a:endParaRPr lang="ru-RU"/>
        </a:p>
      </dgm:t>
    </dgm:pt>
    <dgm:pt modelId="{D024A9BA-42C6-4956-A2D7-C5D870966EB5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Гидрологические: Данные землетрясения вызываются закачкой или откачкой больших объемов жидкостей (воды, нефти, газа) из недр. Это приводит к изменению напряженно деформированного состояния горных пород и активизации разломов.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28974E-714B-42D1-885C-D5033A1DB526}" type="parTrans" cxnId="{AA6C2E2C-E7D7-40EA-8D5E-6FB5E2801AFA}">
      <dgm:prSet/>
      <dgm:spPr/>
      <dgm:t>
        <a:bodyPr/>
        <a:lstStyle/>
        <a:p>
          <a:endParaRPr lang="ru-RU"/>
        </a:p>
      </dgm:t>
    </dgm:pt>
    <dgm:pt modelId="{ABFC3FC2-2F08-4DBC-86E0-6CDBD44A9CF6}" type="sibTrans" cxnId="{AA6C2E2C-E7D7-40EA-8D5E-6FB5E2801AFA}">
      <dgm:prSet/>
      <dgm:spPr/>
      <dgm:t>
        <a:bodyPr/>
        <a:lstStyle/>
        <a:p>
          <a:endParaRPr lang="ru-RU"/>
        </a:p>
      </dgm:t>
    </dgm:pt>
    <dgm:pt modelId="{416455CA-1CEA-4165-978B-7F46F7E55298}">
      <dgm:prSet phldrT="[Текст]" custT="1"/>
      <dgm:spPr/>
      <dgm:t>
        <a:bodyPr/>
        <a:lstStyle/>
        <a:p>
          <a:pPr algn="just"/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Урбанизационные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строительные: Порождаются изменением рельефа, возведением высотных зданий, метрополитенов, транспортных тоннелей.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E0F5A-8D80-4B78-914A-9C80FCF26609}" type="parTrans" cxnId="{2E6BA8C1-990E-4D0B-AF6E-CE13F55D60F4}">
      <dgm:prSet/>
      <dgm:spPr/>
      <dgm:t>
        <a:bodyPr/>
        <a:lstStyle/>
        <a:p>
          <a:endParaRPr lang="ru-RU"/>
        </a:p>
      </dgm:t>
    </dgm:pt>
    <dgm:pt modelId="{28A15067-0408-477F-9328-63F4D46CFC50}" type="sibTrans" cxnId="{2E6BA8C1-990E-4D0B-AF6E-CE13F55D60F4}">
      <dgm:prSet/>
      <dgm:spPr/>
      <dgm:t>
        <a:bodyPr/>
        <a:lstStyle/>
        <a:p>
          <a:endParaRPr lang="ru-RU"/>
        </a:p>
      </dgm:t>
    </dgm:pt>
    <dgm:pt modelId="{AE124928-1089-495F-84CB-51AB857BDB36}" type="pres">
      <dgm:prSet presAssocID="{C2C95B12-8D98-4876-9BA3-56551D88260B}" presName="linearFlow" presStyleCnt="0">
        <dgm:presLayoutVars>
          <dgm:dir/>
          <dgm:resizeHandles val="exact"/>
        </dgm:presLayoutVars>
      </dgm:prSet>
      <dgm:spPr/>
    </dgm:pt>
    <dgm:pt modelId="{FDAE07E3-B426-436C-A3B4-FE7030510EE6}" type="pres">
      <dgm:prSet presAssocID="{E13EA495-89A4-4001-BBA2-F1CCBEE97F58}" presName="composite" presStyleCnt="0"/>
      <dgm:spPr/>
    </dgm:pt>
    <dgm:pt modelId="{C8E6FD41-0C51-4D66-B214-AB1A05CBE67B}" type="pres">
      <dgm:prSet presAssocID="{E13EA495-89A4-4001-BBA2-F1CCBEE97F58}" presName="imgShp" presStyleLbl="fgImgPlace1" presStyleIdx="0" presStyleCnt="4" custScaleX="110284"/>
      <dgm:spPr/>
    </dgm:pt>
    <dgm:pt modelId="{7BC9FE71-4504-46A9-9714-CE60EE2C4719}" type="pres">
      <dgm:prSet presAssocID="{E13EA495-89A4-4001-BBA2-F1CCBEE97F58}" presName="txShp" presStyleLbl="node1" presStyleIdx="0" presStyleCnt="4" custScaleX="100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5E184-13FB-40FD-8B90-779FA118545E}" type="pres">
      <dgm:prSet presAssocID="{15C45232-D1D1-4D24-94C1-C548A999F264}" presName="spacing" presStyleCnt="0"/>
      <dgm:spPr/>
    </dgm:pt>
    <dgm:pt modelId="{5F2ACF3B-69A3-4459-BBC6-CA18402E743C}" type="pres">
      <dgm:prSet presAssocID="{758A4F8B-1158-415F-8C2C-4A9684C8D306}" presName="composite" presStyleCnt="0"/>
      <dgm:spPr/>
    </dgm:pt>
    <dgm:pt modelId="{62B31EDA-B421-4EE1-95E0-8F6E3F96B627}" type="pres">
      <dgm:prSet presAssocID="{758A4F8B-1158-415F-8C2C-4A9684C8D306}" presName="imgShp" presStyleLbl="fgImgPlace1" presStyleIdx="1" presStyleCnt="4"/>
      <dgm:spPr/>
    </dgm:pt>
    <dgm:pt modelId="{E453F086-538A-4053-9CA9-7E6D15916401}" type="pres">
      <dgm:prSet presAssocID="{758A4F8B-1158-415F-8C2C-4A9684C8D306}" presName="txShp" presStyleLbl="node1" presStyleIdx="1" presStyleCnt="4" custScaleX="99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77F58-4E81-48E3-B319-D869450C19CA}" type="pres">
      <dgm:prSet presAssocID="{F5E3E774-A7AB-4D88-8217-879D7624DF83}" presName="spacing" presStyleCnt="0"/>
      <dgm:spPr/>
    </dgm:pt>
    <dgm:pt modelId="{F16E793C-67B4-47C3-A937-25426D19BA15}" type="pres">
      <dgm:prSet presAssocID="{D024A9BA-42C6-4956-A2D7-C5D870966EB5}" presName="composite" presStyleCnt="0"/>
      <dgm:spPr/>
    </dgm:pt>
    <dgm:pt modelId="{F677D8DE-AAD2-40BD-8A17-FB23B66B8301}" type="pres">
      <dgm:prSet presAssocID="{D024A9BA-42C6-4956-A2D7-C5D870966EB5}" presName="imgShp" presStyleLbl="fgImgPlace1" presStyleIdx="2" presStyleCnt="4"/>
      <dgm:spPr/>
    </dgm:pt>
    <dgm:pt modelId="{65063269-DB90-4B2C-AC8D-9650387A7B3B}" type="pres">
      <dgm:prSet presAssocID="{D024A9BA-42C6-4956-A2D7-C5D870966EB5}" presName="txShp" presStyleLbl="node1" presStyleIdx="2" presStyleCnt="4" custScaleX="98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6709B-C98A-4935-A79D-413CBE55277A}" type="pres">
      <dgm:prSet presAssocID="{ABFC3FC2-2F08-4DBC-86E0-6CDBD44A9CF6}" presName="spacing" presStyleCnt="0"/>
      <dgm:spPr/>
    </dgm:pt>
    <dgm:pt modelId="{83BAB108-B887-4B97-B8AC-43E618E8CE94}" type="pres">
      <dgm:prSet presAssocID="{416455CA-1CEA-4165-978B-7F46F7E55298}" presName="composite" presStyleCnt="0"/>
      <dgm:spPr/>
    </dgm:pt>
    <dgm:pt modelId="{32D17C77-786A-468F-AD7A-E9B20019DDFD}" type="pres">
      <dgm:prSet presAssocID="{416455CA-1CEA-4165-978B-7F46F7E55298}" presName="imgShp" presStyleLbl="fgImgPlace1" presStyleIdx="3" presStyleCnt="4"/>
      <dgm:spPr/>
    </dgm:pt>
    <dgm:pt modelId="{DB0AFBFE-A056-41EB-B9F2-07F7DAD6F41E}" type="pres">
      <dgm:prSet presAssocID="{416455CA-1CEA-4165-978B-7F46F7E5529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6BA8C1-990E-4D0B-AF6E-CE13F55D60F4}" srcId="{C2C95B12-8D98-4876-9BA3-56551D88260B}" destId="{416455CA-1CEA-4165-978B-7F46F7E55298}" srcOrd="3" destOrd="0" parTransId="{F3EE0F5A-8D80-4B78-914A-9C80FCF26609}" sibTransId="{28A15067-0408-477F-9328-63F4D46CFC50}"/>
    <dgm:cxn modelId="{AA6C2E2C-E7D7-40EA-8D5E-6FB5E2801AFA}" srcId="{C2C95B12-8D98-4876-9BA3-56551D88260B}" destId="{D024A9BA-42C6-4956-A2D7-C5D870966EB5}" srcOrd="2" destOrd="0" parTransId="{BE28974E-714B-42D1-885C-D5033A1DB526}" sibTransId="{ABFC3FC2-2F08-4DBC-86E0-6CDBD44A9CF6}"/>
    <dgm:cxn modelId="{2145C763-E34A-4DFE-99C9-1C7C60533A96}" srcId="{C2C95B12-8D98-4876-9BA3-56551D88260B}" destId="{758A4F8B-1158-415F-8C2C-4A9684C8D306}" srcOrd="1" destOrd="0" parTransId="{524E8E1D-8810-4175-B877-AE6F4671CBF2}" sibTransId="{F5E3E774-A7AB-4D88-8217-879D7624DF83}"/>
    <dgm:cxn modelId="{D192E083-36CE-4BFE-9CBB-6F0EEF3F1457}" srcId="{C2C95B12-8D98-4876-9BA3-56551D88260B}" destId="{E13EA495-89A4-4001-BBA2-F1CCBEE97F58}" srcOrd="0" destOrd="0" parTransId="{71ED4C69-5CAE-46B4-80A4-63914C6C14EA}" sibTransId="{15C45232-D1D1-4D24-94C1-C548A999F264}"/>
    <dgm:cxn modelId="{27988EAE-FF59-4052-9D55-B930FB7F01A8}" type="presOf" srcId="{C2C95B12-8D98-4876-9BA3-56551D88260B}" destId="{AE124928-1089-495F-84CB-51AB857BDB36}" srcOrd="0" destOrd="0" presId="urn:microsoft.com/office/officeart/2005/8/layout/vList3"/>
    <dgm:cxn modelId="{704C7A24-99AB-4D82-8E92-5E5B47125AE3}" type="presOf" srcId="{D024A9BA-42C6-4956-A2D7-C5D870966EB5}" destId="{65063269-DB90-4B2C-AC8D-9650387A7B3B}" srcOrd="0" destOrd="0" presId="urn:microsoft.com/office/officeart/2005/8/layout/vList3"/>
    <dgm:cxn modelId="{9D4D1096-5128-4308-B169-2B0338FE69E3}" type="presOf" srcId="{416455CA-1CEA-4165-978B-7F46F7E55298}" destId="{DB0AFBFE-A056-41EB-B9F2-07F7DAD6F41E}" srcOrd="0" destOrd="0" presId="urn:microsoft.com/office/officeart/2005/8/layout/vList3"/>
    <dgm:cxn modelId="{2EF2A1B6-CF50-4194-8385-6EA7A1783108}" type="presOf" srcId="{758A4F8B-1158-415F-8C2C-4A9684C8D306}" destId="{E453F086-538A-4053-9CA9-7E6D15916401}" srcOrd="0" destOrd="0" presId="urn:microsoft.com/office/officeart/2005/8/layout/vList3"/>
    <dgm:cxn modelId="{30F37C78-A2D8-418A-9436-876EB00B72E7}" type="presOf" srcId="{E13EA495-89A4-4001-BBA2-F1CCBEE97F58}" destId="{7BC9FE71-4504-46A9-9714-CE60EE2C4719}" srcOrd="0" destOrd="0" presId="urn:microsoft.com/office/officeart/2005/8/layout/vList3"/>
    <dgm:cxn modelId="{AA8FFF2C-FD8E-47A0-8DEB-31FD4A486000}" type="presParOf" srcId="{AE124928-1089-495F-84CB-51AB857BDB36}" destId="{FDAE07E3-B426-436C-A3B4-FE7030510EE6}" srcOrd="0" destOrd="0" presId="urn:microsoft.com/office/officeart/2005/8/layout/vList3"/>
    <dgm:cxn modelId="{59A3814C-DA66-4DE5-A19F-DE3741A77840}" type="presParOf" srcId="{FDAE07E3-B426-436C-A3B4-FE7030510EE6}" destId="{C8E6FD41-0C51-4D66-B214-AB1A05CBE67B}" srcOrd="0" destOrd="0" presId="urn:microsoft.com/office/officeart/2005/8/layout/vList3"/>
    <dgm:cxn modelId="{0642C330-1DB7-46C2-B5C6-94FBC530812D}" type="presParOf" srcId="{FDAE07E3-B426-436C-A3B4-FE7030510EE6}" destId="{7BC9FE71-4504-46A9-9714-CE60EE2C4719}" srcOrd="1" destOrd="0" presId="urn:microsoft.com/office/officeart/2005/8/layout/vList3"/>
    <dgm:cxn modelId="{AAE7F6A1-3652-4922-84AC-079158776114}" type="presParOf" srcId="{AE124928-1089-495F-84CB-51AB857BDB36}" destId="{F165E184-13FB-40FD-8B90-779FA118545E}" srcOrd="1" destOrd="0" presId="urn:microsoft.com/office/officeart/2005/8/layout/vList3"/>
    <dgm:cxn modelId="{26356686-B4A0-4F01-ADA4-2C17F73B1F80}" type="presParOf" srcId="{AE124928-1089-495F-84CB-51AB857BDB36}" destId="{5F2ACF3B-69A3-4459-BBC6-CA18402E743C}" srcOrd="2" destOrd="0" presId="urn:microsoft.com/office/officeart/2005/8/layout/vList3"/>
    <dgm:cxn modelId="{6DC107A9-54D3-4A0B-B64C-D2017C962B6E}" type="presParOf" srcId="{5F2ACF3B-69A3-4459-BBC6-CA18402E743C}" destId="{62B31EDA-B421-4EE1-95E0-8F6E3F96B627}" srcOrd="0" destOrd="0" presId="urn:microsoft.com/office/officeart/2005/8/layout/vList3"/>
    <dgm:cxn modelId="{8975D99D-411A-4169-A6B6-2B6B4EF6A975}" type="presParOf" srcId="{5F2ACF3B-69A3-4459-BBC6-CA18402E743C}" destId="{E453F086-538A-4053-9CA9-7E6D15916401}" srcOrd="1" destOrd="0" presId="urn:microsoft.com/office/officeart/2005/8/layout/vList3"/>
    <dgm:cxn modelId="{568B92F1-4AEA-4E09-AB67-C54E9C2DC141}" type="presParOf" srcId="{AE124928-1089-495F-84CB-51AB857BDB36}" destId="{45E77F58-4E81-48E3-B319-D869450C19CA}" srcOrd="3" destOrd="0" presId="urn:microsoft.com/office/officeart/2005/8/layout/vList3"/>
    <dgm:cxn modelId="{07449B67-60DA-43E0-937B-577ECFAECA27}" type="presParOf" srcId="{AE124928-1089-495F-84CB-51AB857BDB36}" destId="{F16E793C-67B4-47C3-A937-25426D19BA15}" srcOrd="4" destOrd="0" presId="urn:microsoft.com/office/officeart/2005/8/layout/vList3"/>
    <dgm:cxn modelId="{2BFC69FA-CC2D-4C28-B5D4-FEDE194B927C}" type="presParOf" srcId="{F16E793C-67B4-47C3-A937-25426D19BA15}" destId="{F677D8DE-AAD2-40BD-8A17-FB23B66B8301}" srcOrd="0" destOrd="0" presId="urn:microsoft.com/office/officeart/2005/8/layout/vList3"/>
    <dgm:cxn modelId="{EB44A95E-2AA0-4236-8FE7-EA3EB8BBFDE0}" type="presParOf" srcId="{F16E793C-67B4-47C3-A937-25426D19BA15}" destId="{65063269-DB90-4B2C-AC8D-9650387A7B3B}" srcOrd="1" destOrd="0" presId="urn:microsoft.com/office/officeart/2005/8/layout/vList3"/>
    <dgm:cxn modelId="{9E761402-48D7-4C84-B341-0243DCBD054C}" type="presParOf" srcId="{AE124928-1089-495F-84CB-51AB857BDB36}" destId="{B3D6709B-C98A-4935-A79D-413CBE55277A}" srcOrd="5" destOrd="0" presId="urn:microsoft.com/office/officeart/2005/8/layout/vList3"/>
    <dgm:cxn modelId="{8EF9D3D7-33F5-48E7-8247-B0E4B5C49909}" type="presParOf" srcId="{AE124928-1089-495F-84CB-51AB857BDB36}" destId="{83BAB108-B887-4B97-B8AC-43E618E8CE94}" srcOrd="6" destOrd="0" presId="urn:microsoft.com/office/officeart/2005/8/layout/vList3"/>
    <dgm:cxn modelId="{185209BF-3CD8-4844-8ACB-A9D82766F21E}" type="presParOf" srcId="{83BAB108-B887-4B97-B8AC-43E618E8CE94}" destId="{32D17C77-786A-468F-AD7A-E9B20019DDFD}" srcOrd="0" destOrd="0" presId="urn:microsoft.com/office/officeart/2005/8/layout/vList3"/>
    <dgm:cxn modelId="{D9B74937-D719-40FE-A776-DE26360C99B3}" type="presParOf" srcId="{83BAB108-B887-4B97-B8AC-43E618E8CE94}" destId="{DB0AFBFE-A056-41EB-B9F2-07F7DAD6F41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1C90C-72DB-48FF-93C7-B838201AE72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174F26-B591-40F4-8BCF-361332A5A80A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Геофизический и сейсмический мониторинг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3E987-11CD-490C-A0C5-A8ACE5AFDAF6}" type="parTrans" cxnId="{5E995B5F-9726-49FC-B9C9-4C44E79AAE4F}">
      <dgm:prSet/>
      <dgm:spPr/>
      <dgm:t>
        <a:bodyPr/>
        <a:lstStyle/>
        <a:p>
          <a:endParaRPr lang="ru-RU"/>
        </a:p>
      </dgm:t>
    </dgm:pt>
    <dgm:pt modelId="{9C619B24-5BF4-48CE-83F4-D163E6E99962}" type="sibTrans" cxnId="{5E995B5F-9726-49FC-B9C9-4C44E79AAE4F}">
      <dgm:prSet/>
      <dgm:spPr/>
      <dgm:t>
        <a:bodyPr/>
        <a:lstStyle/>
        <a:p>
          <a:endParaRPr lang="ru-RU"/>
        </a:p>
      </dgm:t>
    </dgm:pt>
    <dgm:pt modelId="{EA0D8F66-EC1E-4848-9900-2A4A10B7ECDD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Установка сейсмостанций в районах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горнодобычи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водохранилищ, полигонов.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E4138-9C3F-4952-A362-B80F383EEBFB}" type="parTrans" cxnId="{9CD96571-0F2B-4577-A545-BB95623023A9}">
      <dgm:prSet/>
      <dgm:spPr/>
      <dgm:t>
        <a:bodyPr/>
        <a:lstStyle/>
        <a:p>
          <a:endParaRPr lang="ru-RU"/>
        </a:p>
      </dgm:t>
    </dgm:pt>
    <dgm:pt modelId="{BCA63415-1196-4AF6-8D8C-79E3E92830CB}" type="sibTrans" cxnId="{9CD96571-0F2B-4577-A545-BB95623023A9}">
      <dgm:prSet/>
      <dgm:spPr/>
      <dgm:t>
        <a:bodyPr/>
        <a:lstStyle/>
        <a:p>
          <a:endParaRPr lang="ru-RU"/>
        </a:p>
      </dgm:t>
    </dgm:pt>
    <dgm:pt modelId="{1F86D3F6-218F-4305-A27A-F9F4382F3291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георадаров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геофизических датчиков для отслеживания деформаций пород.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58C97-3330-49B3-8CD6-90B347F20EE8}" type="parTrans" cxnId="{E36596FB-5B61-4CC2-9A8D-704304DFE93B}">
      <dgm:prSet/>
      <dgm:spPr/>
      <dgm:t>
        <a:bodyPr/>
        <a:lstStyle/>
        <a:p>
          <a:endParaRPr lang="ru-RU"/>
        </a:p>
      </dgm:t>
    </dgm:pt>
    <dgm:pt modelId="{B176E218-6D08-4F27-8493-30EA12A28427}" type="sibTrans" cxnId="{E36596FB-5B61-4CC2-9A8D-704304DFE93B}">
      <dgm:prSet/>
      <dgm:spPr/>
      <dgm:t>
        <a:bodyPr/>
        <a:lstStyle/>
        <a:p>
          <a:endParaRPr lang="ru-RU"/>
        </a:p>
      </dgm:t>
    </dgm:pt>
    <dgm:pt modelId="{15364874-FAEE-4F29-8B2F-4026ACBF1E61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Горнодобывающая отрасль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C952B-DBE5-4440-BD30-4E408149926E}" type="parTrans" cxnId="{C6F005DE-C755-4A62-9356-E9BB0AE41285}">
      <dgm:prSet/>
      <dgm:spPr/>
      <dgm:t>
        <a:bodyPr/>
        <a:lstStyle/>
        <a:p>
          <a:endParaRPr lang="ru-RU"/>
        </a:p>
      </dgm:t>
    </dgm:pt>
    <dgm:pt modelId="{003F40CF-74B0-4765-AF72-0413D5E07FFF}" type="sibTrans" cxnId="{C6F005DE-C755-4A62-9356-E9BB0AE41285}">
      <dgm:prSet/>
      <dgm:spPr/>
      <dgm:t>
        <a:bodyPr/>
        <a:lstStyle/>
        <a:p>
          <a:endParaRPr lang="ru-RU"/>
        </a:p>
      </dgm:t>
    </dgm:pt>
    <dgm:pt modelId="{BE9DCC12-A7C5-4B86-84A4-E79D02810C79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глубины и объёмов добычи полезных ископаемых.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6B2DE-053F-408B-8557-931369D21594}" type="parTrans" cxnId="{0295A186-3A4E-4ADC-916A-9EFD8C170DC3}">
      <dgm:prSet/>
      <dgm:spPr/>
      <dgm:t>
        <a:bodyPr/>
        <a:lstStyle/>
        <a:p>
          <a:endParaRPr lang="ru-RU"/>
        </a:p>
      </dgm:t>
    </dgm:pt>
    <dgm:pt modelId="{7F8DB008-A2A2-4D1E-82F2-5E5ACD534F1F}" type="sibTrans" cxnId="{0295A186-3A4E-4ADC-916A-9EFD8C170DC3}">
      <dgm:prSet/>
      <dgm:spPr/>
      <dgm:t>
        <a:bodyPr/>
        <a:lstStyle/>
        <a:p>
          <a:endParaRPr lang="ru-RU"/>
        </a:p>
      </dgm:t>
    </dgm:pt>
    <dgm:pt modelId="{675E8099-D688-4820-BE5C-7E675090594C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Плановое заполнение пустот в шахтах и карьерах инертными материалами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00419-0C4D-4E20-BDEC-123E8D34807E}" type="parTrans" cxnId="{B77D7AFF-FFF2-4883-8FD9-EA9435FDB4F3}">
      <dgm:prSet/>
      <dgm:spPr/>
      <dgm:t>
        <a:bodyPr/>
        <a:lstStyle/>
        <a:p>
          <a:endParaRPr lang="ru-RU"/>
        </a:p>
      </dgm:t>
    </dgm:pt>
    <dgm:pt modelId="{F3184F76-262B-4436-8A0C-4695599C6BC3}" type="sibTrans" cxnId="{B77D7AFF-FFF2-4883-8FD9-EA9435FDB4F3}">
      <dgm:prSet/>
      <dgm:spPr/>
      <dgm:t>
        <a:bodyPr/>
        <a:lstStyle/>
        <a:p>
          <a:endParaRPr lang="ru-RU"/>
        </a:p>
      </dgm:t>
    </dgm:pt>
    <dgm:pt modelId="{3A3B0C29-2F6C-4C88-BBFA-A0BC76DE8866}">
      <dgm:prSet phldrT="[Текст]" custT="1"/>
      <dgm:spPr/>
      <dgm:t>
        <a:bodyPr/>
        <a:lstStyle/>
        <a:p>
          <a:pPr algn="just"/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Сейсморазведка перед строительством ГЭС, шахт, метро.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8617F-6C0F-425C-88AB-E115A1517078}" type="parTrans" cxnId="{3CDD8DB6-FE6A-40A5-A5FC-39CEFAED3047}">
      <dgm:prSet/>
      <dgm:spPr/>
      <dgm:t>
        <a:bodyPr/>
        <a:lstStyle/>
        <a:p>
          <a:endParaRPr lang="ru-RU"/>
        </a:p>
      </dgm:t>
    </dgm:pt>
    <dgm:pt modelId="{9F09C585-C107-4DDB-9C96-312A32FABB60}" type="sibTrans" cxnId="{3CDD8DB6-FE6A-40A5-A5FC-39CEFAED3047}">
      <dgm:prSet/>
      <dgm:spPr/>
      <dgm:t>
        <a:bodyPr/>
        <a:lstStyle/>
        <a:p>
          <a:endParaRPr lang="ru-RU"/>
        </a:p>
      </dgm:t>
    </dgm:pt>
    <dgm:pt modelId="{FF7CBB59-2DAE-4EFB-B99A-0C5016241222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подземных взрывных работ в сейсмоопасных зонах.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B3F04-CCAC-45D7-A9E3-D86E5CFC9891}" type="parTrans" cxnId="{A58408D8-FF40-475F-9912-EF31ADA553A3}">
      <dgm:prSet/>
      <dgm:spPr/>
      <dgm:t>
        <a:bodyPr/>
        <a:lstStyle/>
        <a:p>
          <a:endParaRPr lang="ru-RU"/>
        </a:p>
      </dgm:t>
    </dgm:pt>
    <dgm:pt modelId="{2F7813E9-B804-410B-9435-97B0FF349163}" type="sibTrans" cxnId="{A58408D8-FF40-475F-9912-EF31ADA553A3}">
      <dgm:prSet/>
      <dgm:spPr/>
      <dgm:t>
        <a:bodyPr/>
        <a:lstStyle/>
        <a:p>
          <a:endParaRPr lang="ru-RU"/>
        </a:p>
      </dgm:t>
    </dgm:pt>
    <dgm:pt modelId="{0FEF04B3-C406-49E0-91F9-44729FA19F66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Нефтегазовые месторождения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262B5-6075-420C-9300-51F5CEB62A38}" type="parTrans" cxnId="{06C57E3E-B39B-46F1-BFB4-5D3D347D3F45}">
      <dgm:prSet/>
      <dgm:spPr/>
      <dgm:t>
        <a:bodyPr/>
        <a:lstStyle/>
        <a:p>
          <a:endParaRPr lang="ru-RU"/>
        </a:p>
      </dgm:t>
    </dgm:pt>
    <dgm:pt modelId="{EBDEF270-D2F8-4A34-B023-2364EE8DB9D5}" type="sibTrans" cxnId="{06C57E3E-B39B-46F1-BFB4-5D3D347D3F45}">
      <dgm:prSet/>
      <dgm:spPr/>
      <dgm:t>
        <a:bodyPr/>
        <a:lstStyle/>
        <a:p>
          <a:endParaRPr lang="ru-RU"/>
        </a:p>
      </dgm:t>
    </dgm:pt>
    <dgm:pt modelId="{42FF22FA-D3BE-4762-B09B-12E4858638BC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Гидротехнические сооружения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A42F1-22C1-4201-AB62-882BB683FF08}" type="parTrans" cxnId="{00B0C3FC-A7DC-4C07-948F-023EBD490774}">
      <dgm:prSet/>
      <dgm:spPr/>
      <dgm:t>
        <a:bodyPr/>
        <a:lstStyle/>
        <a:p>
          <a:endParaRPr lang="ru-RU"/>
        </a:p>
      </dgm:t>
    </dgm:pt>
    <dgm:pt modelId="{C05C2D60-5AF8-4EC9-97E0-037BDA9F5FE6}" type="sibTrans" cxnId="{00B0C3FC-A7DC-4C07-948F-023EBD490774}">
      <dgm:prSet/>
      <dgm:spPr/>
      <dgm:t>
        <a:bodyPr/>
        <a:lstStyle/>
        <a:p>
          <a:endParaRPr lang="ru-RU"/>
        </a:p>
      </dgm:t>
    </dgm:pt>
    <dgm:pt modelId="{CDA8BDC3-0ACB-4970-A38A-39C498D10583}">
      <dgm:prSet custT="1"/>
      <dgm:spPr/>
      <dgm:t>
        <a:bodyPr/>
        <a:lstStyle/>
        <a:p>
          <a:pPr algn="just"/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Регулирование давления при выкачивании нефти и газа.</a:t>
          </a: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A5D3E-C34B-4908-BBF6-E81C565CAB8E}" type="parTrans" cxnId="{BCF4410F-92D8-42F1-9FD5-075AC321C31D}">
      <dgm:prSet/>
      <dgm:spPr/>
      <dgm:t>
        <a:bodyPr/>
        <a:lstStyle/>
        <a:p>
          <a:endParaRPr lang="ru-RU"/>
        </a:p>
      </dgm:t>
    </dgm:pt>
    <dgm:pt modelId="{F2E26922-3F6C-4239-BAB2-854764158909}" type="sibTrans" cxnId="{BCF4410F-92D8-42F1-9FD5-075AC321C31D}">
      <dgm:prSet/>
      <dgm:spPr/>
      <dgm:t>
        <a:bodyPr/>
        <a:lstStyle/>
        <a:p>
          <a:endParaRPr lang="ru-RU"/>
        </a:p>
      </dgm:t>
    </dgm:pt>
    <dgm:pt modelId="{631349E7-19EE-4814-96AC-D5E3F6BE9B64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технологий закачки воды или газа в пласт для поддержания равновесия.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EB974F-ABE1-4079-818A-C661555E1E82}" type="parTrans" cxnId="{680637B7-0FFB-4FFC-BB50-3E859D32A7CE}">
      <dgm:prSet/>
      <dgm:spPr/>
      <dgm:t>
        <a:bodyPr/>
        <a:lstStyle/>
        <a:p>
          <a:endParaRPr lang="ru-RU"/>
        </a:p>
      </dgm:t>
    </dgm:pt>
    <dgm:pt modelId="{C8F1D3EA-0F79-4971-9D5F-600DA08B64B0}" type="sibTrans" cxnId="{680637B7-0FFB-4FFC-BB50-3E859D32A7CE}">
      <dgm:prSet/>
      <dgm:spPr/>
      <dgm:t>
        <a:bodyPr/>
        <a:lstStyle/>
        <a:p>
          <a:endParaRPr lang="ru-RU"/>
        </a:p>
      </dgm:t>
    </dgm:pt>
    <dgm:pt modelId="{CE9B20F0-461E-443B-978F-705F8738D723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просадок и трещинообразования на поверхности.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44027-D084-4377-B1D9-6EE4518C2D75}" type="parTrans" cxnId="{29B0680D-ED95-43E2-AA1A-EE0EA8FD8D54}">
      <dgm:prSet/>
      <dgm:spPr/>
      <dgm:t>
        <a:bodyPr/>
        <a:lstStyle/>
        <a:p>
          <a:endParaRPr lang="ru-RU"/>
        </a:p>
      </dgm:t>
    </dgm:pt>
    <dgm:pt modelId="{63E72FE2-9337-440F-8DCE-2AEFA7546A75}" type="sibTrans" cxnId="{29B0680D-ED95-43E2-AA1A-EE0EA8FD8D54}">
      <dgm:prSet/>
      <dgm:spPr/>
      <dgm:t>
        <a:bodyPr/>
        <a:lstStyle/>
        <a:p>
          <a:endParaRPr lang="ru-RU"/>
        </a:p>
      </dgm:t>
    </dgm:pt>
    <dgm:pt modelId="{38A29840-16B8-41BB-B63D-538E0F4F3CE1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Постепенное наполнение водохранилищ, чтобы избежать резкого увеличения давления.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ABE69-526E-436E-B085-7BEC991F70A5}" type="parTrans" cxnId="{BD12928E-C968-4A7D-A2EC-FE60A49894E7}">
      <dgm:prSet/>
      <dgm:spPr/>
      <dgm:t>
        <a:bodyPr/>
        <a:lstStyle/>
        <a:p>
          <a:endParaRPr lang="ru-RU"/>
        </a:p>
      </dgm:t>
    </dgm:pt>
    <dgm:pt modelId="{5EE58249-1425-4C6D-B9B7-7EAD9E191CB2}" type="sibTrans" cxnId="{BD12928E-C968-4A7D-A2EC-FE60A49894E7}">
      <dgm:prSet/>
      <dgm:spPr/>
      <dgm:t>
        <a:bodyPr/>
        <a:lstStyle/>
        <a:p>
          <a:endParaRPr lang="ru-RU"/>
        </a:p>
      </dgm:t>
    </dgm:pt>
    <dgm:pt modelId="{4A2E3051-E877-424F-9C04-42A84DCEC853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Непрерывный контроль уровня воды и состояния грунтов.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F89E7-8275-4613-BC3B-DF3922F781AF}" type="parTrans" cxnId="{A9FC3BA5-3A26-470D-866A-10896A207D2C}">
      <dgm:prSet/>
      <dgm:spPr/>
      <dgm:t>
        <a:bodyPr/>
        <a:lstStyle/>
        <a:p>
          <a:endParaRPr lang="ru-RU"/>
        </a:p>
      </dgm:t>
    </dgm:pt>
    <dgm:pt modelId="{721C3E3F-0950-4BE0-925F-5D3001CBC07C}" type="sibTrans" cxnId="{A9FC3BA5-3A26-470D-866A-10896A207D2C}">
      <dgm:prSet/>
      <dgm:spPr/>
      <dgm:t>
        <a:bodyPr/>
        <a:lstStyle/>
        <a:p>
          <a:endParaRPr lang="ru-RU"/>
        </a:p>
      </dgm:t>
    </dgm:pt>
    <dgm:pt modelId="{CF1FAA07-EE4B-4B2E-88C2-1DD827FB379F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береговых линий и зон возможных оползней.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9DE37-CEAB-49F3-B275-7C569F6CFF1B}" type="parTrans" cxnId="{2387B5B7-3834-4129-B10A-192EFAD5A94D}">
      <dgm:prSet/>
      <dgm:spPr/>
      <dgm:t>
        <a:bodyPr/>
        <a:lstStyle/>
        <a:p>
          <a:endParaRPr lang="ru-RU"/>
        </a:p>
      </dgm:t>
    </dgm:pt>
    <dgm:pt modelId="{550337A3-4667-4285-93EF-F73B65F1550B}" type="sibTrans" cxnId="{2387B5B7-3834-4129-B10A-192EFAD5A94D}">
      <dgm:prSet/>
      <dgm:spPr/>
      <dgm:t>
        <a:bodyPr/>
        <a:lstStyle/>
        <a:p>
          <a:endParaRPr lang="ru-RU"/>
        </a:p>
      </dgm:t>
    </dgm:pt>
    <dgm:pt modelId="{1FF64986-06A5-4EBA-A3D0-507D0E826A43}" type="pres">
      <dgm:prSet presAssocID="{3981C90C-72DB-48FF-93C7-B838201AE7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DDFE49-D2A3-43BA-8874-554D6A4DB818}" type="pres">
      <dgm:prSet presAssocID="{A7174F26-B591-40F4-8BCF-361332A5A80A}" presName="root" presStyleCnt="0"/>
      <dgm:spPr/>
    </dgm:pt>
    <dgm:pt modelId="{5275451E-1A07-480D-A543-27017DA6A4F6}" type="pres">
      <dgm:prSet presAssocID="{A7174F26-B591-40F4-8BCF-361332A5A80A}" presName="rootComposite" presStyleCnt="0"/>
      <dgm:spPr/>
    </dgm:pt>
    <dgm:pt modelId="{D05C429F-4C0B-4FA9-92CB-F8C67C719AD0}" type="pres">
      <dgm:prSet presAssocID="{A7174F26-B591-40F4-8BCF-361332A5A80A}" presName="rootText" presStyleLbl="node1" presStyleIdx="0" presStyleCnt="4"/>
      <dgm:spPr/>
      <dgm:t>
        <a:bodyPr/>
        <a:lstStyle/>
        <a:p>
          <a:endParaRPr lang="ru-RU"/>
        </a:p>
      </dgm:t>
    </dgm:pt>
    <dgm:pt modelId="{08DD290A-C63C-4C3F-AAC9-0048E144110A}" type="pres">
      <dgm:prSet presAssocID="{A7174F26-B591-40F4-8BCF-361332A5A80A}" presName="rootConnector" presStyleLbl="node1" presStyleIdx="0" presStyleCnt="4"/>
      <dgm:spPr/>
      <dgm:t>
        <a:bodyPr/>
        <a:lstStyle/>
        <a:p>
          <a:endParaRPr lang="ru-RU"/>
        </a:p>
      </dgm:t>
    </dgm:pt>
    <dgm:pt modelId="{78D00DBA-A6A7-4F14-A1D5-F0F37F74F912}" type="pres">
      <dgm:prSet presAssocID="{A7174F26-B591-40F4-8BCF-361332A5A80A}" presName="childShape" presStyleCnt="0"/>
      <dgm:spPr/>
    </dgm:pt>
    <dgm:pt modelId="{B5BC40F1-37C6-47AB-A61D-579EF083EAAB}" type="pres">
      <dgm:prSet presAssocID="{AFFE4138-9C3F-4952-A362-B80F383EEBFB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1E768EF6-C368-48EA-82EC-28F5EC9A8227}" type="pres">
      <dgm:prSet presAssocID="{EA0D8F66-EC1E-4848-9900-2A4A10B7ECDD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E4339-01D8-4992-9F6D-6AB3227B2466}" type="pres">
      <dgm:prSet presAssocID="{31358C97-3330-49B3-8CD6-90B347F20EE8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3E9FAD5D-E26D-46CB-87A0-E2A1C81A7FD1}" type="pres">
      <dgm:prSet presAssocID="{1F86D3F6-218F-4305-A27A-F9F4382F3291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C518C-2F4A-4DDF-B30A-B462DEFCB18A}" type="pres">
      <dgm:prSet presAssocID="{6138617F-6C0F-425C-88AB-E115A1517078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A7DF0B67-547B-4D81-90A2-84B0CA59BCDF}" type="pres">
      <dgm:prSet presAssocID="{3A3B0C29-2F6C-4C88-BBFA-A0BC76DE8866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30150-E853-4FC0-A816-708B15CE2A64}" type="pres">
      <dgm:prSet presAssocID="{15364874-FAEE-4F29-8B2F-4026ACBF1E61}" presName="root" presStyleCnt="0"/>
      <dgm:spPr/>
    </dgm:pt>
    <dgm:pt modelId="{807043B7-73D1-48A2-9578-0C8080FD5857}" type="pres">
      <dgm:prSet presAssocID="{15364874-FAEE-4F29-8B2F-4026ACBF1E61}" presName="rootComposite" presStyleCnt="0"/>
      <dgm:spPr/>
    </dgm:pt>
    <dgm:pt modelId="{6D6DA887-C083-4FC3-B740-114582A06AC3}" type="pres">
      <dgm:prSet presAssocID="{15364874-FAEE-4F29-8B2F-4026ACBF1E61}" presName="rootText" presStyleLbl="node1" presStyleIdx="1" presStyleCnt="4"/>
      <dgm:spPr/>
      <dgm:t>
        <a:bodyPr/>
        <a:lstStyle/>
        <a:p>
          <a:endParaRPr lang="ru-RU"/>
        </a:p>
      </dgm:t>
    </dgm:pt>
    <dgm:pt modelId="{ADE5A1D6-4745-4C3E-B8D1-5B4CF5249395}" type="pres">
      <dgm:prSet presAssocID="{15364874-FAEE-4F29-8B2F-4026ACBF1E61}" presName="rootConnector" presStyleLbl="node1" presStyleIdx="1" presStyleCnt="4"/>
      <dgm:spPr/>
      <dgm:t>
        <a:bodyPr/>
        <a:lstStyle/>
        <a:p>
          <a:endParaRPr lang="ru-RU"/>
        </a:p>
      </dgm:t>
    </dgm:pt>
    <dgm:pt modelId="{B89E686B-E6D8-471A-826D-7A8DE968C500}" type="pres">
      <dgm:prSet presAssocID="{15364874-FAEE-4F29-8B2F-4026ACBF1E61}" presName="childShape" presStyleCnt="0"/>
      <dgm:spPr/>
    </dgm:pt>
    <dgm:pt modelId="{163C1F28-7320-4E87-8B31-10DCEA6A3C95}" type="pres">
      <dgm:prSet presAssocID="{9AD6B2DE-053F-408B-8557-931369D21594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91A5AA65-380E-4AD0-8AA7-E56705ADF70E}" type="pres">
      <dgm:prSet presAssocID="{BE9DCC12-A7C5-4B86-84A4-E79D02810C79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43774-9102-494F-A13F-4665B27AB269}" type="pres">
      <dgm:prSet presAssocID="{7C400419-0C4D-4E20-BDEC-123E8D34807E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96939F1F-252E-4A7B-B8E4-5EEC3EA2F944}" type="pres">
      <dgm:prSet presAssocID="{675E8099-D688-4820-BE5C-7E675090594C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56139-2B9F-40B3-8011-56D3D5A3878C}" type="pres">
      <dgm:prSet presAssocID="{218B3F04-CCAC-45D7-A9E3-D86E5CFC9891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7A91EF52-229D-47A6-BBB3-BE5A98FDAFFA}" type="pres">
      <dgm:prSet presAssocID="{FF7CBB59-2DAE-4EFB-B99A-0C5016241222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67D8B-307C-4426-AE86-D484AAEE0D96}" type="pres">
      <dgm:prSet presAssocID="{0FEF04B3-C406-49E0-91F9-44729FA19F66}" presName="root" presStyleCnt="0"/>
      <dgm:spPr/>
    </dgm:pt>
    <dgm:pt modelId="{EACA585B-2999-4399-A3C8-1C2B196FDC98}" type="pres">
      <dgm:prSet presAssocID="{0FEF04B3-C406-49E0-91F9-44729FA19F66}" presName="rootComposite" presStyleCnt="0"/>
      <dgm:spPr/>
    </dgm:pt>
    <dgm:pt modelId="{0AE092A7-327E-4722-9769-4B78B6D25CB6}" type="pres">
      <dgm:prSet presAssocID="{0FEF04B3-C406-49E0-91F9-44729FA19F66}" presName="rootText" presStyleLbl="node1" presStyleIdx="2" presStyleCnt="4"/>
      <dgm:spPr/>
      <dgm:t>
        <a:bodyPr/>
        <a:lstStyle/>
        <a:p>
          <a:endParaRPr lang="ru-RU"/>
        </a:p>
      </dgm:t>
    </dgm:pt>
    <dgm:pt modelId="{933C4050-4059-4140-AABE-AD2681FB421F}" type="pres">
      <dgm:prSet presAssocID="{0FEF04B3-C406-49E0-91F9-44729FA19F66}" presName="rootConnector" presStyleLbl="node1" presStyleIdx="2" presStyleCnt="4"/>
      <dgm:spPr/>
      <dgm:t>
        <a:bodyPr/>
        <a:lstStyle/>
        <a:p>
          <a:endParaRPr lang="ru-RU"/>
        </a:p>
      </dgm:t>
    </dgm:pt>
    <dgm:pt modelId="{02056A16-D745-4435-A4AF-3DD311570132}" type="pres">
      <dgm:prSet presAssocID="{0FEF04B3-C406-49E0-91F9-44729FA19F66}" presName="childShape" presStyleCnt="0"/>
      <dgm:spPr/>
    </dgm:pt>
    <dgm:pt modelId="{37F64AD0-DDA0-4505-AF1A-7228F55CC061}" type="pres">
      <dgm:prSet presAssocID="{2C0A5D3E-C34B-4908-BBF6-E81C565CAB8E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DCCE9AB9-B941-43FD-AE2E-EBEE21B40428}" type="pres">
      <dgm:prSet presAssocID="{CDA8BDC3-0ACB-4970-A38A-39C498D10583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DCBFC-BD93-4141-B710-8D9B42603307}" type="pres">
      <dgm:prSet presAssocID="{19EB974F-ABE1-4079-818A-C661555E1E82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067BE4F5-6781-4811-A271-E64F3F8AAE99}" type="pres">
      <dgm:prSet presAssocID="{631349E7-19EE-4814-96AC-D5E3F6BE9B64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08EA0-BA1E-46B5-BB77-1A8FFC11B1E0}" type="pres">
      <dgm:prSet presAssocID="{1F644027-D084-4377-B1D9-6EE4518C2D75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C81BEF2D-6F84-4B13-B099-159A4FF03C9B}" type="pres">
      <dgm:prSet presAssocID="{CE9B20F0-461E-443B-978F-705F8738D723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39771-6AFE-4D1B-B4A9-3B5CAF56C25C}" type="pres">
      <dgm:prSet presAssocID="{42FF22FA-D3BE-4762-B09B-12E4858638BC}" presName="root" presStyleCnt="0"/>
      <dgm:spPr/>
    </dgm:pt>
    <dgm:pt modelId="{2B3EE9B8-CD7D-4FE4-8A88-3F5FBC482092}" type="pres">
      <dgm:prSet presAssocID="{42FF22FA-D3BE-4762-B09B-12E4858638BC}" presName="rootComposite" presStyleCnt="0"/>
      <dgm:spPr/>
    </dgm:pt>
    <dgm:pt modelId="{C27B78C9-4988-43CB-AD73-626729F202AF}" type="pres">
      <dgm:prSet presAssocID="{42FF22FA-D3BE-4762-B09B-12E4858638BC}" presName="rootText" presStyleLbl="node1" presStyleIdx="3" presStyleCnt="4"/>
      <dgm:spPr/>
      <dgm:t>
        <a:bodyPr/>
        <a:lstStyle/>
        <a:p>
          <a:endParaRPr lang="ru-RU"/>
        </a:p>
      </dgm:t>
    </dgm:pt>
    <dgm:pt modelId="{B736C1F9-B45E-4953-A983-9B94A27B7643}" type="pres">
      <dgm:prSet presAssocID="{42FF22FA-D3BE-4762-B09B-12E4858638BC}" presName="rootConnector" presStyleLbl="node1" presStyleIdx="3" presStyleCnt="4"/>
      <dgm:spPr/>
      <dgm:t>
        <a:bodyPr/>
        <a:lstStyle/>
        <a:p>
          <a:endParaRPr lang="ru-RU"/>
        </a:p>
      </dgm:t>
    </dgm:pt>
    <dgm:pt modelId="{FEEEE216-F953-4ACB-B106-609E02413897}" type="pres">
      <dgm:prSet presAssocID="{42FF22FA-D3BE-4762-B09B-12E4858638BC}" presName="childShape" presStyleCnt="0"/>
      <dgm:spPr/>
    </dgm:pt>
    <dgm:pt modelId="{1C2EA317-7DBB-42AA-959F-D3FC42A03468}" type="pres">
      <dgm:prSet presAssocID="{5F5ABE69-526E-436E-B085-7BEC991F70A5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A0F3CCD8-0160-436A-BBE5-0A968B282BA9}" type="pres">
      <dgm:prSet presAssocID="{38A29840-16B8-41BB-B63D-538E0F4F3CE1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BC3B4-C128-45C0-A3C0-C383163964A9}" type="pres">
      <dgm:prSet presAssocID="{C02F89E7-8275-4613-BC3B-DF3922F781AF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DF044B62-CA2F-4311-AE32-611C7B6C0D98}" type="pres">
      <dgm:prSet presAssocID="{4A2E3051-E877-424F-9C04-42A84DCEC853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6392D-FF41-493C-877A-AC9EAE1888D6}" type="pres">
      <dgm:prSet presAssocID="{7089DE37-CEAB-49F3-B275-7C569F6CFF1B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D85FEE60-FD05-4A8C-8F27-BA480BD8970A}" type="pres">
      <dgm:prSet presAssocID="{CF1FAA07-EE4B-4B2E-88C2-1DD827FB379F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200D0A-0FA7-4411-B452-E850C113F056}" type="presOf" srcId="{4A2E3051-E877-424F-9C04-42A84DCEC853}" destId="{DF044B62-CA2F-4311-AE32-611C7B6C0D98}" srcOrd="0" destOrd="0" presId="urn:microsoft.com/office/officeart/2005/8/layout/hierarchy3"/>
    <dgm:cxn modelId="{946C432B-631A-4981-AAB8-1432EA490980}" type="presOf" srcId="{38A29840-16B8-41BB-B63D-538E0F4F3CE1}" destId="{A0F3CCD8-0160-436A-BBE5-0A968B282BA9}" srcOrd="0" destOrd="0" presId="urn:microsoft.com/office/officeart/2005/8/layout/hierarchy3"/>
    <dgm:cxn modelId="{C6F005DE-C755-4A62-9356-E9BB0AE41285}" srcId="{3981C90C-72DB-48FF-93C7-B838201AE72E}" destId="{15364874-FAEE-4F29-8B2F-4026ACBF1E61}" srcOrd="1" destOrd="0" parTransId="{581C952B-DBE5-4440-BD30-4E408149926E}" sibTransId="{003F40CF-74B0-4765-AF72-0413D5E07FFF}"/>
    <dgm:cxn modelId="{B417C613-416B-43AA-980C-3AD6B97CA8A1}" type="presOf" srcId="{A7174F26-B591-40F4-8BCF-361332A5A80A}" destId="{D05C429F-4C0B-4FA9-92CB-F8C67C719AD0}" srcOrd="0" destOrd="0" presId="urn:microsoft.com/office/officeart/2005/8/layout/hierarchy3"/>
    <dgm:cxn modelId="{BD12928E-C968-4A7D-A2EC-FE60A49894E7}" srcId="{42FF22FA-D3BE-4762-B09B-12E4858638BC}" destId="{38A29840-16B8-41BB-B63D-538E0F4F3CE1}" srcOrd="0" destOrd="0" parTransId="{5F5ABE69-526E-436E-B085-7BEC991F70A5}" sibTransId="{5EE58249-1425-4C6D-B9B7-7EAD9E191CB2}"/>
    <dgm:cxn modelId="{3CDD8DB6-FE6A-40A5-A5FC-39CEFAED3047}" srcId="{A7174F26-B591-40F4-8BCF-361332A5A80A}" destId="{3A3B0C29-2F6C-4C88-BBFA-A0BC76DE8866}" srcOrd="2" destOrd="0" parTransId="{6138617F-6C0F-425C-88AB-E115A1517078}" sibTransId="{9F09C585-C107-4DDB-9C96-312A32FABB60}"/>
    <dgm:cxn modelId="{2FBC8C34-0302-4A43-BEEA-2FE920599960}" type="presOf" srcId="{7C400419-0C4D-4E20-BDEC-123E8D34807E}" destId="{FDA43774-9102-494F-A13F-4665B27AB269}" srcOrd="0" destOrd="0" presId="urn:microsoft.com/office/officeart/2005/8/layout/hierarchy3"/>
    <dgm:cxn modelId="{77783A79-1BF1-414D-A76D-F59F1A206B89}" type="presOf" srcId="{42FF22FA-D3BE-4762-B09B-12E4858638BC}" destId="{C27B78C9-4988-43CB-AD73-626729F202AF}" srcOrd="0" destOrd="0" presId="urn:microsoft.com/office/officeart/2005/8/layout/hierarchy3"/>
    <dgm:cxn modelId="{A58408D8-FF40-475F-9912-EF31ADA553A3}" srcId="{15364874-FAEE-4F29-8B2F-4026ACBF1E61}" destId="{FF7CBB59-2DAE-4EFB-B99A-0C5016241222}" srcOrd="2" destOrd="0" parTransId="{218B3F04-CCAC-45D7-A9E3-D86E5CFC9891}" sibTransId="{2F7813E9-B804-410B-9435-97B0FF349163}"/>
    <dgm:cxn modelId="{9EDFC676-0037-4F59-AE09-5868AC940507}" type="presOf" srcId="{C02F89E7-8275-4613-BC3B-DF3922F781AF}" destId="{630BC3B4-C128-45C0-A3C0-C383163964A9}" srcOrd="0" destOrd="0" presId="urn:microsoft.com/office/officeart/2005/8/layout/hierarchy3"/>
    <dgm:cxn modelId="{FD795212-A697-4E27-B45A-93F37B967502}" type="presOf" srcId="{9AD6B2DE-053F-408B-8557-931369D21594}" destId="{163C1F28-7320-4E87-8B31-10DCEA6A3C95}" srcOrd="0" destOrd="0" presId="urn:microsoft.com/office/officeart/2005/8/layout/hierarchy3"/>
    <dgm:cxn modelId="{96332E49-E2F7-469C-9CC2-A49AD43F74ED}" type="presOf" srcId="{FF7CBB59-2DAE-4EFB-B99A-0C5016241222}" destId="{7A91EF52-229D-47A6-BBB3-BE5A98FDAFFA}" srcOrd="0" destOrd="0" presId="urn:microsoft.com/office/officeart/2005/8/layout/hierarchy3"/>
    <dgm:cxn modelId="{06C57E3E-B39B-46F1-BFB4-5D3D347D3F45}" srcId="{3981C90C-72DB-48FF-93C7-B838201AE72E}" destId="{0FEF04B3-C406-49E0-91F9-44729FA19F66}" srcOrd="2" destOrd="0" parTransId="{5AA262B5-6075-420C-9300-51F5CEB62A38}" sibTransId="{EBDEF270-D2F8-4A34-B023-2364EE8DB9D5}"/>
    <dgm:cxn modelId="{036C44C5-F34C-4FCC-8D49-2486D632800F}" type="presOf" srcId="{1F86D3F6-218F-4305-A27A-F9F4382F3291}" destId="{3E9FAD5D-E26D-46CB-87A0-E2A1C81A7FD1}" srcOrd="0" destOrd="0" presId="urn:microsoft.com/office/officeart/2005/8/layout/hierarchy3"/>
    <dgm:cxn modelId="{B77D7AFF-FFF2-4883-8FD9-EA9435FDB4F3}" srcId="{15364874-FAEE-4F29-8B2F-4026ACBF1E61}" destId="{675E8099-D688-4820-BE5C-7E675090594C}" srcOrd="1" destOrd="0" parTransId="{7C400419-0C4D-4E20-BDEC-123E8D34807E}" sibTransId="{F3184F76-262B-4436-8A0C-4695599C6BC3}"/>
    <dgm:cxn modelId="{03AEFAFE-11F0-4A00-A62D-E3C85D1BA14D}" type="presOf" srcId="{7089DE37-CEAB-49F3-B275-7C569F6CFF1B}" destId="{6406392D-FF41-493C-877A-AC9EAE1888D6}" srcOrd="0" destOrd="0" presId="urn:microsoft.com/office/officeart/2005/8/layout/hierarchy3"/>
    <dgm:cxn modelId="{9CD96571-0F2B-4577-A545-BB95623023A9}" srcId="{A7174F26-B591-40F4-8BCF-361332A5A80A}" destId="{EA0D8F66-EC1E-4848-9900-2A4A10B7ECDD}" srcOrd="0" destOrd="0" parTransId="{AFFE4138-9C3F-4952-A362-B80F383EEBFB}" sibTransId="{BCA63415-1196-4AF6-8D8C-79E3E92830CB}"/>
    <dgm:cxn modelId="{29B0680D-ED95-43E2-AA1A-EE0EA8FD8D54}" srcId="{0FEF04B3-C406-49E0-91F9-44729FA19F66}" destId="{CE9B20F0-461E-443B-978F-705F8738D723}" srcOrd="2" destOrd="0" parTransId="{1F644027-D084-4377-B1D9-6EE4518C2D75}" sibTransId="{63E72FE2-9337-440F-8DCE-2AEFA7546A75}"/>
    <dgm:cxn modelId="{9DA75C39-22B9-4C1D-A03C-7B12170A680E}" type="presOf" srcId="{3A3B0C29-2F6C-4C88-BBFA-A0BC76DE8866}" destId="{A7DF0B67-547B-4D81-90A2-84B0CA59BCDF}" srcOrd="0" destOrd="0" presId="urn:microsoft.com/office/officeart/2005/8/layout/hierarchy3"/>
    <dgm:cxn modelId="{EF21D1D8-F746-429F-A4AF-E0D3CB01FF22}" type="presOf" srcId="{31358C97-3330-49B3-8CD6-90B347F20EE8}" destId="{B4AE4339-01D8-4992-9F6D-6AB3227B2466}" srcOrd="0" destOrd="0" presId="urn:microsoft.com/office/officeart/2005/8/layout/hierarchy3"/>
    <dgm:cxn modelId="{15B03C46-2DBB-4063-8B45-4B1CF0DD3B8F}" type="presOf" srcId="{631349E7-19EE-4814-96AC-D5E3F6BE9B64}" destId="{067BE4F5-6781-4811-A271-E64F3F8AAE99}" srcOrd="0" destOrd="0" presId="urn:microsoft.com/office/officeart/2005/8/layout/hierarchy3"/>
    <dgm:cxn modelId="{D919BC16-A58C-40C9-BBDA-54477EC62D3A}" type="presOf" srcId="{CDA8BDC3-0ACB-4970-A38A-39C498D10583}" destId="{DCCE9AB9-B941-43FD-AE2E-EBEE21B40428}" srcOrd="0" destOrd="0" presId="urn:microsoft.com/office/officeart/2005/8/layout/hierarchy3"/>
    <dgm:cxn modelId="{D46DAED1-7C69-40D0-9F57-F0228E8DF52C}" type="presOf" srcId="{AFFE4138-9C3F-4952-A362-B80F383EEBFB}" destId="{B5BC40F1-37C6-47AB-A61D-579EF083EAAB}" srcOrd="0" destOrd="0" presId="urn:microsoft.com/office/officeart/2005/8/layout/hierarchy3"/>
    <dgm:cxn modelId="{1B2AEC1B-C1A4-4F03-A8B3-B7114979984B}" type="presOf" srcId="{3981C90C-72DB-48FF-93C7-B838201AE72E}" destId="{1FF64986-06A5-4EBA-A3D0-507D0E826A43}" srcOrd="0" destOrd="0" presId="urn:microsoft.com/office/officeart/2005/8/layout/hierarchy3"/>
    <dgm:cxn modelId="{350BCD56-1B8A-4371-8E98-86E1367937E2}" type="presOf" srcId="{675E8099-D688-4820-BE5C-7E675090594C}" destId="{96939F1F-252E-4A7B-B8E4-5EEC3EA2F944}" srcOrd="0" destOrd="0" presId="urn:microsoft.com/office/officeart/2005/8/layout/hierarchy3"/>
    <dgm:cxn modelId="{00B0C3FC-A7DC-4C07-948F-023EBD490774}" srcId="{3981C90C-72DB-48FF-93C7-B838201AE72E}" destId="{42FF22FA-D3BE-4762-B09B-12E4858638BC}" srcOrd="3" destOrd="0" parTransId="{AEBA42F1-22C1-4201-AB62-882BB683FF08}" sibTransId="{C05C2D60-5AF8-4EC9-97E0-037BDA9F5FE6}"/>
    <dgm:cxn modelId="{92866E78-2F8E-49D7-8022-FB53DDF187E0}" type="presOf" srcId="{A7174F26-B591-40F4-8BCF-361332A5A80A}" destId="{08DD290A-C63C-4C3F-AAC9-0048E144110A}" srcOrd="1" destOrd="0" presId="urn:microsoft.com/office/officeart/2005/8/layout/hierarchy3"/>
    <dgm:cxn modelId="{5F43462B-0D14-4B97-B927-1272488BC5B6}" type="presOf" srcId="{5F5ABE69-526E-436E-B085-7BEC991F70A5}" destId="{1C2EA317-7DBB-42AA-959F-D3FC42A03468}" srcOrd="0" destOrd="0" presId="urn:microsoft.com/office/officeart/2005/8/layout/hierarchy3"/>
    <dgm:cxn modelId="{AA935B31-A848-42DA-8358-1E3308ABEAA2}" type="presOf" srcId="{CF1FAA07-EE4B-4B2E-88C2-1DD827FB379F}" destId="{D85FEE60-FD05-4A8C-8F27-BA480BD8970A}" srcOrd="0" destOrd="0" presId="urn:microsoft.com/office/officeart/2005/8/layout/hierarchy3"/>
    <dgm:cxn modelId="{8839A57B-27A9-4656-96F1-F3218443061D}" type="presOf" srcId="{15364874-FAEE-4F29-8B2F-4026ACBF1E61}" destId="{ADE5A1D6-4745-4C3E-B8D1-5B4CF5249395}" srcOrd="1" destOrd="0" presId="urn:microsoft.com/office/officeart/2005/8/layout/hierarchy3"/>
    <dgm:cxn modelId="{BCF4410F-92D8-42F1-9FD5-075AC321C31D}" srcId="{0FEF04B3-C406-49E0-91F9-44729FA19F66}" destId="{CDA8BDC3-0ACB-4970-A38A-39C498D10583}" srcOrd="0" destOrd="0" parTransId="{2C0A5D3E-C34B-4908-BBF6-E81C565CAB8E}" sibTransId="{F2E26922-3F6C-4239-BAB2-854764158909}"/>
    <dgm:cxn modelId="{5E995B5F-9726-49FC-B9C9-4C44E79AAE4F}" srcId="{3981C90C-72DB-48FF-93C7-B838201AE72E}" destId="{A7174F26-B591-40F4-8BCF-361332A5A80A}" srcOrd="0" destOrd="0" parTransId="{F9D3E987-11CD-490C-A0C5-A8ACE5AFDAF6}" sibTransId="{9C619B24-5BF4-48CE-83F4-D163E6E99962}"/>
    <dgm:cxn modelId="{C11C1B70-3CC2-448A-A304-DDFA77888259}" type="presOf" srcId="{6138617F-6C0F-425C-88AB-E115A1517078}" destId="{561C518C-2F4A-4DDF-B30A-B462DEFCB18A}" srcOrd="0" destOrd="0" presId="urn:microsoft.com/office/officeart/2005/8/layout/hierarchy3"/>
    <dgm:cxn modelId="{E65B832B-B649-460A-B828-B8F8B9FE6EED}" type="presOf" srcId="{0FEF04B3-C406-49E0-91F9-44729FA19F66}" destId="{0AE092A7-327E-4722-9769-4B78B6D25CB6}" srcOrd="0" destOrd="0" presId="urn:microsoft.com/office/officeart/2005/8/layout/hierarchy3"/>
    <dgm:cxn modelId="{3AD15DB8-1315-46A2-8342-5E2B835413AF}" type="presOf" srcId="{2C0A5D3E-C34B-4908-BBF6-E81C565CAB8E}" destId="{37F64AD0-DDA0-4505-AF1A-7228F55CC061}" srcOrd="0" destOrd="0" presId="urn:microsoft.com/office/officeart/2005/8/layout/hierarchy3"/>
    <dgm:cxn modelId="{E36596FB-5B61-4CC2-9A8D-704304DFE93B}" srcId="{A7174F26-B591-40F4-8BCF-361332A5A80A}" destId="{1F86D3F6-218F-4305-A27A-F9F4382F3291}" srcOrd="1" destOrd="0" parTransId="{31358C97-3330-49B3-8CD6-90B347F20EE8}" sibTransId="{B176E218-6D08-4F27-8493-30EA12A28427}"/>
    <dgm:cxn modelId="{A9FC3BA5-3A26-470D-866A-10896A207D2C}" srcId="{42FF22FA-D3BE-4762-B09B-12E4858638BC}" destId="{4A2E3051-E877-424F-9C04-42A84DCEC853}" srcOrd="1" destOrd="0" parTransId="{C02F89E7-8275-4613-BC3B-DF3922F781AF}" sibTransId="{721C3E3F-0950-4BE0-925F-5D3001CBC07C}"/>
    <dgm:cxn modelId="{0295A186-3A4E-4ADC-916A-9EFD8C170DC3}" srcId="{15364874-FAEE-4F29-8B2F-4026ACBF1E61}" destId="{BE9DCC12-A7C5-4B86-84A4-E79D02810C79}" srcOrd="0" destOrd="0" parTransId="{9AD6B2DE-053F-408B-8557-931369D21594}" sibTransId="{7F8DB008-A2A2-4D1E-82F2-5E5ACD534F1F}"/>
    <dgm:cxn modelId="{FC9C1A07-5865-4683-A725-E83516E0B35A}" type="presOf" srcId="{15364874-FAEE-4F29-8B2F-4026ACBF1E61}" destId="{6D6DA887-C083-4FC3-B740-114582A06AC3}" srcOrd="0" destOrd="0" presId="urn:microsoft.com/office/officeart/2005/8/layout/hierarchy3"/>
    <dgm:cxn modelId="{2387B5B7-3834-4129-B10A-192EFAD5A94D}" srcId="{42FF22FA-D3BE-4762-B09B-12E4858638BC}" destId="{CF1FAA07-EE4B-4B2E-88C2-1DD827FB379F}" srcOrd="2" destOrd="0" parTransId="{7089DE37-CEAB-49F3-B275-7C569F6CFF1B}" sibTransId="{550337A3-4667-4285-93EF-F73B65F1550B}"/>
    <dgm:cxn modelId="{F267BF86-1C88-45BC-B49D-2708A4E989AC}" type="presOf" srcId="{0FEF04B3-C406-49E0-91F9-44729FA19F66}" destId="{933C4050-4059-4140-AABE-AD2681FB421F}" srcOrd="1" destOrd="0" presId="urn:microsoft.com/office/officeart/2005/8/layout/hierarchy3"/>
    <dgm:cxn modelId="{0363738F-A220-4D21-B878-3A757F5923D9}" type="presOf" srcId="{EA0D8F66-EC1E-4848-9900-2A4A10B7ECDD}" destId="{1E768EF6-C368-48EA-82EC-28F5EC9A8227}" srcOrd="0" destOrd="0" presId="urn:microsoft.com/office/officeart/2005/8/layout/hierarchy3"/>
    <dgm:cxn modelId="{0819ADA0-4BC9-4E78-9546-EB4221DA100B}" type="presOf" srcId="{1F644027-D084-4377-B1D9-6EE4518C2D75}" destId="{59C08EA0-BA1E-46B5-BB77-1A8FFC11B1E0}" srcOrd="0" destOrd="0" presId="urn:microsoft.com/office/officeart/2005/8/layout/hierarchy3"/>
    <dgm:cxn modelId="{F9F817CB-C181-4D4A-AE6F-AA9DC8308D93}" type="presOf" srcId="{CE9B20F0-461E-443B-978F-705F8738D723}" destId="{C81BEF2D-6F84-4B13-B099-159A4FF03C9B}" srcOrd="0" destOrd="0" presId="urn:microsoft.com/office/officeart/2005/8/layout/hierarchy3"/>
    <dgm:cxn modelId="{CAF13EFF-986C-4F4B-AB55-C5AF4C97DC08}" type="presOf" srcId="{19EB974F-ABE1-4079-818A-C661555E1E82}" destId="{E2CDCBFC-BD93-4141-B710-8D9B42603307}" srcOrd="0" destOrd="0" presId="urn:microsoft.com/office/officeart/2005/8/layout/hierarchy3"/>
    <dgm:cxn modelId="{2F5A8AB4-83B1-4F8C-B989-870ADE144AB7}" type="presOf" srcId="{42FF22FA-D3BE-4762-B09B-12E4858638BC}" destId="{B736C1F9-B45E-4953-A983-9B94A27B7643}" srcOrd="1" destOrd="0" presId="urn:microsoft.com/office/officeart/2005/8/layout/hierarchy3"/>
    <dgm:cxn modelId="{680637B7-0FFB-4FFC-BB50-3E859D32A7CE}" srcId="{0FEF04B3-C406-49E0-91F9-44729FA19F66}" destId="{631349E7-19EE-4814-96AC-D5E3F6BE9B64}" srcOrd="1" destOrd="0" parTransId="{19EB974F-ABE1-4079-818A-C661555E1E82}" sibTransId="{C8F1D3EA-0F79-4971-9D5F-600DA08B64B0}"/>
    <dgm:cxn modelId="{96320499-33DA-4032-AA66-B62D38150451}" type="presOf" srcId="{218B3F04-CCAC-45D7-A9E3-D86E5CFC9891}" destId="{0CF56139-2B9F-40B3-8011-56D3D5A3878C}" srcOrd="0" destOrd="0" presId="urn:microsoft.com/office/officeart/2005/8/layout/hierarchy3"/>
    <dgm:cxn modelId="{79A5351A-FDC1-411D-BD2F-F6B2A7C3A65B}" type="presOf" srcId="{BE9DCC12-A7C5-4B86-84A4-E79D02810C79}" destId="{91A5AA65-380E-4AD0-8AA7-E56705ADF70E}" srcOrd="0" destOrd="0" presId="urn:microsoft.com/office/officeart/2005/8/layout/hierarchy3"/>
    <dgm:cxn modelId="{7217E0BB-398F-4BCB-AAF9-A4F625F6755B}" type="presParOf" srcId="{1FF64986-06A5-4EBA-A3D0-507D0E826A43}" destId="{08DDFE49-D2A3-43BA-8874-554D6A4DB818}" srcOrd="0" destOrd="0" presId="urn:microsoft.com/office/officeart/2005/8/layout/hierarchy3"/>
    <dgm:cxn modelId="{49BF4BBF-8693-4F51-9C92-6EABA65C8067}" type="presParOf" srcId="{08DDFE49-D2A3-43BA-8874-554D6A4DB818}" destId="{5275451E-1A07-480D-A543-27017DA6A4F6}" srcOrd="0" destOrd="0" presId="urn:microsoft.com/office/officeart/2005/8/layout/hierarchy3"/>
    <dgm:cxn modelId="{C584B226-226E-4709-A4FC-CCB89850DCD2}" type="presParOf" srcId="{5275451E-1A07-480D-A543-27017DA6A4F6}" destId="{D05C429F-4C0B-4FA9-92CB-F8C67C719AD0}" srcOrd="0" destOrd="0" presId="urn:microsoft.com/office/officeart/2005/8/layout/hierarchy3"/>
    <dgm:cxn modelId="{195FB906-C8D8-41AC-BE7A-E95C69440E05}" type="presParOf" srcId="{5275451E-1A07-480D-A543-27017DA6A4F6}" destId="{08DD290A-C63C-4C3F-AAC9-0048E144110A}" srcOrd="1" destOrd="0" presId="urn:microsoft.com/office/officeart/2005/8/layout/hierarchy3"/>
    <dgm:cxn modelId="{E0611E0F-EC4A-4966-A495-AF0374261EA2}" type="presParOf" srcId="{08DDFE49-D2A3-43BA-8874-554D6A4DB818}" destId="{78D00DBA-A6A7-4F14-A1D5-F0F37F74F912}" srcOrd="1" destOrd="0" presId="urn:microsoft.com/office/officeart/2005/8/layout/hierarchy3"/>
    <dgm:cxn modelId="{D1802D3B-893D-494A-8A46-D8E245D96C63}" type="presParOf" srcId="{78D00DBA-A6A7-4F14-A1D5-F0F37F74F912}" destId="{B5BC40F1-37C6-47AB-A61D-579EF083EAAB}" srcOrd="0" destOrd="0" presId="urn:microsoft.com/office/officeart/2005/8/layout/hierarchy3"/>
    <dgm:cxn modelId="{971A06C7-F872-4EDD-8B95-5AF4576165FB}" type="presParOf" srcId="{78D00DBA-A6A7-4F14-A1D5-F0F37F74F912}" destId="{1E768EF6-C368-48EA-82EC-28F5EC9A8227}" srcOrd="1" destOrd="0" presId="urn:microsoft.com/office/officeart/2005/8/layout/hierarchy3"/>
    <dgm:cxn modelId="{67F2BD15-05D6-43F4-9F43-9CB2964D7792}" type="presParOf" srcId="{78D00DBA-A6A7-4F14-A1D5-F0F37F74F912}" destId="{B4AE4339-01D8-4992-9F6D-6AB3227B2466}" srcOrd="2" destOrd="0" presId="urn:microsoft.com/office/officeart/2005/8/layout/hierarchy3"/>
    <dgm:cxn modelId="{01B7EC53-6E21-4A88-BB2A-B91A35BC9964}" type="presParOf" srcId="{78D00DBA-A6A7-4F14-A1D5-F0F37F74F912}" destId="{3E9FAD5D-E26D-46CB-87A0-E2A1C81A7FD1}" srcOrd="3" destOrd="0" presId="urn:microsoft.com/office/officeart/2005/8/layout/hierarchy3"/>
    <dgm:cxn modelId="{365352C0-7550-4223-BC4C-FE0068008F4B}" type="presParOf" srcId="{78D00DBA-A6A7-4F14-A1D5-F0F37F74F912}" destId="{561C518C-2F4A-4DDF-B30A-B462DEFCB18A}" srcOrd="4" destOrd="0" presId="urn:microsoft.com/office/officeart/2005/8/layout/hierarchy3"/>
    <dgm:cxn modelId="{9CFD8A74-040F-4CE5-AAD6-2D508B2FC4FC}" type="presParOf" srcId="{78D00DBA-A6A7-4F14-A1D5-F0F37F74F912}" destId="{A7DF0B67-547B-4D81-90A2-84B0CA59BCDF}" srcOrd="5" destOrd="0" presId="urn:microsoft.com/office/officeart/2005/8/layout/hierarchy3"/>
    <dgm:cxn modelId="{DC4DE937-06A8-4D02-B3CE-1781F8E5979C}" type="presParOf" srcId="{1FF64986-06A5-4EBA-A3D0-507D0E826A43}" destId="{5A330150-E853-4FC0-A816-708B15CE2A64}" srcOrd="1" destOrd="0" presId="urn:microsoft.com/office/officeart/2005/8/layout/hierarchy3"/>
    <dgm:cxn modelId="{50469F7B-AF85-441D-B7E4-2A4F9DE4294C}" type="presParOf" srcId="{5A330150-E853-4FC0-A816-708B15CE2A64}" destId="{807043B7-73D1-48A2-9578-0C8080FD5857}" srcOrd="0" destOrd="0" presId="urn:microsoft.com/office/officeart/2005/8/layout/hierarchy3"/>
    <dgm:cxn modelId="{05F1DED4-7CC3-42BD-B8E4-F577EDFEEE07}" type="presParOf" srcId="{807043B7-73D1-48A2-9578-0C8080FD5857}" destId="{6D6DA887-C083-4FC3-B740-114582A06AC3}" srcOrd="0" destOrd="0" presId="urn:microsoft.com/office/officeart/2005/8/layout/hierarchy3"/>
    <dgm:cxn modelId="{7F10343E-7820-4E0F-87F2-A4691ECE70F8}" type="presParOf" srcId="{807043B7-73D1-48A2-9578-0C8080FD5857}" destId="{ADE5A1D6-4745-4C3E-B8D1-5B4CF5249395}" srcOrd="1" destOrd="0" presId="urn:microsoft.com/office/officeart/2005/8/layout/hierarchy3"/>
    <dgm:cxn modelId="{5C9B0643-BD95-4671-8A71-C7D8BF3C8D1B}" type="presParOf" srcId="{5A330150-E853-4FC0-A816-708B15CE2A64}" destId="{B89E686B-E6D8-471A-826D-7A8DE968C500}" srcOrd="1" destOrd="0" presId="urn:microsoft.com/office/officeart/2005/8/layout/hierarchy3"/>
    <dgm:cxn modelId="{88086B49-CF67-45E5-9C4E-1A3C565F1C7E}" type="presParOf" srcId="{B89E686B-E6D8-471A-826D-7A8DE968C500}" destId="{163C1F28-7320-4E87-8B31-10DCEA6A3C95}" srcOrd="0" destOrd="0" presId="urn:microsoft.com/office/officeart/2005/8/layout/hierarchy3"/>
    <dgm:cxn modelId="{22C03878-6AB8-4211-B072-10DF2DA570A7}" type="presParOf" srcId="{B89E686B-E6D8-471A-826D-7A8DE968C500}" destId="{91A5AA65-380E-4AD0-8AA7-E56705ADF70E}" srcOrd="1" destOrd="0" presId="urn:microsoft.com/office/officeart/2005/8/layout/hierarchy3"/>
    <dgm:cxn modelId="{46008CEA-8A13-4F8F-B3CB-735EEDDB53AB}" type="presParOf" srcId="{B89E686B-E6D8-471A-826D-7A8DE968C500}" destId="{FDA43774-9102-494F-A13F-4665B27AB269}" srcOrd="2" destOrd="0" presId="urn:microsoft.com/office/officeart/2005/8/layout/hierarchy3"/>
    <dgm:cxn modelId="{D937E05D-EBED-4CA4-96C6-21F8E342EAB5}" type="presParOf" srcId="{B89E686B-E6D8-471A-826D-7A8DE968C500}" destId="{96939F1F-252E-4A7B-B8E4-5EEC3EA2F944}" srcOrd="3" destOrd="0" presId="urn:microsoft.com/office/officeart/2005/8/layout/hierarchy3"/>
    <dgm:cxn modelId="{449CC806-14DA-4A32-927A-ADF500744CAE}" type="presParOf" srcId="{B89E686B-E6D8-471A-826D-7A8DE968C500}" destId="{0CF56139-2B9F-40B3-8011-56D3D5A3878C}" srcOrd="4" destOrd="0" presId="urn:microsoft.com/office/officeart/2005/8/layout/hierarchy3"/>
    <dgm:cxn modelId="{6B4B8B18-05A8-4237-B8DE-419DBAC0E1A4}" type="presParOf" srcId="{B89E686B-E6D8-471A-826D-7A8DE968C500}" destId="{7A91EF52-229D-47A6-BBB3-BE5A98FDAFFA}" srcOrd="5" destOrd="0" presId="urn:microsoft.com/office/officeart/2005/8/layout/hierarchy3"/>
    <dgm:cxn modelId="{86BF0AD6-EF6F-468A-955D-81A8E404FA44}" type="presParOf" srcId="{1FF64986-06A5-4EBA-A3D0-507D0E826A43}" destId="{7E367D8B-307C-4426-AE86-D484AAEE0D96}" srcOrd="2" destOrd="0" presId="urn:microsoft.com/office/officeart/2005/8/layout/hierarchy3"/>
    <dgm:cxn modelId="{480642B6-5342-4080-AFED-E47C04E1AF66}" type="presParOf" srcId="{7E367D8B-307C-4426-AE86-D484AAEE0D96}" destId="{EACA585B-2999-4399-A3C8-1C2B196FDC98}" srcOrd="0" destOrd="0" presId="urn:microsoft.com/office/officeart/2005/8/layout/hierarchy3"/>
    <dgm:cxn modelId="{D5A36A67-4503-4534-BD77-90D04057AF88}" type="presParOf" srcId="{EACA585B-2999-4399-A3C8-1C2B196FDC98}" destId="{0AE092A7-327E-4722-9769-4B78B6D25CB6}" srcOrd="0" destOrd="0" presId="urn:microsoft.com/office/officeart/2005/8/layout/hierarchy3"/>
    <dgm:cxn modelId="{5328348A-0714-4BB2-870B-659302AA6307}" type="presParOf" srcId="{EACA585B-2999-4399-A3C8-1C2B196FDC98}" destId="{933C4050-4059-4140-AABE-AD2681FB421F}" srcOrd="1" destOrd="0" presId="urn:microsoft.com/office/officeart/2005/8/layout/hierarchy3"/>
    <dgm:cxn modelId="{186DE89B-B5B8-46E1-8A75-75E01C7EE9D1}" type="presParOf" srcId="{7E367D8B-307C-4426-AE86-D484AAEE0D96}" destId="{02056A16-D745-4435-A4AF-3DD311570132}" srcOrd="1" destOrd="0" presId="urn:microsoft.com/office/officeart/2005/8/layout/hierarchy3"/>
    <dgm:cxn modelId="{2643FAD0-6DF1-42E9-B281-BBA1A8006270}" type="presParOf" srcId="{02056A16-D745-4435-A4AF-3DD311570132}" destId="{37F64AD0-DDA0-4505-AF1A-7228F55CC061}" srcOrd="0" destOrd="0" presId="urn:microsoft.com/office/officeart/2005/8/layout/hierarchy3"/>
    <dgm:cxn modelId="{67BBE2C1-E76A-429A-BCF6-FFD6457143DB}" type="presParOf" srcId="{02056A16-D745-4435-A4AF-3DD311570132}" destId="{DCCE9AB9-B941-43FD-AE2E-EBEE21B40428}" srcOrd="1" destOrd="0" presId="urn:microsoft.com/office/officeart/2005/8/layout/hierarchy3"/>
    <dgm:cxn modelId="{F8EB13CF-4D7B-43D3-9DEF-3024781CCB4D}" type="presParOf" srcId="{02056A16-D745-4435-A4AF-3DD311570132}" destId="{E2CDCBFC-BD93-4141-B710-8D9B42603307}" srcOrd="2" destOrd="0" presId="urn:microsoft.com/office/officeart/2005/8/layout/hierarchy3"/>
    <dgm:cxn modelId="{4C137ABD-C0BD-4B91-BB5B-6AE2D1F77A54}" type="presParOf" srcId="{02056A16-D745-4435-A4AF-3DD311570132}" destId="{067BE4F5-6781-4811-A271-E64F3F8AAE99}" srcOrd="3" destOrd="0" presId="urn:microsoft.com/office/officeart/2005/8/layout/hierarchy3"/>
    <dgm:cxn modelId="{9FC87D9E-EE29-462B-9DB8-ACD9B13EF5FD}" type="presParOf" srcId="{02056A16-D745-4435-A4AF-3DD311570132}" destId="{59C08EA0-BA1E-46B5-BB77-1A8FFC11B1E0}" srcOrd="4" destOrd="0" presId="urn:microsoft.com/office/officeart/2005/8/layout/hierarchy3"/>
    <dgm:cxn modelId="{80DF240F-5CE7-4402-B188-04AD1FF87452}" type="presParOf" srcId="{02056A16-D745-4435-A4AF-3DD311570132}" destId="{C81BEF2D-6F84-4B13-B099-159A4FF03C9B}" srcOrd="5" destOrd="0" presId="urn:microsoft.com/office/officeart/2005/8/layout/hierarchy3"/>
    <dgm:cxn modelId="{290B4EB8-A8CE-42C1-AD5D-6D83D972F7B8}" type="presParOf" srcId="{1FF64986-06A5-4EBA-A3D0-507D0E826A43}" destId="{FFB39771-6AFE-4D1B-B4A9-3B5CAF56C25C}" srcOrd="3" destOrd="0" presId="urn:microsoft.com/office/officeart/2005/8/layout/hierarchy3"/>
    <dgm:cxn modelId="{13A4C9F5-01B0-4263-B3E1-053797595582}" type="presParOf" srcId="{FFB39771-6AFE-4D1B-B4A9-3B5CAF56C25C}" destId="{2B3EE9B8-CD7D-4FE4-8A88-3F5FBC482092}" srcOrd="0" destOrd="0" presId="urn:microsoft.com/office/officeart/2005/8/layout/hierarchy3"/>
    <dgm:cxn modelId="{9B7ABE70-FF52-4C6B-A09B-ED0FAC1B921C}" type="presParOf" srcId="{2B3EE9B8-CD7D-4FE4-8A88-3F5FBC482092}" destId="{C27B78C9-4988-43CB-AD73-626729F202AF}" srcOrd="0" destOrd="0" presId="urn:microsoft.com/office/officeart/2005/8/layout/hierarchy3"/>
    <dgm:cxn modelId="{8F74C910-E5C5-4C0E-B207-52C5AE1E7BE7}" type="presParOf" srcId="{2B3EE9B8-CD7D-4FE4-8A88-3F5FBC482092}" destId="{B736C1F9-B45E-4953-A983-9B94A27B7643}" srcOrd="1" destOrd="0" presId="urn:microsoft.com/office/officeart/2005/8/layout/hierarchy3"/>
    <dgm:cxn modelId="{CE2459F5-2EDD-4E11-B973-D08A16438324}" type="presParOf" srcId="{FFB39771-6AFE-4D1B-B4A9-3B5CAF56C25C}" destId="{FEEEE216-F953-4ACB-B106-609E02413897}" srcOrd="1" destOrd="0" presId="urn:microsoft.com/office/officeart/2005/8/layout/hierarchy3"/>
    <dgm:cxn modelId="{441704FA-20D3-4165-9EDF-FE9A59772DED}" type="presParOf" srcId="{FEEEE216-F953-4ACB-B106-609E02413897}" destId="{1C2EA317-7DBB-42AA-959F-D3FC42A03468}" srcOrd="0" destOrd="0" presId="urn:microsoft.com/office/officeart/2005/8/layout/hierarchy3"/>
    <dgm:cxn modelId="{536574C3-ED20-430A-860E-17B9E8F5F719}" type="presParOf" srcId="{FEEEE216-F953-4ACB-B106-609E02413897}" destId="{A0F3CCD8-0160-436A-BBE5-0A968B282BA9}" srcOrd="1" destOrd="0" presId="urn:microsoft.com/office/officeart/2005/8/layout/hierarchy3"/>
    <dgm:cxn modelId="{99F2372E-0530-486E-BC5D-3EB1487FAB48}" type="presParOf" srcId="{FEEEE216-F953-4ACB-B106-609E02413897}" destId="{630BC3B4-C128-45C0-A3C0-C383163964A9}" srcOrd="2" destOrd="0" presId="urn:microsoft.com/office/officeart/2005/8/layout/hierarchy3"/>
    <dgm:cxn modelId="{275AB067-F68C-4957-BDF0-719E609D60A8}" type="presParOf" srcId="{FEEEE216-F953-4ACB-B106-609E02413897}" destId="{DF044B62-CA2F-4311-AE32-611C7B6C0D98}" srcOrd="3" destOrd="0" presId="urn:microsoft.com/office/officeart/2005/8/layout/hierarchy3"/>
    <dgm:cxn modelId="{DCC4BDC0-5D20-4004-8B8D-DFE3EA8B7BA5}" type="presParOf" srcId="{FEEEE216-F953-4ACB-B106-609E02413897}" destId="{6406392D-FF41-493C-877A-AC9EAE1888D6}" srcOrd="4" destOrd="0" presId="urn:microsoft.com/office/officeart/2005/8/layout/hierarchy3"/>
    <dgm:cxn modelId="{25BE8525-93EF-4B55-966D-3379487B77CB}" type="presParOf" srcId="{FEEEE216-F953-4ACB-B106-609E02413897}" destId="{D85FEE60-FD05-4A8C-8F27-BA480BD8970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1C90C-72DB-48FF-93C7-B838201AE72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174F26-B591-40F4-8BCF-361332A5A80A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Урбанизация и строительство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19B24-5BF4-48CE-83F4-D163E6E99962}" type="sibTrans" cxnId="{5E995B5F-9726-49FC-B9C9-4C44E79AAE4F}">
      <dgm:prSet/>
      <dgm:spPr/>
      <dgm:t>
        <a:bodyPr/>
        <a:lstStyle/>
        <a:p>
          <a:endParaRPr lang="ru-RU"/>
        </a:p>
      </dgm:t>
    </dgm:pt>
    <dgm:pt modelId="{F9D3E987-11CD-490C-A0C5-A8ACE5AFDAF6}" type="parTrans" cxnId="{5E995B5F-9726-49FC-B9C9-4C44E79AAE4F}">
      <dgm:prSet/>
      <dgm:spPr/>
      <dgm:t>
        <a:bodyPr/>
        <a:lstStyle/>
        <a:p>
          <a:endParaRPr lang="ru-RU"/>
        </a:p>
      </dgm:t>
    </dgm:pt>
    <dgm:pt modelId="{EA0D8F66-EC1E-4848-9900-2A4A10B7ECDD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зданий с учётом сейсмостойкости.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63415-1196-4AF6-8D8C-79E3E92830CB}" type="sibTrans" cxnId="{9CD96571-0F2B-4577-A545-BB95623023A9}">
      <dgm:prSet/>
      <dgm:spPr/>
      <dgm:t>
        <a:bodyPr/>
        <a:lstStyle/>
        <a:p>
          <a:endParaRPr lang="ru-RU"/>
        </a:p>
      </dgm:t>
    </dgm:pt>
    <dgm:pt modelId="{AFFE4138-9C3F-4952-A362-B80F383EEBFB}" type="parTrans" cxnId="{9CD96571-0F2B-4577-A545-BB95623023A9}">
      <dgm:prSet/>
      <dgm:spPr/>
      <dgm:t>
        <a:bodyPr/>
        <a:lstStyle/>
        <a:p>
          <a:endParaRPr lang="ru-RU"/>
        </a:p>
      </dgm:t>
    </dgm:pt>
    <dgm:pt modelId="{1F86D3F6-218F-4305-A27A-F9F4382F3291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Запрет возведения высотных сооружений в опасных районах.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6E218-6D08-4F27-8493-30EA12A28427}" type="sibTrans" cxnId="{E36596FB-5B61-4CC2-9A8D-704304DFE93B}">
      <dgm:prSet/>
      <dgm:spPr/>
      <dgm:t>
        <a:bodyPr/>
        <a:lstStyle/>
        <a:p>
          <a:endParaRPr lang="ru-RU"/>
        </a:p>
      </dgm:t>
    </dgm:pt>
    <dgm:pt modelId="{31358C97-3330-49B3-8CD6-90B347F20EE8}" type="parTrans" cxnId="{E36596FB-5B61-4CC2-9A8D-704304DFE93B}">
      <dgm:prSet/>
      <dgm:spPr/>
      <dgm:t>
        <a:bodyPr/>
        <a:lstStyle/>
        <a:p>
          <a:endParaRPr lang="ru-RU"/>
        </a:p>
      </dgm:t>
    </dgm:pt>
    <dgm:pt modelId="{3A3B0C29-2F6C-4C88-BBFA-A0BC76DE8866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антисейсмических технологий.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9C585-C107-4DDB-9C96-312A32FABB60}" type="sibTrans" cxnId="{3CDD8DB6-FE6A-40A5-A5FC-39CEFAED3047}">
      <dgm:prSet/>
      <dgm:spPr/>
      <dgm:t>
        <a:bodyPr/>
        <a:lstStyle/>
        <a:p>
          <a:endParaRPr lang="ru-RU"/>
        </a:p>
      </dgm:t>
    </dgm:pt>
    <dgm:pt modelId="{6138617F-6C0F-425C-88AB-E115A1517078}" type="parTrans" cxnId="{3CDD8DB6-FE6A-40A5-A5FC-39CEFAED3047}">
      <dgm:prSet/>
      <dgm:spPr/>
      <dgm:t>
        <a:bodyPr/>
        <a:lstStyle/>
        <a:p>
          <a:endParaRPr lang="ru-RU"/>
        </a:p>
      </dgm:t>
    </dgm:pt>
    <dgm:pt modelId="{BE9DCC12-A7C5-4B86-84A4-E79D02810C79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Полный отказ от подземных ядерных взрывов.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DB008-A2A2-4D1E-82F2-5E5ACD534F1F}" type="sibTrans" cxnId="{0295A186-3A4E-4ADC-916A-9EFD8C170DC3}">
      <dgm:prSet/>
      <dgm:spPr/>
      <dgm:t>
        <a:bodyPr/>
        <a:lstStyle/>
        <a:p>
          <a:endParaRPr lang="ru-RU"/>
        </a:p>
      </dgm:t>
    </dgm:pt>
    <dgm:pt modelId="{9AD6B2DE-053F-408B-8557-931369D21594}" type="parTrans" cxnId="{0295A186-3A4E-4ADC-916A-9EFD8C170DC3}">
      <dgm:prSet/>
      <dgm:spPr/>
      <dgm:t>
        <a:bodyPr/>
        <a:lstStyle/>
        <a:p>
          <a:endParaRPr lang="ru-RU"/>
        </a:p>
      </dgm:t>
    </dgm:pt>
    <dgm:pt modelId="{675E8099-D688-4820-BE5C-7E675090594C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радиоактивными отходами.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84F76-262B-4436-8A0C-4695599C6BC3}" type="sibTrans" cxnId="{B77D7AFF-FFF2-4883-8FD9-EA9435FDB4F3}">
      <dgm:prSet/>
      <dgm:spPr/>
      <dgm:t>
        <a:bodyPr/>
        <a:lstStyle/>
        <a:p>
          <a:endParaRPr lang="ru-RU"/>
        </a:p>
      </dgm:t>
    </dgm:pt>
    <dgm:pt modelId="{7C400419-0C4D-4E20-BDEC-123E8D34807E}" type="parTrans" cxnId="{B77D7AFF-FFF2-4883-8FD9-EA9435FDB4F3}">
      <dgm:prSet/>
      <dgm:spPr/>
      <dgm:t>
        <a:bodyPr/>
        <a:lstStyle/>
        <a:p>
          <a:endParaRPr lang="ru-RU"/>
        </a:p>
      </dgm:t>
    </dgm:pt>
    <dgm:pt modelId="{FF7CBB59-2DAE-4EFB-B99A-0C5016241222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мониторинг через систему CTBT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813E9-B804-410B-9435-97B0FF349163}" type="sibTrans" cxnId="{A58408D8-FF40-475F-9912-EF31ADA553A3}">
      <dgm:prSet/>
      <dgm:spPr/>
      <dgm:t>
        <a:bodyPr/>
        <a:lstStyle/>
        <a:p>
          <a:endParaRPr lang="ru-RU"/>
        </a:p>
      </dgm:t>
    </dgm:pt>
    <dgm:pt modelId="{218B3F04-CCAC-45D7-A9E3-D86E5CFC9891}" type="parTrans" cxnId="{A58408D8-FF40-475F-9912-EF31ADA553A3}">
      <dgm:prSet/>
      <dgm:spPr/>
      <dgm:t>
        <a:bodyPr/>
        <a:lstStyle/>
        <a:p>
          <a:endParaRPr lang="ru-RU"/>
        </a:p>
      </dgm:t>
    </dgm:pt>
    <dgm:pt modelId="{0FEF04B3-C406-49E0-91F9-44729FA19F66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Прогнозирование и моделирование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DEF270-D2F8-4A34-B023-2364EE8DB9D5}" type="sibTrans" cxnId="{06C57E3E-B39B-46F1-BFB4-5D3D347D3F45}">
      <dgm:prSet/>
      <dgm:spPr/>
      <dgm:t>
        <a:bodyPr/>
        <a:lstStyle/>
        <a:p>
          <a:endParaRPr lang="ru-RU"/>
        </a:p>
      </dgm:t>
    </dgm:pt>
    <dgm:pt modelId="{5AA262B5-6075-420C-9300-51F5CEB62A38}" type="parTrans" cxnId="{06C57E3E-B39B-46F1-BFB4-5D3D347D3F45}">
      <dgm:prSet/>
      <dgm:spPr/>
      <dgm:t>
        <a:bodyPr/>
        <a:lstStyle/>
        <a:p>
          <a:endParaRPr lang="ru-RU"/>
        </a:p>
      </dgm:t>
    </dgm:pt>
    <dgm:pt modelId="{CDA8BDC3-0ACB-4970-A38A-39C498D10583}">
      <dgm:prSet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цифровых моделей недр для расчёта напряжений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6922-3F6C-4239-BAB2-854764158909}" type="sibTrans" cxnId="{BCF4410F-92D8-42F1-9FD5-075AC321C31D}">
      <dgm:prSet/>
      <dgm:spPr/>
      <dgm:t>
        <a:bodyPr/>
        <a:lstStyle/>
        <a:p>
          <a:endParaRPr lang="ru-RU"/>
        </a:p>
      </dgm:t>
    </dgm:pt>
    <dgm:pt modelId="{2C0A5D3E-C34B-4908-BBF6-E81C565CAB8E}" type="parTrans" cxnId="{BCF4410F-92D8-42F1-9FD5-075AC321C31D}">
      <dgm:prSet/>
      <dgm:spPr/>
      <dgm:t>
        <a:bodyPr/>
        <a:lstStyle/>
        <a:p>
          <a:endParaRPr lang="ru-RU"/>
        </a:p>
      </dgm:t>
    </dgm:pt>
    <dgm:pt modelId="{631349E7-19EE-4814-96AC-D5E3F6BE9B64}">
      <dgm:prSet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Компьютерное моделирование сценариев возможных землетрясений.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1D3EA-0F79-4971-9D5F-600DA08B64B0}" type="sibTrans" cxnId="{680637B7-0FFB-4FFC-BB50-3E859D32A7CE}">
      <dgm:prSet/>
      <dgm:spPr/>
      <dgm:t>
        <a:bodyPr/>
        <a:lstStyle/>
        <a:p>
          <a:endParaRPr lang="ru-RU"/>
        </a:p>
      </dgm:t>
    </dgm:pt>
    <dgm:pt modelId="{19EB974F-ABE1-4079-818A-C661555E1E82}" type="parTrans" cxnId="{680637B7-0FFB-4FFC-BB50-3E859D32A7CE}">
      <dgm:prSet/>
      <dgm:spPr/>
      <dgm:t>
        <a:bodyPr/>
        <a:lstStyle/>
        <a:p>
          <a:endParaRPr lang="ru-RU"/>
        </a:p>
      </dgm:t>
    </dgm:pt>
    <dgm:pt modelId="{CE9B20F0-461E-443B-978F-705F8738D723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искусственного интеллекта для обработки данных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сейсмодатчиков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72FE2-9337-440F-8DCE-2AEFA7546A75}" type="sibTrans" cxnId="{29B0680D-ED95-43E2-AA1A-EE0EA8FD8D54}">
      <dgm:prSet/>
      <dgm:spPr/>
      <dgm:t>
        <a:bodyPr/>
        <a:lstStyle/>
        <a:p>
          <a:endParaRPr lang="ru-RU"/>
        </a:p>
      </dgm:t>
    </dgm:pt>
    <dgm:pt modelId="{1F644027-D084-4377-B1D9-6EE4518C2D75}" type="parTrans" cxnId="{29B0680D-ED95-43E2-AA1A-EE0EA8FD8D54}">
      <dgm:prSet/>
      <dgm:spPr/>
      <dgm:t>
        <a:bodyPr/>
        <a:lstStyle/>
        <a:p>
          <a:endParaRPr lang="ru-RU"/>
        </a:p>
      </dgm:t>
    </dgm:pt>
    <dgm:pt modelId="{15364874-FAEE-4F29-8B2F-4026ACBF1E61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Ядерные испытания и безопасность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F40CF-74B0-4765-AF72-0413D5E07FFF}" type="sibTrans" cxnId="{C6F005DE-C755-4A62-9356-E9BB0AE41285}">
      <dgm:prSet/>
      <dgm:spPr/>
      <dgm:t>
        <a:bodyPr/>
        <a:lstStyle/>
        <a:p>
          <a:endParaRPr lang="ru-RU"/>
        </a:p>
      </dgm:t>
    </dgm:pt>
    <dgm:pt modelId="{581C952B-DBE5-4440-BD30-4E408149926E}" type="parTrans" cxnId="{C6F005DE-C755-4A62-9356-E9BB0AE41285}">
      <dgm:prSet/>
      <dgm:spPr/>
      <dgm:t>
        <a:bodyPr/>
        <a:lstStyle/>
        <a:p>
          <a:endParaRPr lang="ru-RU"/>
        </a:p>
      </dgm:t>
    </dgm:pt>
    <dgm:pt modelId="{1FF64986-06A5-4EBA-A3D0-507D0E826A43}" type="pres">
      <dgm:prSet presAssocID="{3981C90C-72DB-48FF-93C7-B838201AE7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DDFE49-D2A3-43BA-8874-554D6A4DB818}" type="pres">
      <dgm:prSet presAssocID="{A7174F26-B591-40F4-8BCF-361332A5A80A}" presName="root" presStyleCnt="0"/>
      <dgm:spPr/>
    </dgm:pt>
    <dgm:pt modelId="{5275451E-1A07-480D-A543-27017DA6A4F6}" type="pres">
      <dgm:prSet presAssocID="{A7174F26-B591-40F4-8BCF-361332A5A80A}" presName="rootComposite" presStyleCnt="0"/>
      <dgm:spPr/>
    </dgm:pt>
    <dgm:pt modelId="{D05C429F-4C0B-4FA9-92CB-F8C67C719AD0}" type="pres">
      <dgm:prSet presAssocID="{A7174F26-B591-40F4-8BCF-361332A5A80A}" presName="rootText" presStyleLbl="node1" presStyleIdx="0" presStyleCnt="3"/>
      <dgm:spPr/>
      <dgm:t>
        <a:bodyPr/>
        <a:lstStyle/>
        <a:p>
          <a:endParaRPr lang="ru-RU"/>
        </a:p>
      </dgm:t>
    </dgm:pt>
    <dgm:pt modelId="{08DD290A-C63C-4C3F-AAC9-0048E144110A}" type="pres">
      <dgm:prSet presAssocID="{A7174F26-B591-40F4-8BCF-361332A5A80A}" presName="rootConnector" presStyleLbl="node1" presStyleIdx="0" presStyleCnt="3"/>
      <dgm:spPr/>
      <dgm:t>
        <a:bodyPr/>
        <a:lstStyle/>
        <a:p>
          <a:endParaRPr lang="ru-RU"/>
        </a:p>
      </dgm:t>
    </dgm:pt>
    <dgm:pt modelId="{78D00DBA-A6A7-4F14-A1D5-F0F37F74F912}" type="pres">
      <dgm:prSet presAssocID="{A7174F26-B591-40F4-8BCF-361332A5A80A}" presName="childShape" presStyleCnt="0"/>
      <dgm:spPr/>
    </dgm:pt>
    <dgm:pt modelId="{B5BC40F1-37C6-47AB-A61D-579EF083EAAB}" type="pres">
      <dgm:prSet presAssocID="{AFFE4138-9C3F-4952-A362-B80F383EEBFB}" presName="Name13" presStyleLbl="parChTrans1D2" presStyleIdx="0" presStyleCnt="9"/>
      <dgm:spPr/>
      <dgm:t>
        <a:bodyPr/>
        <a:lstStyle/>
        <a:p>
          <a:endParaRPr lang="ru-RU"/>
        </a:p>
      </dgm:t>
    </dgm:pt>
    <dgm:pt modelId="{1E768EF6-C368-48EA-82EC-28F5EC9A8227}" type="pres">
      <dgm:prSet presAssocID="{EA0D8F66-EC1E-4848-9900-2A4A10B7ECDD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E4339-01D8-4992-9F6D-6AB3227B2466}" type="pres">
      <dgm:prSet presAssocID="{31358C97-3330-49B3-8CD6-90B347F20EE8}" presName="Name13" presStyleLbl="parChTrans1D2" presStyleIdx="1" presStyleCnt="9"/>
      <dgm:spPr/>
      <dgm:t>
        <a:bodyPr/>
        <a:lstStyle/>
        <a:p>
          <a:endParaRPr lang="ru-RU"/>
        </a:p>
      </dgm:t>
    </dgm:pt>
    <dgm:pt modelId="{3E9FAD5D-E26D-46CB-87A0-E2A1C81A7FD1}" type="pres">
      <dgm:prSet presAssocID="{1F86D3F6-218F-4305-A27A-F9F4382F3291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C518C-2F4A-4DDF-B30A-B462DEFCB18A}" type="pres">
      <dgm:prSet presAssocID="{6138617F-6C0F-425C-88AB-E115A1517078}" presName="Name13" presStyleLbl="parChTrans1D2" presStyleIdx="2" presStyleCnt="9"/>
      <dgm:spPr/>
      <dgm:t>
        <a:bodyPr/>
        <a:lstStyle/>
        <a:p>
          <a:endParaRPr lang="ru-RU"/>
        </a:p>
      </dgm:t>
    </dgm:pt>
    <dgm:pt modelId="{A7DF0B67-547B-4D81-90A2-84B0CA59BCDF}" type="pres">
      <dgm:prSet presAssocID="{3A3B0C29-2F6C-4C88-BBFA-A0BC76DE8866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30150-E853-4FC0-A816-708B15CE2A64}" type="pres">
      <dgm:prSet presAssocID="{15364874-FAEE-4F29-8B2F-4026ACBF1E61}" presName="root" presStyleCnt="0"/>
      <dgm:spPr/>
    </dgm:pt>
    <dgm:pt modelId="{807043B7-73D1-48A2-9578-0C8080FD5857}" type="pres">
      <dgm:prSet presAssocID="{15364874-FAEE-4F29-8B2F-4026ACBF1E61}" presName="rootComposite" presStyleCnt="0"/>
      <dgm:spPr/>
    </dgm:pt>
    <dgm:pt modelId="{6D6DA887-C083-4FC3-B740-114582A06AC3}" type="pres">
      <dgm:prSet presAssocID="{15364874-FAEE-4F29-8B2F-4026ACBF1E61}" presName="rootText" presStyleLbl="node1" presStyleIdx="1" presStyleCnt="3"/>
      <dgm:spPr/>
      <dgm:t>
        <a:bodyPr/>
        <a:lstStyle/>
        <a:p>
          <a:endParaRPr lang="ru-RU"/>
        </a:p>
      </dgm:t>
    </dgm:pt>
    <dgm:pt modelId="{ADE5A1D6-4745-4C3E-B8D1-5B4CF5249395}" type="pres">
      <dgm:prSet presAssocID="{15364874-FAEE-4F29-8B2F-4026ACBF1E61}" presName="rootConnector" presStyleLbl="node1" presStyleIdx="1" presStyleCnt="3"/>
      <dgm:spPr/>
      <dgm:t>
        <a:bodyPr/>
        <a:lstStyle/>
        <a:p>
          <a:endParaRPr lang="ru-RU"/>
        </a:p>
      </dgm:t>
    </dgm:pt>
    <dgm:pt modelId="{B89E686B-E6D8-471A-826D-7A8DE968C500}" type="pres">
      <dgm:prSet presAssocID="{15364874-FAEE-4F29-8B2F-4026ACBF1E61}" presName="childShape" presStyleCnt="0"/>
      <dgm:spPr/>
    </dgm:pt>
    <dgm:pt modelId="{163C1F28-7320-4E87-8B31-10DCEA6A3C95}" type="pres">
      <dgm:prSet presAssocID="{9AD6B2DE-053F-408B-8557-931369D21594}" presName="Name13" presStyleLbl="parChTrans1D2" presStyleIdx="3" presStyleCnt="9"/>
      <dgm:spPr/>
      <dgm:t>
        <a:bodyPr/>
        <a:lstStyle/>
        <a:p>
          <a:endParaRPr lang="ru-RU"/>
        </a:p>
      </dgm:t>
    </dgm:pt>
    <dgm:pt modelId="{91A5AA65-380E-4AD0-8AA7-E56705ADF70E}" type="pres">
      <dgm:prSet presAssocID="{BE9DCC12-A7C5-4B86-84A4-E79D02810C79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43774-9102-494F-A13F-4665B27AB269}" type="pres">
      <dgm:prSet presAssocID="{7C400419-0C4D-4E20-BDEC-123E8D34807E}" presName="Name13" presStyleLbl="parChTrans1D2" presStyleIdx="4" presStyleCnt="9"/>
      <dgm:spPr/>
      <dgm:t>
        <a:bodyPr/>
        <a:lstStyle/>
        <a:p>
          <a:endParaRPr lang="ru-RU"/>
        </a:p>
      </dgm:t>
    </dgm:pt>
    <dgm:pt modelId="{96939F1F-252E-4A7B-B8E4-5EEC3EA2F944}" type="pres">
      <dgm:prSet presAssocID="{675E8099-D688-4820-BE5C-7E675090594C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56139-2B9F-40B3-8011-56D3D5A3878C}" type="pres">
      <dgm:prSet presAssocID="{218B3F04-CCAC-45D7-A9E3-D86E5CFC9891}" presName="Name13" presStyleLbl="parChTrans1D2" presStyleIdx="5" presStyleCnt="9"/>
      <dgm:spPr/>
      <dgm:t>
        <a:bodyPr/>
        <a:lstStyle/>
        <a:p>
          <a:endParaRPr lang="ru-RU"/>
        </a:p>
      </dgm:t>
    </dgm:pt>
    <dgm:pt modelId="{7A91EF52-229D-47A6-BBB3-BE5A98FDAFFA}" type="pres">
      <dgm:prSet presAssocID="{FF7CBB59-2DAE-4EFB-B99A-0C5016241222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67D8B-307C-4426-AE86-D484AAEE0D96}" type="pres">
      <dgm:prSet presAssocID="{0FEF04B3-C406-49E0-91F9-44729FA19F66}" presName="root" presStyleCnt="0"/>
      <dgm:spPr/>
    </dgm:pt>
    <dgm:pt modelId="{EACA585B-2999-4399-A3C8-1C2B196FDC98}" type="pres">
      <dgm:prSet presAssocID="{0FEF04B3-C406-49E0-91F9-44729FA19F66}" presName="rootComposite" presStyleCnt="0"/>
      <dgm:spPr/>
    </dgm:pt>
    <dgm:pt modelId="{0AE092A7-327E-4722-9769-4B78B6D25CB6}" type="pres">
      <dgm:prSet presAssocID="{0FEF04B3-C406-49E0-91F9-44729FA19F66}" presName="rootText" presStyleLbl="node1" presStyleIdx="2" presStyleCnt="3"/>
      <dgm:spPr/>
      <dgm:t>
        <a:bodyPr/>
        <a:lstStyle/>
        <a:p>
          <a:endParaRPr lang="ru-RU"/>
        </a:p>
      </dgm:t>
    </dgm:pt>
    <dgm:pt modelId="{933C4050-4059-4140-AABE-AD2681FB421F}" type="pres">
      <dgm:prSet presAssocID="{0FEF04B3-C406-49E0-91F9-44729FA19F66}" presName="rootConnector" presStyleLbl="node1" presStyleIdx="2" presStyleCnt="3"/>
      <dgm:spPr/>
      <dgm:t>
        <a:bodyPr/>
        <a:lstStyle/>
        <a:p>
          <a:endParaRPr lang="ru-RU"/>
        </a:p>
      </dgm:t>
    </dgm:pt>
    <dgm:pt modelId="{02056A16-D745-4435-A4AF-3DD311570132}" type="pres">
      <dgm:prSet presAssocID="{0FEF04B3-C406-49E0-91F9-44729FA19F66}" presName="childShape" presStyleCnt="0"/>
      <dgm:spPr/>
    </dgm:pt>
    <dgm:pt modelId="{37F64AD0-DDA0-4505-AF1A-7228F55CC061}" type="pres">
      <dgm:prSet presAssocID="{2C0A5D3E-C34B-4908-BBF6-E81C565CAB8E}" presName="Name13" presStyleLbl="parChTrans1D2" presStyleIdx="6" presStyleCnt="9"/>
      <dgm:spPr/>
      <dgm:t>
        <a:bodyPr/>
        <a:lstStyle/>
        <a:p>
          <a:endParaRPr lang="ru-RU"/>
        </a:p>
      </dgm:t>
    </dgm:pt>
    <dgm:pt modelId="{DCCE9AB9-B941-43FD-AE2E-EBEE21B40428}" type="pres">
      <dgm:prSet presAssocID="{CDA8BDC3-0ACB-4970-A38A-39C498D10583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DCBFC-BD93-4141-B710-8D9B42603307}" type="pres">
      <dgm:prSet presAssocID="{19EB974F-ABE1-4079-818A-C661555E1E82}" presName="Name13" presStyleLbl="parChTrans1D2" presStyleIdx="7" presStyleCnt="9"/>
      <dgm:spPr/>
      <dgm:t>
        <a:bodyPr/>
        <a:lstStyle/>
        <a:p>
          <a:endParaRPr lang="ru-RU"/>
        </a:p>
      </dgm:t>
    </dgm:pt>
    <dgm:pt modelId="{067BE4F5-6781-4811-A271-E64F3F8AAE99}" type="pres">
      <dgm:prSet presAssocID="{631349E7-19EE-4814-96AC-D5E3F6BE9B64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08EA0-BA1E-46B5-BB77-1A8FFC11B1E0}" type="pres">
      <dgm:prSet presAssocID="{1F644027-D084-4377-B1D9-6EE4518C2D75}" presName="Name13" presStyleLbl="parChTrans1D2" presStyleIdx="8" presStyleCnt="9"/>
      <dgm:spPr/>
      <dgm:t>
        <a:bodyPr/>
        <a:lstStyle/>
        <a:p>
          <a:endParaRPr lang="ru-RU"/>
        </a:p>
      </dgm:t>
    </dgm:pt>
    <dgm:pt modelId="{C81BEF2D-6F84-4B13-B099-159A4FF03C9B}" type="pres">
      <dgm:prSet presAssocID="{CE9B20F0-461E-443B-978F-705F8738D723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F005DE-C755-4A62-9356-E9BB0AE41285}" srcId="{3981C90C-72DB-48FF-93C7-B838201AE72E}" destId="{15364874-FAEE-4F29-8B2F-4026ACBF1E61}" srcOrd="1" destOrd="0" parTransId="{581C952B-DBE5-4440-BD30-4E408149926E}" sibTransId="{003F40CF-74B0-4765-AF72-0413D5E07FFF}"/>
    <dgm:cxn modelId="{E36596FB-5B61-4CC2-9A8D-704304DFE93B}" srcId="{A7174F26-B591-40F4-8BCF-361332A5A80A}" destId="{1F86D3F6-218F-4305-A27A-F9F4382F3291}" srcOrd="1" destOrd="0" parTransId="{31358C97-3330-49B3-8CD6-90B347F20EE8}" sibTransId="{B176E218-6D08-4F27-8493-30EA12A28427}"/>
    <dgm:cxn modelId="{29B0680D-ED95-43E2-AA1A-EE0EA8FD8D54}" srcId="{0FEF04B3-C406-49E0-91F9-44729FA19F66}" destId="{CE9B20F0-461E-443B-978F-705F8738D723}" srcOrd="2" destOrd="0" parTransId="{1F644027-D084-4377-B1D9-6EE4518C2D75}" sibTransId="{63E72FE2-9337-440F-8DCE-2AEFA7546A75}"/>
    <dgm:cxn modelId="{680637B7-0FFB-4FFC-BB50-3E859D32A7CE}" srcId="{0FEF04B3-C406-49E0-91F9-44729FA19F66}" destId="{631349E7-19EE-4814-96AC-D5E3F6BE9B64}" srcOrd="1" destOrd="0" parTransId="{19EB974F-ABE1-4079-818A-C661555E1E82}" sibTransId="{C8F1D3EA-0F79-4971-9D5F-600DA08B64B0}"/>
    <dgm:cxn modelId="{D46DAED1-7C69-40D0-9F57-F0228E8DF52C}" type="presOf" srcId="{AFFE4138-9C3F-4952-A362-B80F383EEBFB}" destId="{B5BC40F1-37C6-47AB-A61D-579EF083EAAB}" srcOrd="0" destOrd="0" presId="urn:microsoft.com/office/officeart/2005/8/layout/hierarchy3"/>
    <dgm:cxn modelId="{3AD15DB8-1315-46A2-8342-5E2B835413AF}" type="presOf" srcId="{2C0A5D3E-C34B-4908-BBF6-E81C565CAB8E}" destId="{37F64AD0-DDA0-4505-AF1A-7228F55CC061}" srcOrd="0" destOrd="0" presId="urn:microsoft.com/office/officeart/2005/8/layout/hierarchy3"/>
    <dgm:cxn modelId="{350BCD56-1B8A-4371-8E98-86E1367937E2}" type="presOf" srcId="{675E8099-D688-4820-BE5C-7E675090594C}" destId="{96939F1F-252E-4A7B-B8E4-5EEC3EA2F944}" srcOrd="0" destOrd="0" presId="urn:microsoft.com/office/officeart/2005/8/layout/hierarchy3"/>
    <dgm:cxn modelId="{1B2AEC1B-C1A4-4F03-A8B3-B7114979984B}" type="presOf" srcId="{3981C90C-72DB-48FF-93C7-B838201AE72E}" destId="{1FF64986-06A5-4EBA-A3D0-507D0E826A43}" srcOrd="0" destOrd="0" presId="urn:microsoft.com/office/officeart/2005/8/layout/hierarchy3"/>
    <dgm:cxn modelId="{8839A57B-27A9-4656-96F1-F3218443061D}" type="presOf" srcId="{15364874-FAEE-4F29-8B2F-4026ACBF1E61}" destId="{ADE5A1D6-4745-4C3E-B8D1-5B4CF5249395}" srcOrd="1" destOrd="0" presId="urn:microsoft.com/office/officeart/2005/8/layout/hierarchy3"/>
    <dgm:cxn modelId="{B417C613-416B-43AA-980C-3AD6B97CA8A1}" type="presOf" srcId="{A7174F26-B591-40F4-8BCF-361332A5A80A}" destId="{D05C429F-4C0B-4FA9-92CB-F8C67C719AD0}" srcOrd="0" destOrd="0" presId="urn:microsoft.com/office/officeart/2005/8/layout/hierarchy3"/>
    <dgm:cxn modelId="{96320499-33DA-4032-AA66-B62D38150451}" type="presOf" srcId="{218B3F04-CCAC-45D7-A9E3-D86E5CFC9891}" destId="{0CF56139-2B9F-40B3-8011-56D3D5A3878C}" srcOrd="0" destOrd="0" presId="urn:microsoft.com/office/officeart/2005/8/layout/hierarchy3"/>
    <dgm:cxn modelId="{92866E78-2F8E-49D7-8022-FB53DDF187E0}" type="presOf" srcId="{A7174F26-B591-40F4-8BCF-361332A5A80A}" destId="{08DD290A-C63C-4C3F-AAC9-0048E144110A}" srcOrd="1" destOrd="0" presId="urn:microsoft.com/office/officeart/2005/8/layout/hierarchy3"/>
    <dgm:cxn modelId="{A58408D8-FF40-475F-9912-EF31ADA553A3}" srcId="{15364874-FAEE-4F29-8B2F-4026ACBF1E61}" destId="{FF7CBB59-2DAE-4EFB-B99A-0C5016241222}" srcOrd="2" destOrd="0" parTransId="{218B3F04-CCAC-45D7-A9E3-D86E5CFC9891}" sibTransId="{2F7813E9-B804-410B-9435-97B0FF349163}"/>
    <dgm:cxn modelId="{EF21D1D8-F746-429F-A4AF-E0D3CB01FF22}" type="presOf" srcId="{31358C97-3330-49B3-8CD6-90B347F20EE8}" destId="{B4AE4339-01D8-4992-9F6D-6AB3227B2466}" srcOrd="0" destOrd="0" presId="urn:microsoft.com/office/officeart/2005/8/layout/hierarchy3"/>
    <dgm:cxn modelId="{B77D7AFF-FFF2-4883-8FD9-EA9435FDB4F3}" srcId="{15364874-FAEE-4F29-8B2F-4026ACBF1E61}" destId="{675E8099-D688-4820-BE5C-7E675090594C}" srcOrd="1" destOrd="0" parTransId="{7C400419-0C4D-4E20-BDEC-123E8D34807E}" sibTransId="{F3184F76-262B-4436-8A0C-4695599C6BC3}"/>
    <dgm:cxn modelId="{79A5351A-FDC1-411D-BD2F-F6B2A7C3A65B}" type="presOf" srcId="{BE9DCC12-A7C5-4B86-84A4-E79D02810C79}" destId="{91A5AA65-380E-4AD0-8AA7-E56705ADF70E}" srcOrd="0" destOrd="0" presId="urn:microsoft.com/office/officeart/2005/8/layout/hierarchy3"/>
    <dgm:cxn modelId="{FC9C1A07-5865-4683-A725-E83516E0B35A}" type="presOf" srcId="{15364874-FAEE-4F29-8B2F-4026ACBF1E61}" destId="{6D6DA887-C083-4FC3-B740-114582A06AC3}" srcOrd="0" destOrd="0" presId="urn:microsoft.com/office/officeart/2005/8/layout/hierarchy3"/>
    <dgm:cxn modelId="{0363738F-A220-4D21-B878-3A757F5923D9}" type="presOf" srcId="{EA0D8F66-EC1E-4848-9900-2A4A10B7ECDD}" destId="{1E768EF6-C368-48EA-82EC-28F5EC9A8227}" srcOrd="0" destOrd="0" presId="urn:microsoft.com/office/officeart/2005/8/layout/hierarchy3"/>
    <dgm:cxn modelId="{3CDD8DB6-FE6A-40A5-A5FC-39CEFAED3047}" srcId="{A7174F26-B591-40F4-8BCF-361332A5A80A}" destId="{3A3B0C29-2F6C-4C88-BBFA-A0BC76DE8866}" srcOrd="2" destOrd="0" parTransId="{6138617F-6C0F-425C-88AB-E115A1517078}" sibTransId="{9F09C585-C107-4DDB-9C96-312A32FABB60}"/>
    <dgm:cxn modelId="{0295A186-3A4E-4ADC-916A-9EFD8C170DC3}" srcId="{15364874-FAEE-4F29-8B2F-4026ACBF1E61}" destId="{BE9DCC12-A7C5-4B86-84A4-E79D02810C79}" srcOrd="0" destOrd="0" parTransId="{9AD6B2DE-053F-408B-8557-931369D21594}" sibTransId="{7F8DB008-A2A2-4D1E-82F2-5E5ACD534F1F}"/>
    <dgm:cxn modelId="{CAF13EFF-986C-4F4B-AB55-C5AF4C97DC08}" type="presOf" srcId="{19EB974F-ABE1-4079-818A-C661555E1E82}" destId="{E2CDCBFC-BD93-4141-B710-8D9B42603307}" srcOrd="0" destOrd="0" presId="urn:microsoft.com/office/officeart/2005/8/layout/hierarchy3"/>
    <dgm:cxn modelId="{9CD96571-0F2B-4577-A545-BB95623023A9}" srcId="{A7174F26-B591-40F4-8BCF-361332A5A80A}" destId="{EA0D8F66-EC1E-4848-9900-2A4A10B7ECDD}" srcOrd="0" destOrd="0" parTransId="{AFFE4138-9C3F-4952-A362-B80F383EEBFB}" sibTransId="{BCA63415-1196-4AF6-8D8C-79E3E92830CB}"/>
    <dgm:cxn modelId="{06C57E3E-B39B-46F1-BFB4-5D3D347D3F45}" srcId="{3981C90C-72DB-48FF-93C7-B838201AE72E}" destId="{0FEF04B3-C406-49E0-91F9-44729FA19F66}" srcOrd="2" destOrd="0" parTransId="{5AA262B5-6075-420C-9300-51F5CEB62A38}" sibTransId="{EBDEF270-D2F8-4A34-B023-2364EE8DB9D5}"/>
    <dgm:cxn modelId="{BCF4410F-92D8-42F1-9FD5-075AC321C31D}" srcId="{0FEF04B3-C406-49E0-91F9-44729FA19F66}" destId="{CDA8BDC3-0ACB-4970-A38A-39C498D10583}" srcOrd="0" destOrd="0" parTransId="{2C0A5D3E-C34B-4908-BBF6-E81C565CAB8E}" sibTransId="{F2E26922-3F6C-4239-BAB2-854764158909}"/>
    <dgm:cxn modelId="{D919BC16-A58C-40C9-BBDA-54477EC62D3A}" type="presOf" srcId="{CDA8BDC3-0ACB-4970-A38A-39C498D10583}" destId="{DCCE9AB9-B941-43FD-AE2E-EBEE21B40428}" srcOrd="0" destOrd="0" presId="urn:microsoft.com/office/officeart/2005/8/layout/hierarchy3"/>
    <dgm:cxn modelId="{96332E49-E2F7-469C-9CC2-A49AD43F74ED}" type="presOf" srcId="{FF7CBB59-2DAE-4EFB-B99A-0C5016241222}" destId="{7A91EF52-229D-47A6-BBB3-BE5A98FDAFFA}" srcOrd="0" destOrd="0" presId="urn:microsoft.com/office/officeart/2005/8/layout/hierarchy3"/>
    <dgm:cxn modelId="{F267BF86-1C88-45BC-B49D-2708A4E989AC}" type="presOf" srcId="{0FEF04B3-C406-49E0-91F9-44729FA19F66}" destId="{933C4050-4059-4140-AABE-AD2681FB421F}" srcOrd="1" destOrd="0" presId="urn:microsoft.com/office/officeart/2005/8/layout/hierarchy3"/>
    <dgm:cxn modelId="{0819ADA0-4BC9-4E78-9546-EB4221DA100B}" type="presOf" srcId="{1F644027-D084-4377-B1D9-6EE4518C2D75}" destId="{59C08EA0-BA1E-46B5-BB77-1A8FFC11B1E0}" srcOrd="0" destOrd="0" presId="urn:microsoft.com/office/officeart/2005/8/layout/hierarchy3"/>
    <dgm:cxn modelId="{F9F817CB-C181-4D4A-AE6F-AA9DC8308D93}" type="presOf" srcId="{CE9B20F0-461E-443B-978F-705F8738D723}" destId="{C81BEF2D-6F84-4B13-B099-159A4FF03C9B}" srcOrd="0" destOrd="0" presId="urn:microsoft.com/office/officeart/2005/8/layout/hierarchy3"/>
    <dgm:cxn modelId="{E65B832B-B649-460A-B828-B8F8B9FE6EED}" type="presOf" srcId="{0FEF04B3-C406-49E0-91F9-44729FA19F66}" destId="{0AE092A7-327E-4722-9769-4B78B6D25CB6}" srcOrd="0" destOrd="0" presId="urn:microsoft.com/office/officeart/2005/8/layout/hierarchy3"/>
    <dgm:cxn modelId="{5E995B5F-9726-49FC-B9C9-4C44E79AAE4F}" srcId="{3981C90C-72DB-48FF-93C7-B838201AE72E}" destId="{A7174F26-B591-40F4-8BCF-361332A5A80A}" srcOrd="0" destOrd="0" parTransId="{F9D3E987-11CD-490C-A0C5-A8ACE5AFDAF6}" sibTransId="{9C619B24-5BF4-48CE-83F4-D163E6E99962}"/>
    <dgm:cxn modelId="{FD795212-A697-4E27-B45A-93F37B967502}" type="presOf" srcId="{9AD6B2DE-053F-408B-8557-931369D21594}" destId="{163C1F28-7320-4E87-8B31-10DCEA6A3C95}" srcOrd="0" destOrd="0" presId="urn:microsoft.com/office/officeart/2005/8/layout/hierarchy3"/>
    <dgm:cxn modelId="{C11C1B70-3CC2-448A-A304-DDFA77888259}" type="presOf" srcId="{6138617F-6C0F-425C-88AB-E115A1517078}" destId="{561C518C-2F4A-4DDF-B30A-B462DEFCB18A}" srcOrd="0" destOrd="0" presId="urn:microsoft.com/office/officeart/2005/8/layout/hierarchy3"/>
    <dgm:cxn modelId="{9DA75C39-22B9-4C1D-A03C-7B12170A680E}" type="presOf" srcId="{3A3B0C29-2F6C-4C88-BBFA-A0BC76DE8866}" destId="{A7DF0B67-547B-4D81-90A2-84B0CA59BCDF}" srcOrd="0" destOrd="0" presId="urn:microsoft.com/office/officeart/2005/8/layout/hierarchy3"/>
    <dgm:cxn modelId="{2FBC8C34-0302-4A43-BEEA-2FE920599960}" type="presOf" srcId="{7C400419-0C4D-4E20-BDEC-123E8D34807E}" destId="{FDA43774-9102-494F-A13F-4665B27AB269}" srcOrd="0" destOrd="0" presId="urn:microsoft.com/office/officeart/2005/8/layout/hierarchy3"/>
    <dgm:cxn modelId="{15B03C46-2DBB-4063-8B45-4B1CF0DD3B8F}" type="presOf" srcId="{631349E7-19EE-4814-96AC-D5E3F6BE9B64}" destId="{067BE4F5-6781-4811-A271-E64F3F8AAE99}" srcOrd="0" destOrd="0" presId="urn:microsoft.com/office/officeart/2005/8/layout/hierarchy3"/>
    <dgm:cxn modelId="{036C44C5-F34C-4FCC-8D49-2486D632800F}" type="presOf" srcId="{1F86D3F6-218F-4305-A27A-F9F4382F3291}" destId="{3E9FAD5D-E26D-46CB-87A0-E2A1C81A7FD1}" srcOrd="0" destOrd="0" presId="urn:microsoft.com/office/officeart/2005/8/layout/hierarchy3"/>
    <dgm:cxn modelId="{7217E0BB-398F-4BCB-AAF9-A4F625F6755B}" type="presParOf" srcId="{1FF64986-06A5-4EBA-A3D0-507D0E826A43}" destId="{08DDFE49-D2A3-43BA-8874-554D6A4DB818}" srcOrd="0" destOrd="0" presId="urn:microsoft.com/office/officeart/2005/8/layout/hierarchy3"/>
    <dgm:cxn modelId="{49BF4BBF-8693-4F51-9C92-6EABA65C8067}" type="presParOf" srcId="{08DDFE49-D2A3-43BA-8874-554D6A4DB818}" destId="{5275451E-1A07-480D-A543-27017DA6A4F6}" srcOrd="0" destOrd="0" presId="urn:microsoft.com/office/officeart/2005/8/layout/hierarchy3"/>
    <dgm:cxn modelId="{C584B226-226E-4709-A4FC-CCB89850DCD2}" type="presParOf" srcId="{5275451E-1A07-480D-A543-27017DA6A4F6}" destId="{D05C429F-4C0B-4FA9-92CB-F8C67C719AD0}" srcOrd="0" destOrd="0" presId="urn:microsoft.com/office/officeart/2005/8/layout/hierarchy3"/>
    <dgm:cxn modelId="{195FB906-C8D8-41AC-BE7A-E95C69440E05}" type="presParOf" srcId="{5275451E-1A07-480D-A543-27017DA6A4F6}" destId="{08DD290A-C63C-4C3F-AAC9-0048E144110A}" srcOrd="1" destOrd="0" presId="urn:microsoft.com/office/officeart/2005/8/layout/hierarchy3"/>
    <dgm:cxn modelId="{E0611E0F-EC4A-4966-A495-AF0374261EA2}" type="presParOf" srcId="{08DDFE49-D2A3-43BA-8874-554D6A4DB818}" destId="{78D00DBA-A6A7-4F14-A1D5-F0F37F74F912}" srcOrd="1" destOrd="0" presId="urn:microsoft.com/office/officeart/2005/8/layout/hierarchy3"/>
    <dgm:cxn modelId="{D1802D3B-893D-494A-8A46-D8E245D96C63}" type="presParOf" srcId="{78D00DBA-A6A7-4F14-A1D5-F0F37F74F912}" destId="{B5BC40F1-37C6-47AB-A61D-579EF083EAAB}" srcOrd="0" destOrd="0" presId="urn:microsoft.com/office/officeart/2005/8/layout/hierarchy3"/>
    <dgm:cxn modelId="{971A06C7-F872-4EDD-8B95-5AF4576165FB}" type="presParOf" srcId="{78D00DBA-A6A7-4F14-A1D5-F0F37F74F912}" destId="{1E768EF6-C368-48EA-82EC-28F5EC9A8227}" srcOrd="1" destOrd="0" presId="urn:microsoft.com/office/officeart/2005/8/layout/hierarchy3"/>
    <dgm:cxn modelId="{67F2BD15-05D6-43F4-9F43-9CB2964D7792}" type="presParOf" srcId="{78D00DBA-A6A7-4F14-A1D5-F0F37F74F912}" destId="{B4AE4339-01D8-4992-9F6D-6AB3227B2466}" srcOrd="2" destOrd="0" presId="urn:microsoft.com/office/officeart/2005/8/layout/hierarchy3"/>
    <dgm:cxn modelId="{01B7EC53-6E21-4A88-BB2A-B91A35BC9964}" type="presParOf" srcId="{78D00DBA-A6A7-4F14-A1D5-F0F37F74F912}" destId="{3E9FAD5D-E26D-46CB-87A0-E2A1C81A7FD1}" srcOrd="3" destOrd="0" presId="urn:microsoft.com/office/officeart/2005/8/layout/hierarchy3"/>
    <dgm:cxn modelId="{365352C0-7550-4223-BC4C-FE0068008F4B}" type="presParOf" srcId="{78D00DBA-A6A7-4F14-A1D5-F0F37F74F912}" destId="{561C518C-2F4A-4DDF-B30A-B462DEFCB18A}" srcOrd="4" destOrd="0" presId="urn:microsoft.com/office/officeart/2005/8/layout/hierarchy3"/>
    <dgm:cxn modelId="{9CFD8A74-040F-4CE5-AAD6-2D508B2FC4FC}" type="presParOf" srcId="{78D00DBA-A6A7-4F14-A1D5-F0F37F74F912}" destId="{A7DF0B67-547B-4D81-90A2-84B0CA59BCDF}" srcOrd="5" destOrd="0" presId="urn:microsoft.com/office/officeart/2005/8/layout/hierarchy3"/>
    <dgm:cxn modelId="{DC4DE937-06A8-4D02-B3CE-1781F8E5979C}" type="presParOf" srcId="{1FF64986-06A5-4EBA-A3D0-507D0E826A43}" destId="{5A330150-E853-4FC0-A816-708B15CE2A64}" srcOrd="1" destOrd="0" presId="urn:microsoft.com/office/officeart/2005/8/layout/hierarchy3"/>
    <dgm:cxn modelId="{50469F7B-AF85-441D-B7E4-2A4F9DE4294C}" type="presParOf" srcId="{5A330150-E853-4FC0-A816-708B15CE2A64}" destId="{807043B7-73D1-48A2-9578-0C8080FD5857}" srcOrd="0" destOrd="0" presId="urn:microsoft.com/office/officeart/2005/8/layout/hierarchy3"/>
    <dgm:cxn modelId="{05F1DED4-7CC3-42BD-B8E4-F577EDFEEE07}" type="presParOf" srcId="{807043B7-73D1-48A2-9578-0C8080FD5857}" destId="{6D6DA887-C083-4FC3-B740-114582A06AC3}" srcOrd="0" destOrd="0" presId="urn:microsoft.com/office/officeart/2005/8/layout/hierarchy3"/>
    <dgm:cxn modelId="{7F10343E-7820-4E0F-87F2-A4691ECE70F8}" type="presParOf" srcId="{807043B7-73D1-48A2-9578-0C8080FD5857}" destId="{ADE5A1D6-4745-4C3E-B8D1-5B4CF5249395}" srcOrd="1" destOrd="0" presId="urn:microsoft.com/office/officeart/2005/8/layout/hierarchy3"/>
    <dgm:cxn modelId="{5C9B0643-BD95-4671-8A71-C7D8BF3C8D1B}" type="presParOf" srcId="{5A330150-E853-4FC0-A816-708B15CE2A64}" destId="{B89E686B-E6D8-471A-826D-7A8DE968C500}" srcOrd="1" destOrd="0" presId="urn:microsoft.com/office/officeart/2005/8/layout/hierarchy3"/>
    <dgm:cxn modelId="{88086B49-CF67-45E5-9C4E-1A3C565F1C7E}" type="presParOf" srcId="{B89E686B-E6D8-471A-826D-7A8DE968C500}" destId="{163C1F28-7320-4E87-8B31-10DCEA6A3C95}" srcOrd="0" destOrd="0" presId="urn:microsoft.com/office/officeart/2005/8/layout/hierarchy3"/>
    <dgm:cxn modelId="{22C03878-6AB8-4211-B072-10DF2DA570A7}" type="presParOf" srcId="{B89E686B-E6D8-471A-826D-7A8DE968C500}" destId="{91A5AA65-380E-4AD0-8AA7-E56705ADF70E}" srcOrd="1" destOrd="0" presId="urn:microsoft.com/office/officeart/2005/8/layout/hierarchy3"/>
    <dgm:cxn modelId="{46008CEA-8A13-4F8F-B3CB-735EEDDB53AB}" type="presParOf" srcId="{B89E686B-E6D8-471A-826D-7A8DE968C500}" destId="{FDA43774-9102-494F-A13F-4665B27AB269}" srcOrd="2" destOrd="0" presId="urn:microsoft.com/office/officeart/2005/8/layout/hierarchy3"/>
    <dgm:cxn modelId="{D937E05D-EBED-4CA4-96C6-21F8E342EAB5}" type="presParOf" srcId="{B89E686B-E6D8-471A-826D-7A8DE968C500}" destId="{96939F1F-252E-4A7B-B8E4-5EEC3EA2F944}" srcOrd="3" destOrd="0" presId="urn:microsoft.com/office/officeart/2005/8/layout/hierarchy3"/>
    <dgm:cxn modelId="{449CC806-14DA-4A32-927A-ADF500744CAE}" type="presParOf" srcId="{B89E686B-E6D8-471A-826D-7A8DE968C500}" destId="{0CF56139-2B9F-40B3-8011-56D3D5A3878C}" srcOrd="4" destOrd="0" presId="urn:microsoft.com/office/officeart/2005/8/layout/hierarchy3"/>
    <dgm:cxn modelId="{6B4B8B18-05A8-4237-B8DE-419DBAC0E1A4}" type="presParOf" srcId="{B89E686B-E6D8-471A-826D-7A8DE968C500}" destId="{7A91EF52-229D-47A6-BBB3-BE5A98FDAFFA}" srcOrd="5" destOrd="0" presId="urn:microsoft.com/office/officeart/2005/8/layout/hierarchy3"/>
    <dgm:cxn modelId="{86BF0AD6-EF6F-468A-955D-81A8E404FA44}" type="presParOf" srcId="{1FF64986-06A5-4EBA-A3D0-507D0E826A43}" destId="{7E367D8B-307C-4426-AE86-D484AAEE0D96}" srcOrd="2" destOrd="0" presId="urn:microsoft.com/office/officeart/2005/8/layout/hierarchy3"/>
    <dgm:cxn modelId="{480642B6-5342-4080-AFED-E47C04E1AF66}" type="presParOf" srcId="{7E367D8B-307C-4426-AE86-D484AAEE0D96}" destId="{EACA585B-2999-4399-A3C8-1C2B196FDC98}" srcOrd="0" destOrd="0" presId="urn:microsoft.com/office/officeart/2005/8/layout/hierarchy3"/>
    <dgm:cxn modelId="{D5A36A67-4503-4534-BD77-90D04057AF88}" type="presParOf" srcId="{EACA585B-2999-4399-A3C8-1C2B196FDC98}" destId="{0AE092A7-327E-4722-9769-4B78B6D25CB6}" srcOrd="0" destOrd="0" presId="urn:microsoft.com/office/officeart/2005/8/layout/hierarchy3"/>
    <dgm:cxn modelId="{5328348A-0714-4BB2-870B-659302AA6307}" type="presParOf" srcId="{EACA585B-2999-4399-A3C8-1C2B196FDC98}" destId="{933C4050-4059-4140-AABE-AD2681FB421F}" srcOrd="1" destOrd="0" presId="urn:microsoft.com/office/officeart/2005/8/layout/hierarchy3"/>
    <dgm:cxn modelId="{186DE89B-B5B8-46E1-8A75-75E01C7EE9D1}" type="presParOf" srcId="{7E367D8B-307C-4426-AE86-D484AAEE0D96}" destId="{02056A16-D745-4435-A4AF-3DD311570132}" srcOrd="1" destOrd="0" presId="urn:microsoft.com/office/officeart/2005/8/layout/hierarchy3"/>
    <dgm:cxn modelId="{2643FAD0-6DF1-42E9-B281-BBA1A8006270}" type="presParOf" srcId="{02056A16-D745-4435-A4AF-3DD311570132}" destId="{37F64AD0-DDA0-4505-AF1A-7228F55CC061}" srcOrd="0" destOrd="0" presId="urn:microsoft.com/office/officeart/2005/8/layout/hierarchy3"/>
    <dgm:cxn modelId="{67BBE2C1-E76A-429A-BCF6-FFD6457143DB}" type="presParOf" srcId="{02056A16-D745-4435-A4AF-3DD311570132}" destId="{DCCE9AB9-B941-43FD-AE2E-EBEE21B40428}" srcOrd="1" destOrd="0" presId="urn:microsoft.com/office/officeart/2005/8/layout/hierarchy3"/>
    <dgm:cxn modelId="{F8EB13CF-4D7B-43D3-9DEF-3024781CCB4D}" type="presParOf" srcId="{02056A16-D745-4435-A4AF-3DD311570132}" destId="{E2CDCBFC-BD93-4141-B710-8D9B42603307}" srcOrd="2" destOrd="0" presId="urn:microsoft.com/office/officeart/2005/8/layout/hierarchy3"/>
    <dgm:cxn modelId="{4C137ABD-C0BD-4B91-BB5B-6AE2D1F77A54}" type="presParOf" srcId="{02056A16-D745-4435-A4AF-3DD311570132}" destId="{067BE4F5-6781-4811-A271-E64F3F8AAE99}" srcOrd="3" destOrd="0" presId="urn:microsoft.com/office/officeart/2005/8/layout/hierarchy3"/>
    <dgm:cxn modelId="{9FC87D9E-EE29-462B-9DB8-ACD9B13EF5FD}" type="presParOf" srcId="{02056A16-D745-4435-A4AF-3DD311570132}" destId="{59C08EA0-BA1E-46B5-BB77-1A8FFC11B1E0}" srcOrd="4" destOrd="0" presId="urn:microsoft.com/office/officeart/2005/8/layout/hierarchy3"/>
    <dgm:cxn modelId="{80DF240F-5CE7-4402-B188-04AD1FF87452}" type="presParOf" srcId="{02056A16-D745-4435-A4AF-3DD311570132}" destId="{C81BEF2D-6F84-4B13-B099-159A4FF03C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3221B-50EC-4006-9E7B-49BC53DD8C0C}">
      <dsp:nvSpPr>
        <dsp:cNvPr id="0" name=""/>
        <dsp:cNvSpPr/>
      </dsp:nvSpPr>
      <dsp:spPr>
        <a:xfrm rot="5400000">
          <a:off x="7475654" y="-3117609"/>
          <a:ext cx="837685" cy="743011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Горные работы создают пустоты в недрах.
 Нарушается баланс напряжений в земной коре.
 Возможны обрушения выработок и внезапные подвижки пород.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79439" y="219498"/>
        <a:ext cx="7389223" cy="755901"/>
      </dsp:txXfrm>
    </dsp:sp>
    <dsp:sp modelId="{9D375B97-829E-4973-8428-D5EC5D91ACFD}">
      <dsp:nvSpPr>
        <dsp:cNvPr id="0" name=""/>
        <dsp:cNvSpPr/>
      </dsp:nvSpPr>
      <dsp:spPr>
        <a:xfrm>
          <a:off x="0" y="0"/>
          <a:ext cx="4179439" cy="1192767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 добычи полезных ископаемых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26" y="58226"/>
        <a:ext cx="4062987" cy="1076315"/>
      </dsp:txXfrm>
    </dsp:sp>
    <dsp:sp modelId="{23A9FB3D-ECCF-41B9-AB5B-D40989C10A5D}">
      <dsp:nvSpPr>
        <dsp:cNvPr id="0" name=""/>
        <dsp:cNvSpPr/>
      </dsp:nvSpPr>
      <dsp:spPr>
        <a:xfrm rot="5400000">
          <a:off x="7184233" y="-1755404"/>
          <a:ext cx="1405108" cy="742285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Промышленные и военные взрывы создают сильные вибрации.
Подземные ядерные испытания вызывали толчки, эквивалентные землетрясениям магнитудой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5–6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Карьерные взрывы, проводимые в открытых карьерах для дробления горных пород при добыче полезных ископаемых (уголь, руда, строительный камень и др.).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75358" y="1322063"/>
        <a:ext cx="7354267" cy="1267924"/>
      </dsp:txXfrm>
    </dsp:sp>
    <dsp:sp modelId="{A7571436-88D3-438B-8449-9199F89043DD}">
      <dsp:nvSpPr>
        <dsp:cNvPr id="0" name=""/>
        <dsp:cNvSpPr/>
      </dsp:nvSpPr>
      <dsp:spPr>
        <a:xfrm>
          <a:off x="0" y="1359641"/>
          <a:ext cx="4175358" cy="1192767"/>
        </a:xfrm>
        <a:prstGeom prst="roundRect">
          <a:avLst/>
        </a:prstGeom>
        <a:solidFill>
          <a:schemeClr val="accent3">
            <a:shade val="80000"/>
            <a:hueOff val="-151033"/>
            <a:satOff val="-4606"/>
            <a:lumOff val="9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Воздействие подземных взрывов и испытаний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26" y="1417867"/>
        <a:ext cx="4058906" cy="1076315"/>
      </dsp:txXfrm>
    </dsp:sp>
    <dsp:sp modelId="{9A2C4A21-6BFF-4603-B42B-43C878928E8D}">
      <dsp:nvSpPr>
        <dsp:cNvPr id="0" name=""/>
        <dsp:cNvSpPr/>
      </dsp:nvSpPr>
      <dsp:spPr>
        <a:xfrm rot="5400000">
          <a:off x="7417390" y="-400456"/>
          <a:ext cx="954213" cy="743011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Масса воды оказывает давление на земную кору.
Вода проникает в трещины, ослабляя породы.
В разломах происходит смещение.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79440" y="2884075"/>
        <a:ext cx="7383534" cy="861051"/>
      </dsp:txXfrm>
    </dsp:sp>
    <dsp:sp modelId="{6A403652-F77D-4288-9DA7-09D7BCB44ABE}">
      <dsp:nvSpPr>
        <dsp:cNvPr id="0" name=""/>
        <dsp:cNvSpPr/>
      </dsp:nvSpPr>
      <dsp:spPr>
        <a:xfrm>
          <a:off x="0" y="2718217"/>
          <a:ext cx="4179439" cy="1192767"/>
        </a:xfrm>
        <a:prstGeom prst="roundRect">
          <a:avLst/>
        </a:prstGeom>
        <a:solidFill>
          <a:schemeClr val="accent3">
            <a:shade val="80000"/>
            <a:hueOff val="-302067"/>
            <a:satOff val="-9213"/>
            <a:lumOff val="192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водохранилищ (эффект индуцированных землетрясений)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26" y="2776443"/>
        <a:ext cx="4062987" cy="1076315"/>
      </dsp:txXfrm>
    </dsp:sp>
    <dsp:sp modelId="{573F7695-4560-43C0-83C9-083419B29EFD}">
      <dsp:nvSpPr>
        <dsp:cNvPr id="0" name=""/>
        <dsp:cNvSpPr/>
      </dsp:nvSpPr>
      <dsp:spPr>
        <a:xfrm rot="5400000">
          <a:off x="7417390" y="851948"/>
          <a:ext cx="954213" cy="743011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Крупные здания и инженерные сооружения создают дополнительную нагрузку.
Метрополитены, тоннели и плотины изменяют состояние грунта.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79440" y="4136480"/>
        <a:ext cx="7383534" cy="861051"/>
      </dsp:txXfrm>
    </dsp:sp>
    <dsp:sp modelId="{23172FDB-8C30-4499-8FBD-115BCD639E5C}">
      <dsp:nvSpPr>
        <dsp:cNvPr id="0" name=""/>
        <dsp:cNvSpPr/>
      </dsp:nvSpPr>
      <dsp:spPr>
        <a:xfrm>
          <a:off x="0" y="3970622"/>
          <a:ext cx="4179439" cy="1192767"/>
        </a:xfrm>
        <a:prstGeom prst="roundRect">
          <a:avLst/>
        </a:prstGeom>
        <a:solidFill>
          <a:schemeClr val="accent3">
            <a:shade val="80000"/>
            <a:hueOff val="-453100"/>
            <a:satOff val="-13819"/>
            <a:lumOff val="28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 строительства и урбанизации  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26" y="4028848"/>
        <a:ext cx="4062987" cy="1076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FE71-4504-46A9-9714-CE60EE2C4719}">
      <dsp:nvSpPr>
        <dsp:cNvPr id="0" name=""/>
        <dsp:cNvSpPr/>
      </dsp:nvSpPr>
      <dsp:spPr>
        <a:xfrm rot="10800000">
          <a:off x="2142423" y="2054"/>
          <a:ext cx="7615835" cy="10009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12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Горнодобывающие: Эти землетрясения связаны с разработкой месторождений полезных ископаемых. Они возникают из за изменения напряжений в горных породах при выемке больших объемов материала или обрушении подземных выработок.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92672" y="2054"/>
        <a:ext cx="7365586" cy="1000996"/>
      </dsp:txXfrm>
    </dsp:sp>
    <dsp:sp modelId="{C8E6FD41-0C51-4D66-B214-AB1A05CBE67B}">
      <dsp:nvSpPr>
        <dsp:cNvPr id="0" name=""/>
        <dsp:cNvSpPr/>
      </dsp:nvSpPr>
      <dsp:spPr>
        <a:xfrm>
          <a:off x="1616323" y="2054"/>
          <a:ext cx="1103939" cy="10009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3F086-538A-4053-9CA9-7E6D15916401}">
      <dsp:nvSpPr>
        <dsp:cNvPr id="0" name=""/>
        <dsp:cNvSpPr/>
      </dsp:nvSpPr>
      <dsp:spPr>
        <a:xfrm rot="10800000">
          <a:off x="2175120" y="1301855"/>
          <a:ext cx="7537925" cy="10009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12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Взрывные: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карьерах используют большое количество взрывчатки для дробления породы. В момент взрыва в массиве горных пород создаётся резкий импульс давления. Образуется ударная волна, которая распространяется в виде сейсмических колебаний.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5369" y="1301855"/>
        <a:ext cx="7287676" cy="1000996"/>
      </dsp:txXfrm>
    </dsp:sp>
    <dsp:sp modelId="{62B31EDA-B421-4EE1-95E0-8F6E3F96B627}">
      <dsp:nvSpPr>
        <dsp:cNvPr id="0" name=""/>
        <dsp:cNvSpPr/>
      </dsp:nvSpPr>
      <dsp:spPr>
        <a:xfrm>
          <a:off x="1661536" y="1301855"/>
          <a:ext cx="1000996" cy="10009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63269-DB90-4B2C-AC8D-9650387A7B3B}">
      <dsp:nvSpPr>
        <dsp:cNvPr id="0" name=""/>
        <dsp:cNvSpPr/>
      </dsp:nvSpPr>
      <dsp:spPr>
        <a:xfrm rot="10800000">
          <a:off x="2219200" y="2601656"/>
          <a:ext cx="7479152" cy="10009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12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Гидрологические: Данные землетрясения вызываются закачкой или откачкой больших объемов жидкостей (воды, нефти, газа) из недр. Это приводит к изменению напряженно деформированного состояния горных пород и активизации разломов.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69449" y="2601656"/>
        <a:ext cx="7228903" cy="1000996"/>
      </dsp:txXfrm>
    </dsp:sp>
    <dsp:sp modelId="{F677D8DE-AAD2-40BD-8A17-FB23B66B8301}">
      <dsp:nvSpPr>
        <dsp:cNvPr id="0" name=""/>
        <dsp:cNvSpPr/>
      </dsp:nvSpPr>
      <dsp:spPr>
        <a:xfrm>
          <a:off x="1676229" y="2601656"/>
          <a:ext cx="1000996" cy="10009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AFBFE-A056-41EB-B9F2-07F7DAD6F41E}">
      <dsp:nvSpPr>
        <dsp:cNvPr id="0" name=""/>
        <dsp:cNvSpPr/>
      </dsp:nvSpPr>
      <dsp:spPr>
        <a:xfrm rot="10800000">
          <a:off x="2155491" y="3901458"/>
          <a:ext cx="7564097" cy="10009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12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Урбанизационные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строительные: Порождаются изменением рельефа, возведением высотных зданий, метрополитенов, транспортных тоннелей.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5740" y="3901458"/>
        <a:ext cx="7313848" cy="1000996"/>
      </dsp:txXfrm>
    </dsp:sp>
    <dsp:sp modelId="{32D17C77-786A-468F-AD7A-E9B20019DDFD}">
      <dsp:nvSpPr>
        <dsp:cNvPr id="0" name=""/>
        <dsp:cNvSpPr/>
      </dsp:nvSpPr>
      <dsp:spPr>
        <a:xfrm>
          <a:off x="1654993" y="3901458"/>
          <a:ext cx="1000996" cy="10009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429F-4C0B-4FA9-92CB-F8C67C719AD0}">
      <dsp:nvSpPr>
        <dsp:cNvPr id="0" name=""/>
        <dsp:cNvSpPr/>
      </dsp:nvSpPr>
      <dsp:spPr>
        <a:xfrm>
          <a:off x="167983" y="864"/>
          <a:ext cx="2338502" cy="1169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Геофизический и сейсмический мониторинг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229" y="35110"/>
        <a:ext cx="2270010" cy="1100759"/>
      </dsp:txXfrm>
    </dsp:sp>
    <dsp:sp modelId="{B5BC40F1-37C6-47AB-A61D-579EF083EAAB}">
      <dsp:nvSpPr>
        <dsp:cNvPr id="0" name=""/>
        <dsp:cNvSpPr/>
      </dsp:nvSpPr>
      <dsp:spPr>
        <a:xfrm>
          <a:off x="401834" y="1170115"/>
          <a:ext cx="233850" cy="876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938"/>
              </a:lnTo>
              <a:lnTo>
                <a:pt x="233850" y="87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68EF6-C368-48EA-82EC-28F5EC9A8227}">
      <dsp:nvSpPr>
        <dsp:cNvPr id="0" name=""/>
        <dsp:cNvSpPr/>
      </dsp:nvSpPr>
      <dsp:spPr>
        <a:xfrm>
          <a:off x="635684" y="1462428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Установка сейсмостанций в районах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горнодобычи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водохранилищ, полигонов.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930" y="1496674"/>
        <a:ext cx="1802310" cy="1100759"/>
      </dsp:txXfrm>
    </dsp:sp>
    <dsp:sp modelId="{B4AE4339-01D8-4992-9F6D-6AB3227B2466}">
      <dsp:nvSpPr>
        <dsp:cNvPr id="0" name=""/>
        <dsp:cNvSpPr/>
      </dsp:nvSpPr>
      <dsp:spPr>
        <a:xfrm>
          <a:off x="401834" y="1170115"/>
          <a:ext cx="233850" cy="2338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502"/>
              </a:lnTo>
              <a:lnTo>
                <a:pt x="233850" y="2338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FAD5D-E26D-46CB-87A0-E2A1C81A7FD1}">
      <dsp:nvSpPr>
        <dsp:cNvPr id="0" name=""/>
        <dsp:cNvSpPr/>
      </dsp:nvSpPr>
      <dsp:spPr>
        <a:xfrm>
          <a:off x="635684" y="2923992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георадаров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геофизических датчиков для отслеживания деформаций пород.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930" y="2958238"/>
        <a:ext cx="1802310" cy="1100759"/>
      </dsp:txXfrm>
    </dsp:sp>
    <dsp:sp modelId="{561C518C-2F4A-4DDF-B30A-B462DEFCB18A}">
      <dsp:nvSpPr>
        <dsp:cNvPr id="0" name=""/>
        <dsp:cNvSpPr/>
      </dsp:nvSpPr>
      <dsp:spPr>
        <a:xfrm>
          <a:off x="401834" y="1170115"/>
          <a:ext cx="233850" cy="380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066"/>
              </a:lnTo>
              <a:lnTo>
                <a:pt x="233850" y="380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F0B67-547B-4D81-90A2-84B0CA59BCDF}">
      <dsp:nvSpPr>
        <dsp:cNvPr id="0" name=""/>
        <dsp:cNvSpPr/>
      </dsp:nvSpPr>
      <dsp:spPr>
        <a:xfrm>
          <a:off x="635684" y="4385557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Сейсморазведка перед строительством ГЭС, шахт, метро.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930" y="4419803"/>
        <a:ext cx="1802310" cy="1100759"/>
      </dsp:txXfrm>
    </dsp:sp>
    <dsp:sp modelId="{6D6DA887-C083-4FC3-B740-114582A06AC3}">
      <dsp:nvSpPr>
        <dsp:cNvPr id="0" name=""/>
        <dsp:cNvSpPr/>
      </dsp:nvSpPr>
      <dsp:spPr>
        <a:xfrm>
          <a:off x="3091112" y="864"/>
          <a:ext cx="2338502" cy="1169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Горнодобывающая отрасль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5358" y="35110"/>
        <a:ext cx="2270010" cy="1100759"/>
      </dsp:txXfrm>
    </dsp:sp>
    <dsp:sp modelId="{163C1F28-7320-4E87-8B31-10DCEA6A3C95}">
      <dsp:nvSpPr>
        <dsp:cNvPr id="0" name=""/>
        <dsp:cNvSpPr/>
      </dsp:nvSpPr>
      <dsp:spPr>
        <a:xfrm>
          <a:off x="3324962" y="1170115"/>
          <a:ext cx="233850" cy="876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938"/>
              </a:lnTo>
              <a:lnTo>
                <a:pt x="233850" y="87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5AA65-380E-4AD0-8AA7-E56705ADF70E}">
      <dsp:nvSpPr>
        <dsp:cNvPr id="0" name=""/>
        <dsp:cNvSpPr/>
      </dsp:nvSpPr>
      <dsp:spPr>
        <a:xfrm>
          <a:off x="3558812" y="1462428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глубины и объёмов добычи полезных ископаемых.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3058" y="1496674"/>
        <a:ext cx="1802310" cy="1100759"/>
      </dsp:txXfrm>
    </dsp:sp>
    <dsp:sp modelId="{FDA43774-9102-494F-A13F-4665B27AB269}">
      <dsp:nvSpPr>
        <dsp:cNvPr id="0" name=""/>
        <dsp:cNvSpPr/>
      </dsp:nvSpPr>
      <dsp:spPr>
        <a:xfrm>
          <a:off x="3324962" y="1170115"/>
          <a:ext cx="233850" cy="2338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502"/>
              </a:lnTo>
              <a:lnTo>
                <a:pt x="233850" y="2338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39F1F-252E-4A7B-B8E4-5EEC3EA2F944}">
      <dsp:nvSpPr>
        <dsp:cNvPr id="0" name=""/>
        <dsp:cNvSpPr/>
      </dsp:nvSpPr>
      <dsp:spPr>
        <a:xfrm>
          <a:off x="3558812" y="2923992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Плановое заполнение пустот в шахтах и карьерах инертными материалами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3058" y="2958238"/>
        <a:ext cx="1802310" cy="1100759"/>
      </dsp:txXfrm>
    </dsp:sp>
    <dsp:sp modelId="{0CF56139-2B9F-40B3-8011-56D3D5A3878C}">
      <dsp:nvSpPr>
        <dsp:cNvPr id="0" name=""/>
        <dsp:cNvSpPr/>
      </dsp:nvSpPr>
      <dsp:spPr>
        <a:xfrm>
          <a:off x="3324962" y="1170115"/>
          <a:ext cx="233850" cy="380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066"/>
              </a:lnTo>
              <a:lnTo>
                <a:pt x="233850" y="380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1EF52-229D-47A6-BBB3-BE5A98FDAFFA}">
      <dsp:nvSpPr>
        <dsp:cNvPr id="0" name=""/>
        <dsp:cNvSpPr/>
      </dsp:nvSpPr>
      <dsp:spPr>
        <a:xfrm>
          <a:off x="3558812" y="4385557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подземных взрывных работ в сейсмоопасных зонах.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3058" y="4419803"/>
        <a:ext cx="1802310" cy="1100759"/>
      </dsp:txXfrm>
    </dsp:sp>
    <dsp:sp modelId="{0AE092A7-327E-4722-9769-4B78B6D25CB6}">
      <dsp:nvSpPr>
        <dsp:cNvPr id="0" name=""/>
        <dsp:cNvSpPr/>
      </dsp:nvSpPr>
      <dsp:spPr>
        <a:xfrm>
          <a:off x="6014240" y="864"/>
          <a:ext cx="2338502" cy="1169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Нефтегазовые месторождения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8486" y="35110"/>
        <a:ext cx="2270010" cy="1100759"/>
      </dsp:txXfrm>
    </dsp:sp>
    <dsp:sp modelId="{37F64AD0-DDA0-4505-AF1A-7228F55CC061}">
      <dsp:nvSpPr>
        <dsp:cNvPr id="0" name=""/>
        <dsp:cNvSpPr/>
      </dsp:nvSpPr>
      <dsp:spPr>
        <a:xfrm>
          <a:off x="6248090" y="1170115"/>
          <a:ext cx="233850" cy="876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938"/>
              </a:lnTo>
              <a:lnTo>
                <a:pt x="233850" y="87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E9AB9-B941-43FD-AE2E-EBEE21B40428}">
      <dsp:nvSpPr>
        <dsp:cNvPr id="0" name=""/>
        <dsp:cNvSpPr/>
      </dsp:nvSpPr>
      <dsp:spPr>
        <a:xfrm>
          <a:off x="6481940" y="1462428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Регулирование давления при выкачивании нефти и газа.</a:t>
          </a: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6186" y="1496674"/>
        <a:ext cx="1802310" cy="1100759"/>
      </dsp:txXfrm>
    </dsp:sp>
    <dsp:sp modelId="{E2CDCBFC-BD93-4141-B710-8D9B42603307}">
      <dsp:nvSpPr>
        <dsp:cNvPr id="0" name=""/>
        <dsp:cNvSpPr/>
      </dsp:nvSpPr>
      <dsp:spPr>
        <a:xfrm>
          <a:off x="6248090" y="1170115"/>
          <a:ext cx="233850" cy="2338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502"/>
              </a:lnTo>
              <a:lnTo>
                <a:pt x="233850" y="2338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E4F5-6781-4811-A271-E64F3F8AAE99}">
      <dsp:nvSpPr>
        <dsp:cNvPr id="0" name=""/>
        <dsp:cNvSpPr/>
      </dsp:nvSpPr>
      <dsp:spPr>
        <a:xfrm>
          <a:off x="6481940" y="2923992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технологий закачки воды или газа в пласт для поддержания равновесия.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6186" y="2958238"/>
        <a:ext cx="1802310" cy="1100759"/>
      </dsp:txXfrm>
    </dsp:sp>
    <dsp:sp modelId="{59C08EA0-BA1E-46B5-BB77-1A8FFC11B1E0}">
      <dsp:nvSpPr>
        <dsp:cNvPr id="0" name=""/>
        <dsp:cNvSpPr/>
      </dsp:nvSpPr>
      <dsp:spPr>
        <a:xfrm>
          <a:off x="6248090" y="1170115"/>
          <a:ext cx="233850" cy="380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066"/>
              </a:lnTo>
              <a:lnTo>
                <a:pt x="233850" y="380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BEF2D-6F84-4B13-B099-159A4FF03C9B}">
      <dsp:nvSpPr>
        <dsp:cNvPr id="0" name=""/>
        <dsp:cNvSpPr/>
      </dsp:nvSpPr>
      <dsp:spPr>
        <a:xfrm>
          <a:off x="6481940" y="4385557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просадок и трещинообразования на поверхности.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6186" y="4419803"/>
        <a:ext cx="1802310" cy="1100759"/>
      </dsp:txXfrm>
    </dsp:sp>
    <dsp:sp modelId="{C27B78C9-4988-43CB-AD73-626729F202AF}">
      <dsp:nvSpPr>
        <dsp:cNvPr id="0" name=""/>
        <dsp:cNvSpPr/>
      </dsp:nvSpPr>
      <dsp:spPr>
        <a:xfrm>
          <a:off x="8937368" y="864"/>
          <a:ext cx="2338502" cy="1169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Гидротехнические сооружения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71614" y="35110"/>
        <a:ext cx="2270010" cy="1100759"/>
      </dsp:txXfrm>
    </dsp:sp>
    <dsp:sp modelId="{1C2EA317-7DBB-42AA-959F-D3FC42A03468}">
      <dsp:nvSpPr>
        <dsp:cNvPr id="0" name=""/>
        <dsp:cNvSpPr/>
      </dsp:nvSpPr>
      <dsp:spPr>
        <a:xfrm>
          <a:off x="9171218" y="1170115"/>
          <a:ext cx="233850" cy="876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938"/>
              </a:lnTo>
              <a:lnTo>
                <a:pt x="233850" y="87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3CCD8-0160-436A-BBE5-0A968B282BA9}">
      <dsp:nvSpPr>
        <dsp:cNvPr id="0" name=""/>
        <dsp:cNvSpPr/>
      </dsp:nvSpPr>
      <dsp:spPr>
        <a:xfrm>
          <a:off x="9405069" y="1462428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Постепенное наполнение водохранилищ, чтобы избежать резкого увеличения давления.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39315" y="1496674"/>
        <a:ext cx="1802310" cy="1100759"/>
      </dsp:txXfrm>
    </dsp:sp>
    <dsp:sp modelId="{630BC3B4-C128-45C0-A3C0-C383163964A9}">
      <dsp:nvSpPr>
        <dsp:cNvPr id="0" name=""/>
        <dsp:cNvSpPr/>
      </dsp:nvSpPr>
      <dsp:spPr>
        <a:xfrm>
          <a:off x="9171218" y="1170115"/>
          <a:ext cx="233850" cy="2338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502"/>
              </a:lnTo>
              <a:lnTo>
                <a:pt x="233850" y="2338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44B62-CA2F-4311-AE32-611C7B6C0D98}">
      <dsp:nvSpPr>
        <dsp:cNvPr id="0" name=""/>
        <dsp:cNvSpPr/>
      </dsp:nvSpPr>
      <dsp:spPr>
        <a:xfrm>
          <a:off x="9405069" y="2923992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Непрерывный контроль уровня воды и состояния грунтов.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39315" y="2958238"/>
        <a:ext cx="1802310" cy="1100759"/>
      </dsp:txXfrm>
    </dsp:sp>
    <dsp:sp modelId="{6406392D-FF41-493C-877A-AC9EAE1888D6}">
      <dsp:nvSpPr>
        <dsp:cNvPr id="0" name=""/>
        <dsp:cNvSpPr/>
      </dsp:nvSpPr>
      <dsp:spPr>
        <a:xfrm>
          <a:off x="9171218" y="1170115"/>
          <a:ext cx="233850" cy="380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066"/>
              </a:lnTo>
              <a:lnTo>
                <a:pt x="233850" y="380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FEE60-FD05-4A8C-8F27-BA480BD8970A}">
      <dsp:nvSpPr>
        <dsp:cNvPr id="0" name=""/>
        <dsp:cNvSpPr/>
      </dsp:nvSpPr>
      <dsp:spPr>
        <a:xfrm>
          <a:off x="9405069" y="4385557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береговых линий и зон возможных оползней.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39315" y="4419803"/>
        <a:ext cx="1802310" cy="1100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429F-4C0B-4FA9-92CB-F8C67C719AD0}">
      <dsp:nvSpPr>
        <dsp:cNvPr id="0" name=""/>
        <dsp:cNvSpPr/>
      </dsp:nvSpPr>
      <dsp:spPr>
        <a:xfrm>
          <a:off x="1629547" y="864"/>
          <a:ext cx="2338502" cy="1169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Урбанизация и строительство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3793" y="35110"/>
        <a:ext cx="2270010" cy="1100759"/>
      </dsp:txXfrm>
    </dsp:sp>
    <dsp:sp modelId="{B5BC40F1-37C6-47AB-A61D-579EF083EAAB}">
      <dsp:nvSpPr>
        <dsp:cNvPr id="0" name=""/>
        <dsp:cNvSpPr/>
      </dsp:nvSpPr>
      <dsp:spPr>
        <a:xfrm>
          <a:off x="1863398" y="1170115"/>
          <a:ext cx="233850" cy="876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938"/>
              </a:lnTo>
              <a:lnTo>
                <a:pt x="233850" y="87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68EF6-C368-48EA-82EC-28F5EC9A8227}">
      <dsp:nvSpPr>
        <dsp:cNvPr id="0" name=""/>
        <dsp:cNvSpPr/>
      </dsp:nvSpPr>
      <dsp:spPr>
        <a:xfrm>
          <a:off x="2097248" y="1462428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 зданий с учётом сейсмостойкости.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1494" y="1496674"/>
        <a:ext cx="1802310" cy="1100759"/>
      </dsp:txXfrm>
    </dsp:sp>
    <dsp:sp modelId="{B4AE4339-01D8-4992-9F6D-6AB3227B2466}">
      <dsp:nvSpPr>
        <dsp:cNvPr id="0" name=""/>
        <dsp:cNvSpPr/>
      </dsp:nvSpPr>
      <dsp:spPr>
        <a:xfrm>
          <a:off x="1863398" y="1170115"/>
          <a:ext cx="233850" cy="2338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502"/>
              </a:lnTo>
              <a:lnTo>
                <a:pt x="233850" y="2338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FAD5D-E26D-46CB-87A0-E2A1C81A7FD1}">
      <dsp:nvSpPr>
        <dsp:cNvPr id="0" name=""/>
        <dsp:cNvSpPr/>
      </dsp:nvSpPr>
      <dsp:spPr>
        <a:xfrm>
          <a:off x="2097248" y="2923992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Запрет возведения высотных сооружений в опасных районах.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1494" y="2958238"/>
        <a:ext cx="1802310" cy="1100759"/>
      </dsp:txXfrm>
    </dsp:sp>
    <dsp:sp modelId="{561C518C-2F4A-4DDF-B30A-B462DEFCB18A}">
      <dsp:nvSpPr>
        <dsp:cNvPr id="0" name=""/>
        <dsp:cNvSpPr/>
      </dsp:nvSpPr>
      <dsp:spPr>
        <a:xfrm>
          <a:off x="1863398" y="1170115"/>
          <a:ext cx="233850" cy="380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066"/>
              </a:lnTo>
              <a:lnTo>
                <a:pt x="233850" y="380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F0B67-547B-4D81-90A2-84B0CA59BCDF}">
      <dsp:nvSpPr>
        <dsp:cNvPr id="0" name=""/>
        <dsp:cNvSpPr/>
      </dsp:nvSpPr>
      <dsp:spPr>
        <a:xfrm>
          <a:off x="2097248" y="4385557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антисейсмических технологий.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1494" y="4419803"/>
        <a:ext cx="1802310" cy="1100759"/>
      </dsp:txXfrm>
    </dsp:sp>
    <dsp:sp modelId="{6D6DA887-C083-4FC3-B740-114582A06AC3}">
      <dsp:nvSpPr>
        <dsp:cNvPr id="0" name=""/>
        <dsp:cNvSpPr/>
      </dsp:nvSpPr>
      <dsp:spPr>
        <a:xfrm>
          <a:off x="4552676" y="864"/>
          <a:ext cx="2338502" cy="1169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Ядерные испытания и безопасность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6922" y="35110"/>
        <a:ext cx="2270010" cy="1100759"/>
      </dsp:txXfrm>
    </dsp:sp>
    <dsp:sp modelId="{163C1F28-7320-4E87-8B31-10DCEA6A3C95}">
      <dsp:nvSpPr>
        <dsp:cNvPr id="0" name=""/>
        <dsp:cNvSpPr/>
      </dsp:nvSpPr>
      <dsp:spPr>
        <a:xfrm>
          <a:off x="4786526" y="1170115"/>
          <a:ext cx="233850" cy="876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938"/>
              </a:lnTo>
              <a:lnTo>
                <a:pt x="233850" y="87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5AA65-380E-4AD0-8AA7-E56705ADF70E}">
      <dsp:nvSpPr>
        <dsp:cNvPr id="0" name=""/>
        <dsp:cNvSpPr/>
      </dsp:nvSpPr>
      <dsp:spPr>
        <a:xfrm>
          <a:off x="5020376" y="1462428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Полный отказ от подземных ядерных взрывов.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4622" y="1496674"/>
        <a:ext cx="1802310" cy="1100759"/>
      </dsp:txXfrm>
    </dsp:sp>
    <dsp:sp modelId="{FDA43774-9102-494F-A13F-4665B27AB269}">
      <dsp:nvSpPr>
        <dsp:cNvPr id="0" name=""/>
        <dsp:cNvSpPr/>
      </dsp:nvSpPr>
      <dsp:spPr>
        <a:xfrm>
          <a:off x="4786526" y="1170115"/>
          <a:ext cx="233850" cy="2338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502"/>
              </a:lnTo>
              <a:lnTo>
                <a:pt x="233850" y="2338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39F1F-252E-4A7B-B8E4-5EEC3EA2F944}">
      <dsp:nvSpPr>
        <dsp:cNvPr id="0" name=""/>
        <dsp:cNvSpPr/>
      </dsp:nvSpPr>
      <dsp:spPr>
        <a:xfrm>
          <a:off x="5020376" y="2923992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радиоактивными отходами.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4622" y="2958238"/>
        <a:ext cx="1802310" cy="1100759"/>
      </dsp:txXfrm>
    </dsp:sp>
    <dsp:sp modelId="{0CF56139-2B9F-40B3-8011-56D3D5A3878C}">
      <dsp:nvSpPr>
        <dsp:cNvPr id="0" name=""/>
        <dsp:cNvSpPr/>
      </dsp:nvSpPr>
      <dsp:spPr>
        <a:xfrm>
          <a:off x="4786526" y="1170115"/>
          <a:ext cx="233850" cy="380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066"/>
              </a:lnTo>
              <a:lnTo>
                <a:pt x="233850" y="380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1EF52-229D-47A6-BBB3-BE5A98FDAFFA}">
      <dsp:nvSpPr>
        <dsp:cNvPr id="0" name=""/>
        <dsp:cNvSpPr/>
      </dsp:nvSpPr>
      <dsp:spPr>
        <a:xfrm>
          <a:off x="5020376" y="4385557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мониторинг через систему CTBT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4622" y="4419803"/>
        <a:ext cx="1802310" cy="1100759"/>
      </dsp:txXfrm>
    </dsp:sp>
    <dsp:sp modelId="{0AE092A7-327E-4722-9769-4B78B6D25CB6}">
      <dsp:nvSpPr>
        <dsp:cNvPr id="0" name=""/>
        <dsp:cNvSpPr/>
      </dsp:nvSpPr>
      <dsp:spPr>
        <a:xfrm>
          <a:off x="7475804" y="864"/>
          <a:ext cx="2338502" cy="1169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Прогнозирование и моделирование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0050" y="35110"/>
        <a:ext cx="2270010" cy="1100759"/>
      </dsp:txXfrm>
    </dsp:sp>
    <dsp:sp modelId="{37F64AD0-DDA0-4505-AF1A-7228F55CC061}">
      <dsp:nvSpPr>
        <dsp:cNvPr id="0" name=""/>
        <dsp:cNvSpPr/>
      </dsp:nvSpPr>
      <dsp:spPr>
        <a:xfrm>
          <a:off x="7709654" y="1170115"/>
          <a:ext cx="233850" cy="876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938"/>
              </a:lnTo>
              <a:lnTo>
                <a:pt x="233850" y="87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E9AB9-B941-43FD-AE2E-EBEE21B40428}">
      <dsp:nvSpPr>
        <dsp:cNvPr id="0" name=""/>
        <dsp:cNvSpPr/>
      </dsp:nvSpPr>
      <dsp:spPr>
        <a:xfrm>
          <a:off x="7943504" y="1462428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цифровых моделей недр для расчёта напряжений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7750" y="1496674"/>
        <a:ext cx="1802310" cy="1100759"/>
      </dsp:txXfrm>
    </dsp:sp>
    <dsp:sp modelId="{E2CDCBFC-BD93-4141-B710-8D9B42603307}">
      <dsp:nvSpPr>
        <dsp:cNvPr id="0" name=""/>
        <dsp:cNvSpPr/>
      </dsp:nvSpPr>
      <dsp:spPr>
        <a:xfrm>
          <a:off x="7709654" y="1170115"/>
          <a:ext cx="233850" cy="2338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502"/>
              </a:lnTo>
              <a:lnTo>
                <a:pt x="233850" y="2338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E4F5-6781-4811-A271-E64F3F8AAE99}">
      <dsp:nvSpPr>
        <dsp:cNvPr id="0" name=""/>
        <dsp:cNvSpPr/>
      </dsp:nvSpPr>
      <dsp:spPr>
        <a:xfrm>
          <a:off x="7943504" y="2923992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Компьютерное моделирование сценариев возможных землетрясений.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7750" y="2958238"/>
        <a:ext cx="1802310" cy="1100759"/>
      </dsp:txXfrm>
    </dsp:sp>
    <dsp:sp modelId="{59C08EA0-BA1E-46B5-BB77-1A8FFC11B1E0}">
      <dsp:nvSpPr>
        <dsp:cNvPr id="0" name=""/>
        <dsp:cNvSpPr/>
      </dsp:nvSpPr>
      <dsp:spPr>
        <a:xfrm>
          <a:off x="7709654" y="1170115"/>
          <a:ext cx="233850" cy="380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066"/>
              </a:lnTo>
              <a:lnTo>
                <a:pt x="233850" y="3800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BEF2D-6F84-4B13-B099-159A4FF03C9B}">
      <dsp:nvSpPr>
        <dsp:cNvPr id="0" name=""/>
        <dsp:cNvSpPr/>
      </dsp:nvSpPr>
      <dsp:spPr>
        <a:xfrm>
          <a:off x="7943504" y="4385557"/>
          <a:ext cx="1870802" cy="116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искусственного интеллекта для обработки данных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сейсмодатчиков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7750" y="4419803"/>
        <a:ext cx="1802310" cy="1100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D55DC-5D4F-42F8-A5A7-BCBD90B1A2E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3788-DD48-43D3-BA18-5EA19C539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5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83788-DD48-43D3-BA18-5EA19C5398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9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E8C-EA0A-4540-9A58-EAC22A85B472}" type="datetime1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E50F-0378-43E3-B786-115D87AECAAA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7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6184-E811-4406-9F9F-AAA66DAFCCC5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9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207E-C345-4142-813D-3029120A400E}" type="datetime1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23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B4FB-7B1E-4CE0-96DB-4E448598A5DB}" type="datetime1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C37C-C696-43C9-BF8C-45BD5E5CF89B}" type="datetime1">
              <a:rPr lang="ru-RU" smtClean="0"/>
              <a:t>24.09.2025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7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89A4-2422-4FD8-8B39-733F964A4530}" type="datetime1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6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9B84-720F-4A54-A260-52D8B3130CD0}" type="datetime1">
              <a:rPr lang="ru-RU" smtClean="0"/>
              <a:t>24.09.2025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1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B74F-D570-4483-8FB8-398BD37326D5}" type="datetime1">
              <a:rPr lang="ru-RU" smtClean="0"/>
              <a:t>24.09.2025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0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B4BA-B0E9-4EC4-A993-9EA6B9287362}" type="datetime1">
              <a:rPr lang="ru-RU" smtClean="0"/>
              <a:t>24.09.2025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7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97678B5-3076-419E-96F8-573067FB78F4}" type="datetime1">
              <a:rPr lang="ru-RU" smtClean="0"/>
              <a:t>24.09.2025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8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7F2E9CE-AB30-4594-B055-AF33CC620E5F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5985D27-CCCD-4A24-A1D0-046622033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-lib.satbayev.university/MegaPro/Web/SearchResult/ToPage/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787" y="126134"/>
            <a:ext cx="11225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cap="all" dirty="0" smtClean="0">
                <a:solidFill>
                  <a:srgbClr val="414141"/>
                </a:solidFill>
                <a:effectLst/>
                <a:latin typeface="SF Pro Display"/>
              </a:rPr>
              <a:t>Казахский национальный исследовательский технический университет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2" y="568645"/>
            <a:ext cx="4202198" cy="11160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74281" y="1560247"/>
            <a:ext cx="7315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Институт Геологии, нефти и горного дела им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К.Турысова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Кафедра «Геофизика и сейсмология»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4281" y="2550936"/>
            <a:ext cx="7315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Практическая работа №5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6759" y="3231215"/>
            <a:ext cx="1040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Сейсмогеофизические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предвестники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землетрясений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1966" y="4129571"/>
            <a:ext cx="10641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Тема: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Техногенные землетрясения. Механизм образования и типы. Примеры техногенных землетрясений.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92496" y="5021184"/>
            <a:ext cx="6299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Ауэз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Егембердыевич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профессор, доктор геол.-мин. наук, академик НАН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Қалғұлова Назерке Ерланқызы</a:t>
            </a:r>
            <a:endParaRPr lang="ru-RU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93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0217" y="520070"/>
            <a:ext cx="11194474" cy="514003"/>
          </a:xfrm>
        </p:spPr>
        <p:txBody>
          <a:bodyPr>
            <a:noAutofit/>
          </a:bodyPr>
          <a:lstStyle/>
          <a:p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в турций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217" y="1149927"/>
            <a:ext cx="1152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В конце 30-х годов прошлого века для нужд германской армии было разработано 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железнодорожное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артиллерийское орудие, которое предназначалось для разрушения хорошо защищенных французских пограничных укреплений линии Мажино. Первое оружие получило название «Дора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».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Позднее были построены еще две похожие крупнокалиберные пушки.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2466110"/>
            <a:ext cx="4866518" cy="35606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0217" y="2350256"/>
            <a:ext cx="6816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Орудие имело калибр 810 мм (в 1,8 раза больше, чем на морских военных кораблях). Вес снаряда составлял 4,8 тонн для фугасного и 7 тонн для бетонобойного. Дальность стрельбы составляла до 60 км.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Так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как пушка имела колоссальный вес 1 350 000 кг, она размещалась на специальной платформе и передвигалась только по построенной для нее железной дороге. Длина ствола составляла 32 м, а высота с учетом платформы равнялась 4-х этажному дому.</a:t>
            </a:r>
            <a:endParaRPr lang="ru-RU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Немцы использовали данное орудие всего два раза: при штурме г. Севастополь (1942 г.) и при подавлении Варшавского восстания (1944 г.). Данную пушку возможно было применять только при осаждении городов и населенных пунктов, обстреливая объекты с дальнего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расстояния. </a:t>
            </a:r>
            <a:endParaRPr lang="ru-RU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10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7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791" y="144227"/>
            <a:ext cx="7245374" cy="6464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осады г. Севастополь при стрельбе 7 тонными снарядами были зафиксированы следующие явления: сильное сотрясение земли рядом с орудием; поднятие пыли с поверхности; сотрясение посуды и приборов на столах в зданиях; выбивание всех стекол в окнах домов, находящихся на расстоянии 3 км от орудия; появление тонких трещин в штукатурке и т.д. Таким образом, с учетом вышеперечисленных признаков имело место землетрясение техногенного масштаба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интенсивность по описанию примерно составляла 6 баллов (сильное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в этом же году произошло землетрясение в районе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Никсар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(Турция), находящегося на расстоянии 500 км от Севастополя. Сила толчков составила 7,3 баллов. Погибло более 1100 чел. В области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Эрбаа-Никсар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разрушено и повреждено более 5000 зданий. Горизонтальное смещение пластов на 1,7 м произошло в долине рек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Келкит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Ешилирмак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Некоторые ученые предполагают, что сейсмические волны от сотрясения земли при стрельбе из большого орудия по г. Севастополь могли докатиться до данной местности в Турции и спровоцировать еще более разрушительное землетрясение.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06" y="248827"/>
            <a:ext cx="4431015" cy="602728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8921" y="6234545"/>
            <a:ext cx="601805" cy="349135"/>
          </a:xfr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11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18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605" y="249382"/>
            <a:ext cx="11124644" cy="52647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Техногенные землетрясения в Казахстане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1136074"/>
            <a:ext cx="11485418" cy="460395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 в целом относится к сейсмоактивным регионам (особенно юг и юго-восток: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Түркістанская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области). Помимо природных землетрясений, здесь фиксируются и техногенные, вызванные деятельностью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факторы: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активная добыча полезных ископаемых (уголь, нефть, газ, уран),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строительство крупных гидротехнических сооружений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испытания ядерного оружия на Семипалатинском полигоне,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масштабные строительные проекты и урбанизация.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85" y="3560619"/>
            <a:ext cx="5538570" cy="329738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15891" y="6248400"/>
            <a:ext cx="324714" cy="335280"/>
          </a:xfr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12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28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459" y="313528"/>
            <a:ext cx="9559082" cy="490035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236" y="1042473"/>
            <a:ext cx="109035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Карагандинском угольном бассейне фиксировались обвальные толчки, связанные с выемкой угля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урана и металлов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Жезказганском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регионе также приводила к локальным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подвижкам.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2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Нефтегазовая промышленность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Мангистауской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(Жетыбай,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Қаламқас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из-за выкачивания нефти и газа происходят просадки и локальные сейсмические колебания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Гидротехнические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Капчагайское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область) – при наполнении в 1970-е годы были зафиксированы сейсмические толчки малой магнитуды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•    Подобные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наблюдались 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Шардаринском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водохранилище.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4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Семипалатинский испытательный полигон (1949–1989 гг.): более 450 взрывов (атмосферные, наземные и подземные).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Подземные испытания создавали искусственные землетрясения, которые регистрировались не только в Казахстане, но и за его пределами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Эти взрывы оказали длительное воздействие на геологическую среду и до сих пор учитываются сейсмологами.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64883" y="6353359"/>
            <a:ext cx="365760" cy="321425"/>
          </a:xfr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13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59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3" y="105710"/>
            <a:ext cx="11720945" cy="57316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и последствия техногенных землетрясений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983614"/>
              </p:ext>
            </p:extLst>
          </p:nvPr>
        </p:nvGraphicFramePr>
        <p:xfrm>
          <a:off x="193964" y="817417"/>
          <a:ext cx="11831781" cy="60793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26461">
                  <a:extLst>
                    <a:ext uri="{9D8B030D-6E8A-4147-A177-3AD203B41FA5}">
                      <a16:colId xmlns:a16="http://schemas.microsoft.com/office/drawing/2014/main" val="81537844"/>
                    </a:ext>
                  </a:extLst>
                </a:gridCol>
                <a:gridCol w="8405320">
                  <a:extLst>
                    <a:ext uri="{9D8B030D-6E8A-4147-A177-3AD203B41FA5}">
                      <a16:colId xmlns:a16="http://schemas.microsoft.com/office/drawing/2014/main" val="212910313"/>
                    </a:ext>
                  </a:extLst>
                </a:gridCol>
              </a:tblGrid>
              <a:tr h="105017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Разрушение инфраструктуры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Повреждения зданий, шахт, тоннелей, метрополитена.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Проседание и деформация фундаментов.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Разрушение гидротехнических сооружений (плотины, дамбы) может вызвать масштабные наводнения.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17185"/>
                  </a:ext>
                </a:extLst>
              </a:tr>
              <a:tr h="105017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 для жизни и здоровья людей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Обвалы в шахтах и рудниках → гибель и травмы горняков.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Обрушение зданий и инженерных конструкций в городах.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радиационного заражения при авариях на ядерных полигонах и атомных объектах.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286181"/>
                  </a:ext>
                </a:extLst>
              </a:tr>
              <a:tr h="105017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Экономический ущерб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Остановка добывающих предприятий.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транспортных коммуникаций и логистики.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Дорогие восстановительные работы (усиление зданий, укрепление шахт, ремонт плотин).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526217"/>
                  </a:ext>
                </a:extLst>
              </a:tr>
              <a:tr h="105017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последствия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гидрогеологического режима (подтопления, просадки, карстовые провалы).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Загрязнение грунтовых вод химическими реагентами и нефтью при авариях.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районах ядерных испытаний (например, Семипалатинский полигон в Казахстане) – длительное радиоактивное загрязнение.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998914"/>
                  </a:ext>
                </a:extLst>
              </a:tr>
              <a:tr h="105017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Социальные последствия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тревожности и психологического стресса у населения.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жителей из опасных зон.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Усиление требований к строительным и горнодобывающим нормам.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4625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8922" y="6262254"/>
            <a:ext cx="365760" cy="321425"/>
          </a:xfr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14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783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71" y="188838"/>
            <a:ext cx="11845084" cy="78098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прогнозирования и предотвращения техногенных землетрясений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3523054"/>
              </p:ext>
            </p:extLst>
          </p:nvPr>
        </p:nvGraphicFramePr>
        <p:xfrm>
          <a:off x="332509" y="1149926"/>
          <a:ext cx="11443855" cy="555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87695" y="6339839"/>
            <a:ext cx="365760" cy="365760"/>
          </a:xfr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15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07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71" y="188838"/>
            <a:ext cx="11845084" cy="78098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прогнозирования и предотвращения техногенных землетрясений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9005754"/>
              </p:ext>
            </p:extLst>
          </p:nvPr>
        </p:nvGraphicFramePr>
        <p:xfrm>
          <a:off x="332509" y="1149926"/>
          <a:ext cx="11443855" cy="555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58921" y="6206836"/>
            <a:ext cx="393987" cy="376844"/>
          </a:xfr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50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627" y="701456"/>
            <a:ext cx="7729728" cy="5593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4" y="2056153"/>
            <a:ext cx="10404762" cy="310198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Техногенные землетрясения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результат деятельности человека, связанной с добычей полезных ископаемых, взрывами, строительством и водохранилищами. Они представляют опасность для населения и инфраструктуры. Поэтому важны мониторинг и меры предотвращения для снижения риска их последствий.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91" y="3304571"/>
            <a:ext cx="3369392" cy="336939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5D27-CCCD-4A24-A1D0-046622033FD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81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7899" y="452073"/>
            <a:ext cx="7729728" cy="61472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527" y="1662547"/>
            <a:ext cx="115269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сейсмологии и сейсмической безопасности /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Нурмагамбетов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Алматы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CyberSmith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2017.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техногенных землетрясений на здания, сооружения и инженерные коммуникации / Орлов Е.В. - Журнал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технических исследований том 3 № 3 , 2017. </a:t>
            </a:r>
          </a:p>
          <a:p>
            <a:pPr marL="342900" indent="-342900">
              <a:buFont typeface="+mj-lt"/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 сілкіну: сипаты, ошағы, болжау / А.Нурмагамбетов, А.Сыдықов – 1986-92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Сейсмология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Ә.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Нұрмағамбетов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Қ.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Сәтбаев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ун-ті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LEM, 2002. - 170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Землетрясение. Общедоступный очерк / Брюс А.Болт – Москва: Мир -1981 – 256 с.</a:t>
            </a:r>
          </a:p>
          <a:p>
            <a:pPr marL="342900" indent="-342900">
              <a:buFont typeface="+mj-lt"/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техногенных землетрясений при анализе безопасности площадок 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Кишкина С. Б., Бугаев Е. Г.,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Лободенко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Ядерная и радиационная безопасность. 2022. № 4 (106). С. 41–58.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e-lib.satbayev.university/MegaPro/Web/SearchResult/ToPage/1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mtClean="0">
                <a:solidFill>
                  <a:schemeClr val="tx1"/>
                </a:solidFill>
              </a:r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6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900" y="989352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for your attention! </a:t>
            </a:r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906981"/>
            <a:ext cx="2459182" cy="24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6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26419" y="307170"/>
            <a:ext cx="3153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5018" y="664835"/>
            <a:ext cx="8534399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</a:rPr>
              <a:t>Введение </a:t>
            </a:r>
            <a:r>
              <a:rPr lang="ru-RU" b="1" dirty="0">
                <a:latin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</a:rPr>
              <a:t>1. Понятие техногенных землетрясений</a:t>
            </a:r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</a:rPr>
              <a:t>2. Механизм образования техногенных землетрясений</a:t>
            </a:r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</a:rPr>
              <a:t>          2.1. Влияние добычи полезных ископаемых </a:t>
            </a:r>
            <a:br>
              <a:rPr lang="kk-KZ" dirty="0" smtClean="0">
                <a:latin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</a:rPr>
              <a:t>           2.2. Воздействие подземных взрывов и испытаний </a:t>
            </a:r>
            <a:br>
              <a:rPr lang="kk-KZ" dirty="0" smtClean="0">
                <a:latin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</a:rPr>
              <a:t>           2.3. Заполнение водохранилищ </a:t>
            </a:r>
            <a:r>
              <a:rPr lang="ru-RU" dirty="0" smtClean="0">
                <a:latin typeface="Times New Roman" panose="02020603050405020304" pitchFamily="18" charset="0"/>
              </a:rPr>
              <a:t>(эффект индуцированных землетрясений)</a:t>
            </a:r>
            <a:br>
              <a:rPr lang="ru-RU" dirty="0" smtClean="0">
                <a:latin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</a:rPr>
              <a:t>           2.4. Влияние строительства и урбанизации</a:t>
            </a:r>
            <a:br>
              <a:rPr lang="ru-RU" dirty="0" smtClean="0">
                <a:latin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</a:rPr>
              <a:t>3. Типы техногенных землетрясений 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           3.1. Горнодобывающие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           3.2. Взрывные</a:t>
            </a: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          3.3. Гидротехнические</a:t>
            </a: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          3.4. </a:t>
            </a:r>
            <a:r>
              <a:rPr lang="ru-RU" dirty="0" err="1" smtClean="0">
                <a:latin typeface="Times New Roman" panose="02020603050405020304" pitchFamily="18" charset="0"/>
              </a:rPr>
              <a:t>Урбанизационные</a:t>
            </a:r>
            <a:r>
              <a:rPr lang="ru-RU" dirty="0" smtClean="0">
                <a:latin typeface="Times New Roman" panose="02020603050405020304" pitchFamily="18" charset="0"/>
              </a:rPr>
              <a:t> и строительные	</a:t>
            </a:r>
            <a:r>
              <a:rPr lang="ru-RU" b="1" dirty="0" smtClean="0">
                <a:latin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</a:rPr>
              <a:t>4. Примеры техногенных землетрясений в мире и Казахстане	</a:t>
            </a:r>
            <a:br>
              <a:rPr lang="ru-RU" b="1" dirty="0" smtClean="0">
                <a:latin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</a:rPr>
              <a:t>5. Опасности и последствия техногенных землетрясений	</a:t>
            </a:r>
          </a:p>
          <a:p>
            <a:r>
              <a:rPr lang="ru-RU" b="1" dirty="0" smtClean="0">
                <a:latin typeface="Times New Roman" panose="02020603050405020304" pitchFamily="18" charset="0"/>
              </a:rPr>
              <a:t>6. Методы прогнозирования и предотвращения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</a:rPr>
              <a:t>Заключение</a:t>
            </a:r>
          </a:p>
          <a:p>
            <a:endParaRPr lang="ru-RU" sz="2000" b="1" dirty="0" smtClean="0"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</a:rPr>
              <a:t>Список литературы</a:t>
            </a:r>
            <a:endParaRPr 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400" smtClean="0">
                <a:solidFill>
                  <a:schemeClr val="tx1"/>
                </a:solidFill>
              </a:rPr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2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472" y="595746"/>
            <a:ext cx="543098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 работы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проанализировать сущность и механизм образования техногенных землетрясений, выявить их основные типы и примеры возникновения в мире и Казахстане, а также оценить возможные опасности и последствия для населения и инфраструктуры, обосновав современные методы прогнозирования и предотвращения этих явлений.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Землетрясение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2021"/>
                </a:solidFill>
                <a:latin typeface="Times New Roman" panose="02020603050405020304" pitchFamily="18" charset="0"/>
              </a:rPr>
              <a:t>— колебание земной поверхности, вызванное образованием очага высвобождения энергии деформации в некоторой зоне земной коры. </a:t>
            </a:r>
            <a:r>
              <a:rPr lang="ru-RU" dirty="0" smtClean="0">
                <a:solidFill>
                  <a:srgbClr val="1F2021"/>
                </a:solidFill>
                <a:latin typeface="Times New Roman" panose="02020603050405020304" pitchFamily="18" charset="0"/>
              </a:rPr>
              <a:t>Однако в последние десятилетия учёные всё чаще фиксируют землетрясения, возникающие не только по естественным причинам, но и в результате хозяйственной деятельности человека. Такие колебания земной коры называют техногенными землетрясениями. Изучение данного явления имеет огромное значение для сейсмологии, инженерии и безопасности, так как масштабы человеческого воздействия на природу постоянно растут.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58" y="1122218"/>
            <a:ext cx="5953367" cy="4572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3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52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072" y="23840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Техногенные землетрясения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искусственно вызванное колебание земной коры, возникающее в результате хозяйственной или промышленной деятельности человека и сопровождающееся сейсмическими толчками различной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силы.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от природных, они:	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локально, в районах активного хозяйственного освоения;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сравнительно небольшую магнитуду (обычно до 5 баллов);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повторяются и связаны с конкретными объектами.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16" y="3716279"/>
            <a:ext cx="4661387" cy="2923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06" y="3716278"/>
            <a:ext cx="4095310" cy="3020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18" y="613436"/>
            <a:ext cx="4665928" cy="310284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20946" y="6457275"/>
            <a:ext cx="365760" cy="365760"/>
          </a:xfr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4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319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754" y="410511"/>
            <a:ext cx="7729728" cy="79483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образования техногенных землетрясений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961780"/>
              </p:ext>
            </p:extLst>
          </p:nvPr>
        </p:nvGraphicFramePr>
        <p:xfrm>
          <a:off x="277645" y="1433080"/>
          <a:ext cx="11609555" cy="516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82377" y="6231775"/>
            <a:ext cx="365760" cy="365760"/>
          </a:xfr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5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67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355092"/>
            <a:ext cx="7729728" cy="6424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техногенных землетрясений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034507"/>
              </p:ext>
            </p:extLst>
          </p:nvPr>
        </p:nvGraphicFramePr>
        <p:xfrm>
          <a:off x="110836" y="1371600"/>
          <a:ext cx="11374582" cy="490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>
          <a:xfrm>
            <a:off x="404499" y="1136073"/>
            <a:ext cx="2456105" cy="1233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0" y="2496382"/>
            <a:ext cx="2456105" cy="129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1"/>
          <a:stretch/>
        </p:blipFill>
        <p:spPr>
          <a:xfrm>
            <a:off x="404498" y="3923400"/>
            <a:ext cx="2456105" cy="1304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/>
          <a:stretch/>
        </p:blipFill>
        <p:spPr>
          <a:xfrm>
            <a:off x="374073" y="5350418"/>
            <a:ext cx="2486530" cy="129976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6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546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591" y="188837"/>
            <a:ext cx="7729728" cy="61472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техногенных землетрясений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646" y="961644"/>
            <a:ext cx="9683772" cy="3101983"/>
          </a:xfrm>
        </p:spPr>
        <p:txBody>
          <a:bodyPr>
            <a:noAutofit/>
          </a:bodyPr>
          <a:lstStyle/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в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Койне</a:t>
            </a:r>
            <a:r>
              <a:rPr lang="ru-RU" sz="2000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(Индия, 1967)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факты: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Событие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Индуцированное землетрясение.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Дата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10 декабря 1967 года.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Магнитуда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Место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Район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западная Индия.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Заполнение водохранилища, что вызвало повышенное давление и активизировало сейсмическую активность на ранее считавшейся асейсмичной территории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Погибшие и пострадавшие: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 около 200 человек, около 1500 получили ранения.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Разрушения: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людей остались без крова, а строительные объекты были серьёзно повреждены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Продолжительная сейсмическая активность: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-Варна продолжает испытывать сейсмическую активность. 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явление связано с разломом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Доничавади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активизировавшимся в 1967 году.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Индийские сейсмологи проводят исследования, включая глубокое бурение, для лучшего понимания механизмов сейсмичности, вызванной водохранилищами.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7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30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10836"/>
            <a:ext cx="7729728" cy="6096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 в Оклахоме (США)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11382"/>
            <a:ext cx="10155382" cy="472864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механизм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Сброс сточных вод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основной фактор, который, согласно исследованиям, вызывает землетрясения в Оклахоме. Жидкие отходы от добычи нефти и газа закачиваются под высоким давлением в глубокие подземные резервуары.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разломы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закачивание воды приводит к увеличению давления в разломах земной коры, вызывая их активацию и, как следствие, землетрясения. 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и примеры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сейсмической активности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после 2008 года в Оклахоме зарегистрировано увеличение сейсмической активности в 600 раз по сравнению с предыдущими периодами.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землетрясения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 2011 году землетрясение магнитудой 5,6 разрушило десятки домов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разломов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учёные утверждают, что существуют достаточно крупные разломы, способные вызвать землетрясения силой до 7 баллов. 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добычу нефти и газа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процесс добычи нефти и газа, а также сопутствующая закачка сточных вод в глубокие пласты, стали причиной роста числа землетрясений в Оклахоме.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092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21674"/>
            <a:ext cx="7729728" cy="526471"/>
          </a:xfrm>
        </p:spPr>
        <p:txBody>
          <a:bodyPr>
            <a:normAutofit fontScale="90000"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Газлийские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18" y="928255"/>
            <a:ext cx="10917382" cy="4811773"/>
          </a:xfrm>
        </p:spPr>
        <p:txBody>
          <a:bodyPr>
            <a:noAutofit/>
          </a:bodyPr>
          <a:lstStyle/>
          <a:p>
            <a:pPr marL="0" indent="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землетрясение (8 апреля 1976 г.)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Магнитуда: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7,0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Сейсмический эффект: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8–9 баллов в эпицентре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Половина города Газли была разрушена. Население, предупрежденное сейсмологами, переселилось в палаточные лагеря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землетрясение (17 мая 1976 г.)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Магнитуда: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7,3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Сейсмический эффект: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9–10 баллов в эпицентре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Город Газли был стерт с лица земли, было разрушено 90% зданий. Землетрясение также ощущалось в других городах Узбекистана и других регионах.</a:t>
            </a:r>
          </a:p>
          <a:p>
            <a:pPr marL="0" indent="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особенности: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Пустыня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Кызылкум, район поселка Газли.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добычей природного газа в крупных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резким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изменением давления в недрах из-за извлечения газа и закачки воды;	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естественного равновесия горных пород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 больших жертв удалось благодаря предупреждению и эвакуации части населения в палаточные лагеря после первого толчка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fld id="{B5985D27-CCCD-4A24-A1D0-046622033FD3}" type="slidenum">
              <a:rPr lang="ru-RU" sz="1200" smtClean="0">
                <a:solidFill>
                  <a:schemeClr val="tx1"/>
                </a:solidFill>
              </a:rPr>
              <a:t>9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06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E2995CD88ED4B9A334106562D4F8D" ma:contentTypeVersion="7" ma:contentTypeDescription="Create a new document." ma:contentTypeScope="" ma:versionID="0a5ba521c4b5714816f28af758715f0b">
  <xsd:schema xmlns:xsd="http://www.w3.org/2001/XMLSchema" xmlns:xs="http://www.w3.org/2001/XMLSchema" xmlns:p="http://schemas.microsoft.com/office/2006/metadata/properties" xmlns:ns2="11d20cd1-dae2-4206-8969-23ab0b4a8c25" targetNamespace="http://schemas.microsoft.com/office/2006/metadata/properties" ma:root="true" ma:fieldsID="455cfdaf893aa202ae89f1ae45f14516" ns2:_="">
    <xsd:import namespace="11d20cd1-dae2-4206-8969-23ab0b4a8c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20cd1-dae2-4206-8969-23ab0b4a8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C86D7E-840C-4D19-BE57-B9ACF0113A38}"/>
</file>

<file path=customXml/itemProps2.xml><?xml version="1.0" encoding="utf-8"?>
<ds:datastoreItem xmlns:ds="http://schemas.openxmlformats.org/officeDocument/2006/customXml" ds:itemID="{22C39F34-5DF1-4D90-9A9E-1B26594130D5}"/>
</file>

<file path=customXml/itemProps3.xml><?xml version="1.0" encoding="utf-8"?>
<ds:datastoreItem xmlns:ds="http://schemas.openxmlformats.org/officeDocument/2006/customXml" ds:itemID="{116392A6-574D-4E35-BBEC-2DC091F4F5CB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672</TotalTime>
  <Words>1259</Words>
  <Application>Microsoft Office PowerPoint</Application>
  <PresentationFormat>Широкоэкранный</PresentationFormat>
  <Paragraphs>217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Corbel</vt:lpstr>
      <vt:lpstr>Gill Sans MT</vt:lpstr>
      <vt:lpstr>SF Pro Display</vt:lpstr>
      <vt:lpstr>Times New Roman</vt:lpstr>
      <vt:lpstr>Trebuchet MS</vt:lpstr>
      <vt:lpstr>Wingdings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 образования техногенных землетрясений</vt:lpstr>
      <vt:lpstr>Типы техногенных землетрясений</vt:lpstr>
      <vt:lpstr>Примеры техногенных землетрясений</vt:lpstr>
      <vt:lpstr>Землетрясения в Оклахоме (США)</vt:lpstr>
      <vt:lpstr>Газлийские землетрясения</vt:lpstr>
      <vt:lpstr>Землетрясение в турций</vt:lpstr>
      <vt:lpstr>Презентация PowerPoint</vt:lpstr>
      <vt:lpstr>Техногенные землетрясения в Казахстане</vt:lpstr>
      <vt:lpstr>Основные механизмы образования</vt:lpstr>
      <vt:lpstr>Опасности и последствия техногенных землетрясений</vt:lpstr>
      <vt:lpstr>Методы прогнозирования и предотвращения техногенных землетрясений</vt:lpstr>
      <vt:lpstr>Методы прогнозирования и предотвращения техногенных землетрясений</vt:lpstr>
      <vt:lpstr>Заключение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59</cp:revision>
  <dcterms:created xsi:type="dcterms:W3CDTF">2025-09-16T18:08:59Z</dcterms:created>
  <dcterms:modified xsi:type="dcterms:W3CDTF">2025-09-24T17:05:24Z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0x0101003F8E2995CD88ED4B9A334106562D4F8D</vt:lpwstr>
  </property>
</Properties>
</file>