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9" r:id="rId3"/>
    <p:sldId id="256" r:id="rId4"/>
    <p:sldId id="268" r:id="rId5"/>
    <p:sldId id="262" r:id="rId6"/>
    <p:sldId id="269" r:id="rId7"/>
    <p:sldId id="270" r:id="rId8"/>
    <p:sldId id="265" r:id="rId9"/>
    <p:sldId id="271" r:id="rId10"/>
    <p:sldId id="272" r:id="rId11"/>
    <p:sldId id="273" r:id="rId12"/>
    <p:sldId id="275" r:id="rId13"/>
    <p:sldId id="274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6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3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6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938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11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4440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1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99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1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5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5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4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1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9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4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4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0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54B8-8C8B-49BE-9A39-FCE3708BF929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GCEU_ruKZ1180&amp;cs=0&amp;sca_esv=044a3262e10bcb9e&amp;q=%D1%81%D0%B5%D0%B9%D1%81%D0%BC%D0%B8%D1%87%D0%B5%D1%81%D0%BA%D0%BE%D0%B9+%D0%B0%D0%BA%D1%82%D0%B8%D0%B2%D0%BD%D0%BE%D1%81%D1%82%D1%8C%D1%8E&amp;sa=X&amp;ved=2ahUKEwjE-pGF9vCPAxWGFhAIHUEmFfwQxccNegQIAhAC&amp;mstk=AUtExfBRfUsPJ5mV5IePdc37YLnGORoGIlCGhsNW2gKVC5fza9aooouwGISvhnJyeVFLkFpVcqKW4Tezf3VwR4_UPPWlP8Zmn4l26B0va8XAQxCfvp4Wk5Y6hIyDjdrgV-XHNpc&amp;csui=3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google.com/search?rlz=1C1GCEU_ruKZ1180&amp;cs=0&amp;sca_esv=044a3262e10bcb9e&amp;q=%D0%9A%D1%83%D1%80%D0%B8%D0%BB%D1%8C%D1%81%D0%BA%D0%B0%D1%8F+%D0%B4%D1%83%D0%B3%D0%B0&amp;sa=X&amp;ved=2ahUKEwjE-pGF9vCPAxWGFhAIHUEmFfwQxccNegQIAhAB&amp;mstk=AUtExfBRfUsPJ5mV5IePdc37YLnGORoGIlCGhsNW2gKVC5fza9aooouwGISvhnJyeVFLkFpVcqKW4Tezf3VwR4_UPPWlP8Zmn4l26B0va8XAQxCfvp4Wk5Y6hIyDjdrgV-XHNpc&amp;csui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rlz=1C1GCEU_ruKZ1180&amp;cs=0&amp;sca_esv=044a3262e10bcb9e&amp;q=%D0%B8%D0%B7%D0%B2%D0%B5%D1%80%D0%B6%D0%B5%D0%BD%D0%B8%D1%8F%D0%BC%D0%B8+%D0%B2%D1%83%D0%BB%D0%BA%D0%B0%D0%BD%D0%BE%D0%B2&amp;sa=X&amp;ved=2ahUKEwjE-pGF9vCPAxWGFhAIHUEmFfwQxccNegQIBBAC&amp;mstk=AUtExfBRfUsPJ5mV5IePdc37YLnGORoGIlCGhsNW2gKVC5fza9aooouwGISvhnJyeVFLkFpVcqKW4Tezf3VwR4_UPPWlP8Zmn4l26B0va8XAQxCfvp4Wk5Y6hIyDjdrgV-XHNpc&amp;csui=3" TargetMode="External"/><Relationship Id="rId5" Type="http://schemas.openxmlformats.org/officeDocument/2006/relationships/hyperlink" Target="https://www.google.com/search?rlz=1C1GCEU_ruKZ1180&amp;cs=0&amp;sca_esv=044a3262e10bcb9e&amp;q=%D0%B7%D0%B5%D0%BC%D0%BB%D0%B5%D1%82%D1%80%D1%8F%D1%81%D0%B5%D0%BD%D0%B8%D1%8F%D0%BC%D0%B8&amp;sa=X&amp;ved=2ahUKEwjE-pGF9vCPAxWGFhAIHUEmFfwQxccNegQIBBAB&amp;mstk=AUtExfBRfUsPJ5mV5IePdc37YLnGORoGIlCGhsNW2gKVC5fza9aooouwGISvhnJyeVFLkFpVcqKW4Tezf3VwR4_UPPWlP8Zmn4l26B0va8XAQxCfvp4Wk5Y6hIyDjdrgV-XHNpc&amp;csui=3" TargetMode="External"/><Relationship Id="rId4" Type="http://schemas.openxmlformats.org/officeDocument/2006/relationships/hyperlink" Target="https://www.google.com/search?rlz=1C1GCEU_ruKZ1180&amp;cs=0&amp;sca_esv=044a3262e10bcb9e&amp;q=%D0%A2%D0%B8%D1%85%D0%BE%D0%BE%D0%BA%D0%B5%D0%B0%D0%BD%D1%81%D0%BA%D0%BE%D0%B3%D0%BE+%D0%BE%D0%B3%D0%BD%D0%B5%D0%BD%D0%BD%D0%BE%D0%B3%D0%BE+%D0%BA%D0%BE%D0%BB%D1%8C%D1%86%D0%B0&amp;sa=X&amp;ved=2ahUKEwjE-pGF9vCPAxWGFhAIHUEmFfwQxccNegQIAhAD&amp;mstk=AUtExfBRfUsPJ5mV5IePdc37YLnGORoGIlCGhsNW2gKVC5fza9aooouwGISvhnJyeVFLkFpVcqKW4Tezf3VwR4_UPPWlP8Zmn4l26B0va8XAQxCfvp4Wk5Y6hIyDjdrgV-XHNpc&amp;csui=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2932" y="5018030"/>
            <a:ext cx="6241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Проверил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: доктор геолого-минералогических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наук, профессор, академик НАН РК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–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Абетов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Ауэз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Егембердыевич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just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Выполнила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докторантка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1-го курса, специальности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8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D05302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–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Еркинова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Акерке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Бахытовна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5077" y="2335283"/>
            <a:ext cx="1029599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докторанта №1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дисциплине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Сейсмогеофизические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предвесники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стратегия прогноза землетрясений»​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k-KZ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Тектоника очагов землетрясений. Приуроченность землетрясений к различным региональным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тектонотипам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5077" y="369277"/>
            <a:ext cx="97741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 РК</a:t>
            </a:r>
          </a:p>
          <a:p>
            <a:pPr algn="ctr"/>
            <a:endParaRPr lang="ru-RU" sz="2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ГЕОЛОГИИ И НЕФТЕГАЗОГО ДЕЛА ИМЕНИ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К.ТУРЫСОВА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ГЕОФИЗИКА И СЕЙСМОЛОГИЯ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71462"/>
            <a:ext cx="90678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0416" y="962578"/>
            <a:ext cx="11292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Внутриплитные</a:t>
            </a:r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области (вдали от границ плит</a:t>
            </a:r>
            <a:r>
              <a:rPr lang="ru-RU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Внутриплитные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землетрясения, происходящие вдали от границ тектонических плит, обычно являются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мелкофокусными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возникают из-за реактивации старых разломов или внутренних напряжений в литосфере. Они встречаются гораздо реже, чем на границах плит, их трудно прогнозировать, но они могут приводить к катастрофическим последствиям.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внутриплитных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землетрясений:</a:t>
            </a:r>
          </a:p>
          <a:p>
            <a:pPr algn="just"/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Глубина очага:</a:t>
            </a:r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основном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мелкофокусные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то есть очаг землетрясения находится на небольшой глубине.</a:t>
            </a:r>
          </a:p>
          <a:p>
            <a:pPr algn="just"/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возникновения:</a:t>
            </a:r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Связаны с механической активностью внутри литосферной плиты, такой как повторная активизация древних разломов, на которых ранее уже происходили подвижки.</a:t>
            </a:r>
          </a:p>
          <a:p>
            <a:pPr algn="just"/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и интенсивность: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Встречаются значительно реже по сравнению с землетрясениями на границах плит.</a:t>
            </a:r>
          </a:p>
          <a:p>
            <a:pPr algn="just"/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Прогнозирование:</a:t>
            </a:r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силу своей природы их трудно прогнозировать.</a:t>
            </a:r>
          </a:p>
          <a:p>
            <a:pPr algn="just"/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Последствия:</a:t>
            </a:r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редкость,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внутриплитные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землетрясения могут вызывать разрушительные последствия и считаются катастрофическими.</a:t>
            </a:r>
          </a:p>
        </p:txBody>
      </p:sp>
    </p:spTree>
    <p:extLst>
      <p:ext uri="{BB962C8B-B14F-4D97-AF65-F5344CB8AC3E}">
        <p14:creationId xmlns:p14="http://schemas.microsoft.com/office/powerpoint/2010/main" val="2196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1538" y="478097"/>
            <a:ext cx="1130127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изучения тектоники очагов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тектоники очагов землетрясений имеет фундаментальное значение для понимания процессов, происходящих внутри Земли, и для обеспечения безопасности общества.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Понимание структуры и свойств литосферы.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Тектоника очагов позволяет исследовать строение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тектоносферы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закономерности движения литосферных плит и распределение напряжений в земной коре. Это способствует более глубокому пониманию природы глобальной тектоники плит.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Выявление зон разрывов и напряжений.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Очаги землетрясений указывают места, где накопленные напряжения в горных породах достигают критического уровня. Их изучение помогает выделять потенциально опасные участки, где возможно повторное сейсмическое событие.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внутренних процессов.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сейсмофокальных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зон, особенно в областях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субдукции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даёт представление о строении глубинных частей литосферы, направлениях действующих сил — растяжения или сжатия — и механизмах взаимодействия плит.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Связь с глобальной тектоникой плит.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Изучение очагов землетрясений даёт возможность уточнять границы литосферных плит и характер их взаимодействия —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субдукцию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коллизию, трансформные разломы. Это повышает точность глобальных моделей тектонической эволюции Земли.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значимость: оценка сейсмической опасности.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Знание закономерностей возникновения и распространения очагов необходимо для прогнозирования сейсмической активности, составления карт сейсмического районирования и минимизации ущерба от возможных катастроф. Это напрямую связано с безопасностью строительства, функционирования инфраструктуры и жизнедеятельности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8027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4501" y="630652"/>
            <a:ext cx="1067095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  <a:p>
            <a:pPr algn="ctr"/>
            <a:endParaRPr lang="ru-RU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Землетрясения представляют собой одно из наиболее опасных и разрушительных природных явлений, и их происхождение напрямую связано с глобальной тектоникой литосферных плит. Современные представления о тектонических процессах показывают, что глубина очага, мощность и частота землетрясений определяются типом тектонической обстановки: в зонах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субдукции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формируются наиболее мощные и глубокофокусные землетрясения, в областях коллизии континентальных плит возникают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среднефокусные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очаги, а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рифтовых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зонах и внутриконтинентальных разломах преобладают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мелкофокусные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но многочисленные толчки.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характер землетрясений строго приурочен к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тектонотипам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что подтверждает ключевую роль процессов глобальной тектоники плит в формировании сейсмичности Земли.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Изучение закономерностей распределения и механизма очагов землетрясений является основной задачей сейсмотектоники. Именно она позволяет выявлять наиболее опасные зоны, разрабатывать системы мониторинга, прогнозировать вероятность сильных сейсмических событий и снижать риск катастрофических последствий для населения и инфраструктуры.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Следовательно, знание тектонических условий возникновения землетрясений не только углубляет наше понимание динамики Земли, но и имеет практическое значение для обеспечения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сейсмобезопасности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территорий, проектирования зданий, инфраструктуры и защиты жизни людей.</a:t>
            </a:r>
          </a:p>
        </p:txBody>
      </p:sp>
    </p:spTree>
    <p:extLst>
      <p:ext uri="{BB962C8B-B14F-4D97-AF65-F5344CB8AC3E}">
        <p14:creationId xmlns:p14="http://schemas.microsoft.com/office/powerpoint/2010/main" val="29469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0141" y="2584938"/>
            <a:ext cx="4057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17419" y="754915"/>
            <a:ext cx="2165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2154" y="1731810"/>
            <a:ext cx="84875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аспекты тектоники очагов землетрясений </a:t>
            </a:r>
            <a:endParaRPr lang="en-US" sz="20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</a:t>
            </a:r>
            <a:r>
              <a:rPr lang="ru-RU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тектонических обстановок</a:t>
            </a:r>
            <a:endParaRPr lang="ru-RU" sz="20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Приуроченность землетрясений к </a:t>
            </a:r>
            <a:r>
              <a:rPr lang="ru-RU" sz="20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тектонотипам</a:t>
            </a:r>
            <a:endParaRPr lang="ru-RU" sz="20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068" y="0"/>
            <a:ext cx="112568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Тектоника очагов землетрясений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описывает закономерности возникновения очагов землетрясений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связи с тектоническими процессами, происходящими в земной коре и верхней мантии, такими как движение литосферных плит и образование разломов. Эта наука изучает, как тектонические структуры и разломы, особенно расположенные на границах плит, становятся источниками сейсмических событий. 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68" y="2343706"/>
            <a:ext cx="6416084" cy="43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126" y="563367"/>
            <a:ext cx="1148770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аспекты тектоники очагов землетрясений</a:t>
            </a:r>
            <a:r>
              <a:rPr lang="ru-RU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Тектоника плит: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теория тектоники плит объясняет, что землетрясения возникают в результате движения и взаимодействия литосферных плит. Столкновение плит, их расхождение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спрединг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и скольжение вдоль разломов генерируют огромные напряжения, которые разряжаются в виде сейсмических волн. </a:t>
            </a:r>
          </a:p>
          <a:p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Очаг землетрясения (гипоцентр):</a:t>
            </a:r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 область в толще земной коры или верхней мантии, где происходит разрыв и смещение горных масс, вызывая землетрясение. </a:t>
            </a:r>
          </a:p>
          <a:p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с разломами:</a:t>
            </a:r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Землетрясения часто связаны с тектоническими разломами — трещинами в земной коре, по которым происходит смещение блоков. Наиболее крупные и разрушительные землетрясения происходят именно в зонах активных разломов. </a:t>
            </a:r>
          </a:p>
          <a:p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Геодинамические обстановки: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Сейсмические явления приурочены к определённым геологическим структурам, называемым геодинамическими обстановками. В таких обстановках наблюдаются однотипные тектонические, вулканические и сейсмические процессы. </a:t>
            </a:r>
          </a:p>
          <a:p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Сейсмическое районирование:</a:t>
            </a:r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Понимание закономерностей тектоники очагов землетрясений является основой для прогноза землетрясений и сейсмического районирования — разделения территории на зоны с разным уровнем сейсмической опасности. 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тектоника очагов землетрясений помогает понять, как геологические процессы формируют рельеф, вызывают землетрясения и делают планету "живой". </a:t>
            </a:r>
          </a:p>
        </p:txBody>
      </p:sp>
    </p:spTree>
    <p:extLst>
      <p:ext uri="{BB962C8B-B14F-4D97-AF65-F5344CB8AC3E}">
        <p14:creationId xmlns:p14="http://schemas.microsoft.com/office/powerpoint/2010/main" val="16131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126" y="163301"/>
            <a:ext cx="11523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тектонических обстановок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тектонике под тектоническими обстановками понимают геодинамические условия, в которых формируются земная кора и литосфера. Они связаны с процессами на границах литосферных плит и внутри них. Основные типы тектонических обстановок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6127" y="1118586"/>
            <a:ext cx="63830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1. Дивергентные обстановки (растяжение)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Формируются на границах плит, где они расходятся.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Характерные структуры: срединно-океанические хребты,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рифтовые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зоны.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Примеры: Восточно-Африканский рифт, Срединно-Атлантический хребет.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2. Конвергентные обстановки (сближение плит)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Связаны со столкновением плит.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Различают:</a:t>
            </a:r>
          </a:p>
          <a:p>
            <a:pPr lvl="1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Зоны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субдукции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одна плита погружается под другую (океан-континент или океан-океан).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Примеры: Японская дуга, Анды.</a:t>
            </a:r>
          </a:p>
          <a:p>
            <a:pPr lvl="1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Зоны коллизии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столкновение континентальных плит.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Примеры: Гималаи, Альпы.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3. Трансформные обстановки (сдвиговые)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Плиты движутся параллельно друг другу.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Характерны разломы с горизонтальным смещением.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Пример: разлом Сан-Андреас в Калифорнии.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Внутриплитные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обстановки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Возникают внутри плит, вдали от их границ.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Связаны 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плюмами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горячими точками и внутриконтинентальными рифтами.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Примеры: Гавайские острова,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Елоустон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Байкальский рифт</a:t>
            </a:r>
            <a:r>
              <a:rPr lang="ru-RU" sz="1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10" y="1118586"/>
            <a:ext cx="4116964" cy="54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0313" y="270276"/>
            <a:ext cx="112391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Приуроченность землетрясений к </a:t>
            </a:r>
            <a:r>
              <a:rPr lang="ru-RU" sz="16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тектонотипам</a:t>
            </a:r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означает, что очаги землетрясений чаще всего формируются в определённых типах тектонических обстановок. Землетрясения тесно связаны с процессами движения литосферных плит и активностью разломов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4294" y="1356778"/>
            <a:ext cx="53680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1. Океанические и континентальные окраины (зоны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субдукции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Тип землетрясений: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глубокофокусные (300–700 км), встречаются также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среднефокусные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мелкофокусные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Причины: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погружение океанической плиты под континентальную или под другую океаническую плиту.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самые мощные землетрясения на планете (магнитуда 8–9 и выше); формируют так называемую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сейсмическую дугу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 часто сопровождаются цунами, извержениями вулканов. Япония,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Курильская дуга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 Алеутская дуга, побережье Чили и Перу, Филиппины и Индонезия — относятся к зоне Тихого океана, известной своей высокой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сейсмической активностью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и расположенной вдоль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Тихоокеанского огненного кольца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 Этот регион характеризуется частыми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землетрясениями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извержениями вулканов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 которые являются результатом движения тектонических плит, сталкивающихся в этой области.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52" y="1827294"/>
            <a:ext cx="5427394" cy="30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19" y="719090"/>
            <a:ext cx="8877672" cy="54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96000" y="687905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1200" y="224058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Горные складчатые области (зоны коллизии континентальных плит)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Горные складчатые области, формирующиеся при столкновении континентальных плит, характеризуются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среднефокусными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(70–300 км)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мелкофокусными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землетрясениями из-за интенсивного сжатия земной коры. Примеры таких областей – Гималаи, Кавказ и Альпы. Здесь возникают высокие горы, а землетрясения сосредоточены в коре и верхней мантии, но уступают по мощности и глубине очагов землетрясениям в зонах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субдукции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Основные характеристики: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Тип землетрясений: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Преимущественно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среднефокусные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(70–300 км), но также возможны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мелкофокусные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Причины: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Столкновение континентальных плит, что приводит к сильному сжатию и деформации земной коры.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Рельеф: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Сопровождаются образованием высоких горных систем, таких как Гималаи, Кавказ и Альпы.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Глубина очагов: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Располагаются в земной коре и верхней мантии.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Сила землетрясений: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Землетрясения обладают значительной силой, но меньше по глубине и мощности, чем в зонах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субдукции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84" y="565166"/>
            <a:ext cx="4244712" cy="2324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5" y="3278357"/>
            <a:ext cx="5714969" cy="294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839" y="380481"/>
            <a:ext cx="1154097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Рифтовые</a:t>
            </a:r>
            <a:r>
              <a:rPr lang="ru-RU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 и внутриконтинентальные </a:t>
            </a:r>
            <a:r>
              <a:rPr lang="ru-RU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разломы</a:t>
            </a:r>
          </a:p>
          <a:p>
            <a:pPr algn="just" font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рифтовых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зонах и внутриконтинентальных разломах происходят растягивающие землетрясения, вызванные разрывом земной коры под действием горизонтальных сил растяжения. Эти разломы могут быть части крупномасштабных систем, таких как срединно-океанические хребты, и сопровождаются вулканической активностью, извержением магмы из мантии. </a:t>
            </a:r>
          </a:p>
          <a:p>
            <a:pPr algn="just"/>
            <a:r>
              <a:rPr lang="ru-RU" sz="16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Рифтовые</a:t>
            </a:r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зоны</a:t>
            </a:r>
          </a:p>
          <a:p>
            <a:pPr algn="just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 области растяжения земной коры, которые могут быть как континентальными, так и океаническими. </a:t>
            </a:r>
          </a:p>
          <a:p>
            <a:pPr algn="just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Например, рифты образуют срединно-океанические хребты, где новая океаническая кора формируется из поднимающегося материала мантии. </a:t>
            </a:r>
          </a:p>
          <a:p>
            <a:pPr algn="just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Континентальные рифты характеризуются образованием глубоких долин, где земная кора опускается между параллельными разломами. </a:t>
            </a:r>
          </a:p>
          <a:p>
            <a:pPr algn="just"/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землетрясений</a:t>
            </a:r>
          </a:p>
          <a:p>
            <a:pPr algn="just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зонах растяжения земной коры, таких как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рифтовые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зоны, преобладают землетрясения, связанные с разрывом и сдвигом горных пород. </a:t>
            </a:r>
          </a:p>
          <a:p>
            <a:pPr algn="just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Землетрясения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рифтовых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зонах могут быть как умеренными, так и очень сильными, особенно в зонах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субдукции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рифтогенеза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algn="just"/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 и примеры</a:t>
            </a:r>
          </a:p>
          <a:p>
            <a:pPr algn="just" font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Рифтогенез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— это процесс образования рифтов в литосфере под действием регионального горизонтального растяжения. </a:t>
            </a:r>
          </a:p>
          <a:p>
            <a:pPr algn="just" font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Землетрясения и вулканизм являются неотъемлемой частью этого процесса, так как растяжение коры способствует подъему магмы и образованию новых разломов. 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рифтовые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зоны и внутриконтинентальные разломы являются очагами сейсмической активности, связанной с механизмами растяжения литосферы. </a:t>
            </a:r>
          </a:p>
        </p:txBody>
      </p:sp>
    </p:spTree>
    <p:extLst>
      <p:ext uri="{BB962C8B-B14F-4D97-AF65-F5344CB8AC3E}">
        <p14:creationId xmlns:p14="http://schemas.microsoft.com/office/powerpoint/2010/main" val="29444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8E2995CD88ED4B9A334106562D4F8D" ma:contentTypeVersion="7" ma:contentTypeDescription="Create a new document." ma:contentTypeScope="" ma:versionID="0a5ba521c4b5714816f28af758715f0b">
  <xsd:schema xmlns:xsd="http://www.w3.org/2001/XMLSchema" xmlns:xs="http://www.w3.org/2001/XMLSchema" xmlns:p="http://schemas.microsoft.com/office/2006/metadata/properties" xmlns:ns2="11d20cd1-dae2-4206-8969-23ab0b4a8c25" targetNamespace="http://schemas.microsoft.com/office/2006/metadata/properties" ma:root="true" ma:fieldsID="455cfdaf893aa202ae89f1ae45f14516" ns2:_="">
    <xsd:import namespace="11d20cd1-dae2-4206-8969-23ab0b4a8c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20cd1-dae2-4206-8969-23ab0b4a8c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571B5B-3D06-4CCE-A03C-5AE8511B025E}"/>
</file>

<file path=customXml/itemProps2.xml><?xml version="1.0" encoding="utf-8"?>
<ds:datastoreItem xmlns:ds="http://schemas.openxmlformats.org/officeDocument/2006/customXml" ds:itemID="{49D63D25-D4A4-414C-8CD3-F215D9AE8776}"/>
</file>

<file path=customXml/itemProps3.xml><?xml version="1.0" encoding="utf-8"?>
<ds:datastoreItem xmlns:ds="http://schemas.openxmlformats.org/officeDocument/2006/customXml" ds:itemID="{D7A38BFF-6914-4902-AE85-EF9D23F441A8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1732</TotalTime>
  <Words>625</Words>
  <Application>Microsoft Office PowerPoint</Application>
  <PresentationFormat>Произвольный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some</dc:creator>
  <cp:lastModifiedBy>Пользователь</cp:lastModifiedBy>
  <cp:revision>72</cp:revision>
  <dcterms:created xsi:type="dcterms:W3CDTF">2024-10-17T09:32:31Z</dcterms:created>
  <dcterms:modified xsi:type="dcterms:W3CDTF">2025-10-01T12:09:12Z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0x0101003F8E2995CD88ED4B9A334106562D4F8D</vt:lpwstr>
  </property>
</Properties>
</file>